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6858000" cy="9144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837"/>
    <a:srgbClr val="10A79D"/>
    <a:srgbClr val="D7D92E"/>
    <a:srgbClr val="4AA94E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59" d="100"/>
          <a:sy n="59" d="100"/>
        </p:scale>
        <p:origin x="217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140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21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02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382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8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38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66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361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16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454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09670-75AE-481C-A558-7500BE1D7533}" type="datetimeFigureOut">
              <a:rPr lang="es-CO" smtClean="0"/>
              <a:t>08/05/2018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64B08-3440-41ED-8954-D7327FB8CD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158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-1" y="0"/>
            <a:ext cx="6889315" cy="3886200"/>
            <a:chOff x="-1" y="0"/>
            <a:chExt cx="6889315" cy="38862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500"/>
            <a:stretch/>
          </p:blipFill>
          <p:spPr>
            <a:xfrm>
              <a:off x="-1" y="0"/>
              <a:ext cx="6889315" cy="38862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348740" y="685800"/>
              <a:ext cx="5166360" cy="69938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171097" y="1207506"/>
              <a:ext cx="4148222" cy="512652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1737213" y="632835"/>
            <a:ext cx="4323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4000" i="1" dirty="0" smtClean="0">
                <a:solidFill>
                  <a:srgbClr val="066837"/>
                </a:solidFill>
                <a:latin typeface="Berlin Sans FB" panose="020E0602020502020306" pitchFamily="34" charset="0"/>
              </a:rPr>
              <a:t>Deporte</a:t>
            </a:r>
            <a:r>
              <a:rPr lang="es-CO" sz="4000" i="1" dirty="0" smtClean="0">
                <a:latin typeface="Berlin Sans FB" panose="020E0602020502020306" pitchFamily="34" charset="0"/>
              </a:rPr>
              <a:t> </a:t>
            </a:r>
            <a:r>
              <a:rPr lang="es-CO" sz="4000" i="1" dirty="0" smtClean="0">
                <a:solidFill>
                  <a:srgbClr val="4AA94E"/>
                </a:solidFill>
                <a:latin typeface="Berlin Sans FB" panose="020E0602020502020306" pitchFamily="34" charset="0"/>
              </a:rPr>
              <a:t>Recreativo</a:t>
            </a:r>
            <a:endParaRPr lang="es-CO" sz="4000" i="1" dirty="0">
              <a:solidFill>
                <a:srgbClr val="4AA94E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737213" y="1340721"/>
            <a:ext cx="4323620" cy="379437"/>
          </a:xfrm>
          <a:prstGeom prst="roundRect">
            <a:avLst/>
          </a:prstGeom>
          <a:solidFill>
            <a:srgbClr val="D7D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1670283" y="1388297"/>
            <a:ext cx="49705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Juegos Deportivos Universidad de Antioquia 2018</a:t>
            </a:r>
            <a:endParaRPr lang="es-CO" sz="1400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O" sz="1400" b="1" dirty="0" smtClean="0">
                <a:latin typeface="Century Gothic" panose="020B0502020202020204" pitchFamily="34" charset="0"/>
              </a:rPr>
              <a:t> </a:t>
            </a:r>
            <a:endParaRPr lang="es-CO" sz="1400" dirty="0" smtClean="0">
              <a:latin typeface="Century Gothic" panose="020B0502020202020204" pitchFamily="34" charset="0"/>
            </a:endParaRPr>
          </a:p>
          <a:p>
            <a:r>
              <a:rPr lang="es-CO" sz="1400" b="1" dirty="0" smtClean="0">
                <a:solidFill>
                  <a:srgbClr val="066837"/>
                </a:solidFill>
                <a:latin typeface="Century Gothic" panose="020B0502020202020204" pitchFamily="34" charset="0"/>
              </a:rPr>
              <a:t>Instructivo</a:t>
            </a:r>
          </a:p>
          <a:p>
            <a:r>
              <a:rPr lang="es-CO" sz="1400" b="1" dirty="0" smtClean="0">
                <a:solidFill>
                  <a:srgbClr val="066837"/>
                </a:solidFill>
                <a:latin typeface="Century Gothic" panose="020B0502020202020204" pitchFamily="34" charset="0"/>
              </a:rPr>
              <a:t>Festival de Relevos Atletismo y Natación 2018</a:t>
            </a:r>
            <a:endParaRPr lang="es-CO" sz="1400" dirty="0" smtClean="0">
              <a:solidFill>
                <a:srgbClr val="066837"/>
              </a:solidFill>
              <a:latin typeface="Century Gothic" panose="020B0502020202020204" pitchFamily="34" charset="0"/>
            </a:endParaRPr>
          </a:p>
          <a:p>
            <a:r>
              <a:rPr lang="es-CO" sz="14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Dirigido a empleados y estudiantes UdeA</a:t>
            </a:r>
            <a:endParaRPr lang="es-CO" sz="14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-226724" y="7109460"/>
            <a:ext cx="7116038" cy="2034540"/>
            <a:chOff x="-226724" y="7109460"/>
            <a:chExt cx="7116038" cy="2034540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500"/>
            <a:stretch/>
          </p:blipFill>
          <p:spPr>
            <a:xfrm>
              <a:off x="-226724" y="7109460"/>
              <a:ext cx="7116038" cy="2034540"/>
            </a:xfrm>
            <a:prstGeom prst="rect">
              <a:avLst/>
            </a:prstGeom>
          </p:spPr>
        </p:pic>
        <p:sp>
          <p:nvSpPr>
            <p:cNvPr id="13" name="Rectángulo 12"/>
            <p:cNvSpPr/>
            <p:nvPr/>
          </p:nvSpPr>
          <p:spPr>
            <a:xfrm>
              <a:off x="133350" y="7504843"/>
              <a:ext cx="4762500" cy="11629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392846" y="2405154"/>
            <a:ext cx="61036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b="1" dirty="0">
                <a:latin typeface="Century Gothic" panose="020B0502020202020204" pitchFamily="34" charset="0"/>
              </a:rPr>
              <a:t>¿QUIENES SE PUEDEN INSCRIBIR?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El torneo de relevos en las disciplinas de atletismo y/o natación está dirigido a estudiantes, docentes y empleados de la Universidad de Antioquia.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¿QUÉ REQUISITOS DEBEN CUMPLIR?</a:t>
            </a:r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Estudiantes:</a:t>
            </a:r>
            <a:r>
              <a:rPr lang="es-CO" sz="1200" dirty="0">
                <a:latin typeface="Century Gothic" panose="020B0502020202020204" pitchFamily="34" charset="0"/>
              </a:rPr>
              <a:t> Contar con EPS y correo institucional activo.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Empleados:</a:t>
            </a:r>
            <a:r>
              <a:rPr lang="es-CO" sz="1200" dirty="0">
                <a:latin typeface="Century Gothic" panose="020B0502020202020204" pitchFamily="34" charset="0"/>
              </a:rPr>
              <a:t> Tener contrato directo con la Universidad de Antioquia y contar con correo institucional activo.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¿COMO SE PUEDEN INSCRIBIR?</a:t>
            </a:r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b="1" dirty="0">
                <a:latin typeface="Century Gothic" panose="020B0502020202020204" pitchFamily="34" charset="0"/>
              </a:rPr>
              <a:t> </a:t>
            </a:r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Se inscribirán enviando la planilla oficial al correo: </a:t>
            </a:r>
            <a:r>
              <a:rPr lang="es-CO" sz="1200" i="1" dirty="0">
                <a:latin typeface="Century Gothic" panose="020B0502020202020204" pitchFamily="34" charset="0"/>
              </a:rPr>
              <a:t>deporterecreativo@udea.edu.co</a:t>
            </a:r>
            <a:r>
              <a:rPr lang="es-CO" sz="1200" dirty="0">
                <a:latin typeface="Century Gothic" panose="020B0502020202020204" pitchFamily="34" charset="0"/>
              </a:rPr>
              <a:t>  la cual podrán descargar de la página de la universidad.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INICIO DE INCRIPCIONES:</a:t>
            </a:r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Desde el 8 de mayo de 2018 desde las 12.00 horas 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¿HASTA CUÁNDO SE PUEDEN INSCRIBIR?</a:t>
            </a:r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dirty="0">
                <a:latin typeface="Century Gothic" panose="020B0502020202020204" pitchFamily="34" charset="0"/>
              </a:rPr>
              <a:t>Se recibirán planillas hasta las 12:00 horas del miércoles 30 de mayo de 2018. 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¿CÓMO CONFIRMAN SI ESTAN INSCRITOS?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Se le enviará un correo electrónico confirmando el recibido,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el participante podrá confirmar que la inscripción fue exitosa, 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en el teléfono 2195396, si no recibe dicho correo.</a:t>
            </a:r>
          </a:p>
          <a:p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endParaRPr lang="es-CO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9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258038" y="7109460"/>
            <a:ext cx="7116038" cy="2034540"/>
            <a:chOff x="-226724" y="7109460"/>
            <a:chExt cx="7116038" cy="2034540"/>
          </a:xfrm>
        </p:grpSpPr>
        <p:pic>
          <p:nvPicPr>
            <p:cNvPr id="14" name="Imagen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500"/>
            <a:stretch/>
          </p:blipFill>
          <p:spPr>
            <a:xfrm>
              <a:off x="-226724" y="7109460"/>
              <a:ext cx="7116038" cy="2034540"/>
            </a:xfrm>
            <a:prstGeom prst="rect">
              <a:avLst/>
            </a:prstGeom>
          </p:spPr>
        </p:pic>
        <p:sp>
          <p:nvSpPr>
            <p:cNvPr id="15" name="Rectángulo 14"/>
            <p:cNvSpPr/>
            <p:nvPr/>
          </p:nvSpPr>
          <p:spPr>
            <a:xfrm>
              <a:off x="133350" y="7504843"/>
              <a:ext cx="4762500" cy="11629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-1" y="0"/>
            <a:ext cx="6889315" cy="3886200"/>
            <a:chOff x="-1" y="0"/>
            <a:chExt cx="6889315" cy="38862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500"/>
            <a:stretch/>
          </p:blipFill>
          <p:spPr>
            <a:xfrm>
              <a:off x="-1" y="0"/>
              <a:ext cx="6889315" cy="38862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348740" y="685800"/>
              <a:ext cx="5166360" cy="69938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171097" y="1207506"/>
              <a:ext cx="4148222" cy="512652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1737213" y="632835"/>
            <a:ext cx="4323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4000" i="1" dirty="0" smtClean="0">
                <a:solidFill>
                  <a:srgbClr val="066837"/>
                </a:solidFill>
                <a:latin typeface="Berlin Sans FB" panose="020E0602020502020306" pitchFamily="34" charset="0"/>
              </a:rPr>
              <a:t>Deporte</a:t>
            </a:r>
            <a:r>
              <a:rPr lang="es-CO" sz="4000" i="1" dirty="0" smtClean="0">
                <a:latin typeface="Berlin Sans FB" panose="020E0602020502020306" pitchFamily="34" charset="0"/>
              </a:rPr>
              <a:t> </a:t>
            </a:r>
            <a:r>
              <a:rPr lang="es-CO" sz="4000" i="1" dirty="0" smtClean="0">
                <a:solidFill>
                  <a:srgbClr val="4AA94E"/>
                </a:solidFill>
                <a:latin typeface="Berlin Sans FB" panose="020E0602020502020306" pitchFamily="34" charset="0"/>
              </a:rPr>
              <a:t>Recreativo</a:t>
            </a:r>
            <a:endParaRPr lang="es-CO" sz="4000" i="1" dirty="0">
              <a:solidFill>
                <a:srgbClr val="4AA94E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737213" y="1340721"/>
            <a:ext cx="4323620" cy="379437"/>
          </a:xfrm>
          <a:prstGeom prst="roundRect">
            <a:avLst/>
          </a:prstGeom>
          <a:solidFill>
            <a:srgbClr val="D7D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/>
          <p:cNvSpPr/>
          <p:nvPr/>
        </p:nvSpPr>
        <p:spPr>
          <a:xfrm>
            <a:off x="1670283" y="1388297"/>
            <a:ext cx="4970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Juegos Deportivos Universidad de Antioquia 2018</a:t>
            </a:r>
            <a:endParaRPr lang="es-CO" sz="1400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O" sz="1400" b="1" dirty="0" smtClean="0">
                <a:latin typeface="Century Gothic" panose="020B0502020202020204" pitchFamily="34" charset="0"/>
              </a:rPr>
              <a:t> </a:t>
            </a:r>
            <a:endParaRPr lang="es-CO" sz="1400" dirty="0" smtClean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31833" y="5665273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200" b="1" dirty="0" smtClean="0">
                <a:latin typeface="Century Gothic" panose="020B0502020202020204" pitchFamily="34" charset="0"/>
              </a:rPr>
              <a:t>Para Empleados: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1: </a:t>
            </a:r>
            <a:r>
              <a:rPr lang="es-CO" sz="1200" dirty="0" smtClean="0">
                <a:latin typeface="Century Gothic" panose="020B0502020202020204" pitchFamily="34" charset="0"/>
              </a:rPr>
              <a:t>Medalla oro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2: </a:t>
            </a:r>
            <a:r>
              <a:rPr lang="es-CO" sz="1200" dirty="0" smtClean="0">
                <a:latin typeface="Century Gothic" panose="020B0502020202020204" pitchFamily="34" charset="0"/>
              </a:rPr>
              <a:t>Medalla plata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3:</a:t>
            </a:r>
            <a:r>
              <a:rPr lang="es-CO" sz="1200" dirty="0" smtClean="0">
                <a:latin typeface="Century Gothic" panose="020B0502020202020204" pitchFamily="34" charset="0"/>
              </a:rPr>
              <a:t> Medalla bronce</a:t>
            </a:r>
            <a:endParaRPr lang="es-CO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92846" y="1528851"/>
            <a:ext cx="61036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	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	</a:t>
            </a:r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¿REUNIÓN PREVIA?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Habrá reunión técnica el viernes 1 de junio a las 12:15 m en la Ludoteca. Piso 3 del Coliseo.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¿CUANDO SERÁN LAS COMPETENCIAS?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Junio 6: Relevos de </a:t>
            </a:r>
            <a:r>
              <a:rPr lang="es-CO" sz="1200" b="1" dirty="0" smtClean="0">
                <a:latin typeface="Century Gothic" panose="020B0502020202020204" pitchFamily="34" charset="0"/>
              </a:rPr>
              <a:t>atletismo</a:t>
            </a:r>
            <a:r>
              <a:rPr lang="es-CO" sz="1200" dirty="0" smtClean="0">
                <a:latin typeface="Century Gothic" panose="020B0502020202020204" pitchFamily="34" charset="0"/>
              </a:rPr>
              <a:t> – Hora de presentación y calentamiento: 5:00 pm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Junio 7: Relevos de </a:t>
            </a:r>
            <a:r>
              <a:rPr lang="es-CO" sz="1200" b="1" dirty="0" smtClean="0">
                <a:latin typeface="Century Gothic" panose="020B0502020202020204" pitchFamily="34" charset="0"/>
              </a:rPr>
              <a:t>natación</a:t>
            </a:r>
            <a:r>
              <a:rPr lang="es-CO" sz="1200" dirty="0" smtClean="0">
                <a:latin typeface="Century Gothic" panose="020B0502020202020204" pitchFamily="34" charset="0"/>
              </a:rPr>
              <a:t> – Hora de presentación y calentamiento: 5:00 pm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Lugar: 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Relevos atletismo: Estadio universitario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Relevos natación: Piscina ciudad universitaria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RAMAS: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MASCULINO Y FEMENINO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¿QUE SERÁ LA PREMIACIÓN?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Para estudiantes: 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1: </a:t>
            </a:r>
            <a:r>
              <a:rPr lang="es-CO" sz="1200" dirty="0" smtClean="0">
                <a:latin typeface="Century Gothic" panose="020B0502020202020204" pitchFamily="34" charset="0"/>
              </a:rPr>
              <a:t>Medalla oro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2: </a:t>
            </a:r>
            <a:r>
              <a:rPr lang="es-CO" sz="1200" dirty="0" smtClean="0">
                <a:latin typeface="Century Gothic" panose="020B0502020202020204" pitchFamily="34" charset="0"/>
              </a:rPr>
              <a:t>Medalla plata</a:t>
            </a: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Puesto 3:</a:t>
            </a:r>
            <a:r>
              <a:rPr lang="es-CO" sz="1200" dirty="0" smtClean="0">
                <a:latin typeface="Century Gothic" panose="020B0502020202020204" pitchFamily="34" charset="0"/>
              </a:rPr>
              <a:t> Medalla bronce</a:t>
            </a:r>
          </a:p>
          <a:p>
            <a:endParaRPr lang="es-CO" sz="1200" dirty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¿QUE DEBO TENER PRESENTE?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	Los relevos para </a:t>
            </a:r>
            <a:r>
              <a:rPr lang="es-CO" sz="1200" b="1" dirty="0" smtClean="0">
                <a:latin typeface="Century Gothic" panose="020B0502020202020204" pitchFamily="34" charset="0"/>
              </a:rPr>
              <a:t>atletismo </a:t>
            </a:r>
            <a:r>
              <a:rPr lang="es-CO" sz="1200" dirty="0" smtClean="0">
                <a:latin typeface="Century Gothic" panose="020B0502020202020204" pitchFamily="34" charset="0"/>
              </a:rPr>
              <a:t>serán relevos 4 x 100 metros, 4 x 400 metros y posta sueca (100, 200, 300 y 400 metros).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Los relevos para </a:t>
            </a:r>
            <a:r>
              <a:rPr lang="es-CO" sz="1200" b="1" dirty="0" smtClean="0">
                <a:latin typeface="Century Gothic" panose="020B0502020202020204" pitchFamily="34" charset="0"/>
              </a:rPr>
              <a:t>natación</a:t>
            </a:r>
            <a:r>
              <a:rPr lang="es-CO" sz="1200" dirty="0" smtClean="0">
                <a:latin typeface="Century Gothic" panose="020B0502020202020204" pitchFamily="34" charset="0"/>
              </a:rPr>
              <a:t> serán: 4X20 metros libre y 4x20 metros estilos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(espalda, pecho, mariposa, libre)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El equipo completo debe presentarse a la hora indicada. 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No se aceptan equipos incompletos.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endParaRPr lang="es-CO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2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00"/>
          <a:stretch/>
        </p:blipFill>
        <p:spPr>
          <a:xfrm>
            <a:off x="-226724" y="7109460"/>
            <a:ext cx="7116038" cy="2034540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-1" y="0"/>
            <a:ext cx="6889315" cy="3886200"/>
            <a:chOff x="-1" y="0"/>
            <a:chExt cx="6889315" cy="38862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500"/>
            <a:stretch/>
          </p:blipFill>
          <p:spPr>
            <a:xfrm>
              <a:off x="-1" y="0"/>
              <a:ext cx="6889315" cy="3886200"/>
            </a:xfrm>
            <a:prstGeom prst="rect">
              <a:avLst/>
            </a:prstGeom>
          </p:spPr>
        </p:pic>
        <p:sp>
          <p:nvSpPr>
            <p:cNvPr id="6" name="Rectángulo 5"/>
            <p:cNvSpPr/>
            <p:nvPr/>
          </p:nvSpPr>
          <p:spPr>
            <a:xfrm>
              <a:off x="1348740" y="685800"/>
              <a:ext cx="5166360" cy="69938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171097" y="1207506"/>
              <a:ext cx="4148222" cy="512652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1737213" y="632835"/>
            <a:ext cx="4323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O" sz="4000" i="1" dirty="0" smtClean="0">
                <a:solidFill>
                  <a:srgbClr val="066837"/>
                </a:solidFill>
                <a:latin typeface="Berlin Sans FB" panose="020E0602020502020306" pitchFamily="34" charset="0"/>
              </a:rPr>
              <a:t>Deporte</a:t>
            </a:r>
            <a:r>
              <a:rPr lang="es-CO" sz="4000" i="1" dirty="0" smtClean="0">
                <a:latin typeface="Berlin Sans FB" panose="020E0602020502020306" pitchFamily="34" charset="0"/>
              </a:rPr>
              <a:t> </a:t>
            </a:r>
            <a:r>
              <a:rPr lang="es-CO" sz="4000" i="1" dirty="0" smtClean="0">
                <a:solidFill>
                  <a:srgbClr val="4AA94E"/>
                </a:solidFill>
                <a:latin typeface="Berlin Sans FB" panose="020E0602020502020306" pitchFamily="34" charset="0"/>
              </a:rPr>
              <a:t>Recreativo</a:t>
            </a:r>
            <a:endParaRPr lang="es-CO" sz="4000" i="1" dirty="0">
              <a:solidFill>
                <a:srgbClr val="4AA94E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737213" y="1340721"/>
            <a:ext cx="4323620" cy="379437"/>
          </a:xfrm>
          <a:prstGeom prst="roundRect">
            <a:avLst/>
          </a:prstGeom>
          <a:solidFill>
            <a:srgbClr val="D7D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/>
          <p:cNvSpPr txBox="1"/>
          <p:nvPr/>
        </p:nvSpPr>
        <p:spPr>
          <a:xfrm>
            <a:off x="392846" y="1643154"/>
            <a:ext cx="61036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entury Gothic" panose="020B0502020202020204" pitchFamily="34" charset="0"/>
              </a:rPr>
              <a:t> </a:t>
            </a:r>
          </a:p>
          <a:p>
            <a:r>
              <a:rPr lang="es-CO" sz="1200" b="1" dirty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	</a:t>
            </a:r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Se realizarán cambios o ajustes de los integrantes de los equipos EL 29 DE MAYO UNICAMENTE, estos deben ser justificados de manera presencial en la Coordinación de Deporte Recreativo Oficina: Coliseo, Piso 3 Noroccidente.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Acudir con ropa adecuada para realizar la actividad deportiva. </a:t>
            </a:r>
            <a:r>
              <a:rPr lang="es-CO" sz="1200" b="1" dirty="0" smtClean="0">
                <a:latin typeface="Century Gothic" panose="020B0502020202020204" pitchFamily="34" charset="0"/>
              </a:rPr>
              <a:t>Natación:</a:t>
            </a:r>
            <a:r>
              <a:rPr lang="es-CO" sz="1200" dirty="0" smtClean="0">
                <a:latin typeface="Century Gothic" panose="020B0502020202020204" pitchFamily="34" charset="0"/>
              </a:rPr>
              <a:t> vestido de baño de lycra y gorro de baño. </a:t>
            </a:r>
            <a:r>
              <a:rPr lang="es-CO" sz="1200" b="1" dirty="0" smtClean="0">
                <a:latin typeface="Century Gothic" panose="020B0502020202020204" pitchFamily="34" charset="0"/>
              </a:rPr>
              <a:t>Atletismo:</a:t>
            </a:r>
            <a:r>
              <a:rPr lang="es-CO" sz="1200" dirty="0" smtClean="0">
                <a:latin typeface="Century Gothic" panose="020B0502020202020204" pitchFamily="34" charset="0"/>
              </a:rPr>
              <a:t> tenis y ropa deportiva.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El objetivo del torneo es </a:t>
            </a:r>
            <a:r>
              <a:rPr lang="es-CO" sz="1200" u="sng" dirty="0" smtClean="0">
                <a:latin typeface="Century Gothic" panose="020B0502020202020204" pitchFamily="34" charset="0"/>
              </a:rPr>
              <a:t>generar espacios para el aprovechamiento del tiempo libre</a:t>
            </a:r>
            <a:r>
              <a:rPr lang="es-CO" sz="1200" dirty="0" smtClean="0">
                <a:latin typeface="Century Gothic" panose="020B0502020202020204" pitchFamily="34" charset="0"/>
              </a:rPr>
              <a:t> a través de actividades lúdicas - deportivas y recreativas que permitan la sana convivencia y la interacción de la comunidad universitaria. Así que se espera el mejor comportamiento y el disfrute del evento.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En el caso que se detecte alguna falla en el sistema, se debe de informar de inmediato a la organización del torneo, de lo contrario el equipo deberá acogerse a la decisión de la organización.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es-CO" sz="1200" dirty="0" smtClean="0">
                <a:latin typeface="Century Gothic" panose="020B0502020202020204" pitchFamily="34" charset="0"/>
              </a:rPr>
              <a:t>Si desean entrenar en alguna de estas disciplinas los horarios son los siguientes: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Lunes a viernes 6:00 a.m. Atletismo</a:t>
            </a:r>
          </a:p>
          <a:p>
            <a:r>
              <a:rPr lang="es-CO" sz="1200" dirty="0" smtClean="0">
                <a:latin typeface="Century Gothic" panose="020B0502020202020204" pitchFamily="34" charset="0"/>
              </a:rPr>
              <a:t>Lunes a viernes: 6:00 p.m. Natación y/o atletismo</a:t>
            </a:r>
          </a:p>
          <a:p>
            <a:endParaRPr lang="es-CO" sz="1200" dirty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Pueden acudir los días que deseen. Recomendación: de 2 a 3 días 	por semana como mínimo.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Esto permitirá menor riesgo de lesiones, además de generar estilos de vida y hábitos saludables.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Comité Técnico Deportivo 2018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Departamento de Deportes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Deporte Recreativo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effectLst/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r>
              <a:rPr lang="es-CO" sz="1200" b="1" dirty="0" smtClean="0">
                <a:latin typeface="Century Gothic" panose="020B0502020202020204" pitchFamily="34" charset="0"/>
              </a:rPr>
              <a:t> </a:t>
            </a:r>
            <a:endParaRPr lang="es-CO" sz="1200" dirty="0" smtClean="0">
              <a:latin typeface="Century Gothic" panose="020B0502020202020204" pitchFamily="34" charset="0"/>
            </a:endParaRPr>
          </a:p>
          <a:p>
            <a:endParaRPr lang="es-CO" sz="1200" dirty="0">
              <a:latin typeface="Century Gothic" panose="020B0502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670283" y="1388297"/>
            <a:ext cx="4970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Juegos Deportivos Universidad de Antioquia 2018</a:t>
            </a:r>
            <a:endParaRPr lang="es-CO" sz="1400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O" sz="1400" b="1" dirty="0" smtClean="0">
                <a:latin typeface="Century Gothic" panose="020B0502020202020204" pitchFamily="34" charset="0"/>
              </a:rPr>
              <a:t> </a:t>
            </a:r>
            <a:endParaRPr lang="es-CO" sz="1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90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42</Words>
  <Application>Microsoft Office PowerPoint</Application>
  <PresentationFormat>Carta (216 x 279 mm)</PresentationFormat>
  <Paragraphs>109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>Universidad de Antioquia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Practicante</dc:creator>
  <cp:lastModifiedBy>Practicante</cp:lastModifiedBy>
  <cp:revision>3</cp:revision>
  <dcterms:created xsi:type="dcterms:W3CDTF">2018-05-08T21:28:46Z</dcterms:created>
  <dcterms:modified xsi:type="dcterms:W3CDTF">2018-05-08T21:47:09Z</dcterms:modified>
</cp:coreProperties>
</file>