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0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63997-64C9-4F25-8ADC-D18582C4E7DD}" type="doc">
      <dgm:prSet loTypeId="urn:microsoft.com/office/officeart/2005/8/layout/hierarchy4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19C84AC-9EDF-4122-958C-FA314BFE2E5A}">
      <dgm:prSet phldrT="[Texto]" custT="1"/>
      <dgm:spPr/>
      <dgm:t>
        <a:bodyPr/>
        <a:lstStyle/>
        <a:p>
          <a:r>
            <a:rPr lang="es-ES" sz="2000" b="1" dirty="0" smtClean="0"/>
            <a:t>Plan de Desarrollo U de A </a:t>
          </a:r>
        </a:p>
        <a:p>
          <a:r>
            <a:rPr lang="es-ES_tradnl" sz="1800" dirty="0" smtClean="0"/>
            <a:t>Tema estratégico 1. Formación integral de ciudadanos con la articulación y el desarrollo de  las funciones misionales, desde los territorios y en conexión con el mundo</a:t>
          </a:r>
        </a:p>
        <a:p>
          <a:r>
            <a:rPr lang="es-ES_tradnl" sz="1800" dirty="0" smtClean="0"/>
            <a:t>Objetivo estratégico 4. Fomentar el avance y la diversidad en la generación, aplicación y apropiación del conocimiento</a:t>
          </a:r>
        </a:p>
        <a:p>
          <a:r>
            <a:rPr lang="es-ES_tradnl" sz="1800" dirty="0" smtClean="0"/>
            <a:t>Estrategias para la generación de conocimiento, diversificadas mediante la interculturalidad y el diálogo de saberes.</a:t>
          </a:r>
        </a:p>
        <a:p>
          <a:r>
            <a:rPr lang="es-ES_tradnl" sz="1800" dirty="0" smtClean="0"/>
            <a:t>Estrategias instauradas para el fomento de redes de investigación interdisciplinarias, transdisciplinarias e interculturales.</a:t>
          </a:r>
          <a:endParaRPr lang="es-ES" sz="1800" dirty="0"/>
        </a:p>
      </dgm:t>
    </dgm:pt>
    <dgm:pt modelId="{3C31E52D-1133-4E7D-89D6-DD392403672B}" type="parTrans" cxnId="{9A11D3DC-CE73-4AA5-A716-B05C0F15D12A}">
      <dgm:prSet/>
      <dgm:spPr/>
      <dgm:t>
        <a:bodyPr/>
        <a:lstStyle/>
        <a:p>
          <a:endParaRPr lang="es-ES"/>
        </a:p>
      </dgm:t>
    </dgm:pt>
    <dgm:pt modelId="{8D6DF76D-B82F-4472-9C56-6ACDAFC5E188}" type="sibTrans" cxnId="{9A11D3DC-CE73-4AA5-A716-B05C0F15D12A}">
      <dgm:prSet/>
      <dgm:spPr/>
      <dgm:t>
        <a:bodyPr/>
        <a:lstStyle/>
        <a:p>
          <a:endParaRPr lang="es-ES"/>
        </a:p>
      </dgm:t>
    </dgm:pt>
    <dgm:pt modelId="{A56FCCA4-0F76-413E-A736-A7D0149929F1}">
      <dgm:prSet phldrT="[Texto]" custT="1"/>
      <dgm:spPr/>
      <dgm:t>
        <a:bodyPr/>
        <a:lstStyle/>
        <a:p>
          <a:r>
            <a:rPr lang="es-ES_tradnl" sz="2000" b="1" dirty="0" smtClean="0"/>
            <a:t>Plan de Acción  U de A: </a:t>
          </a:r>
        </a:p>
        <a:p>
          <a:r>
            <a:rPr lang="es-ES_tradnl" sz="2000" dirty="0" smtClean="0"/>
            <a:t>Línea de acción 3. Gestión de la ciencia, tecnología e innovación </a:t>
          </a:r>
        </a:p>
        <a:p>
          <a:r>
            <a:rPr lang="es-ES_tradnl" sz="2000" dirty="0" smtClean="0"/>
            <a:t>Programa 3.1 Consolidación del sistema integrado de ciencia, tecnología e innovación </a:t>
          </a:r>
        </a:p>
        <a:p>
          <a:r>
            <a:rPr lang="es-ES_tradnl" sz="2000" dirty="0" smtClean="0"/>
            <a:t>Programa 3.3 Apropiación social del conocimiento</a:t>
          </a:r>
          <a:endParaRPr lang="es-ES" sz="2000" dirty="0"/>
        </a:p>
      </dgm:t>
    </dgm:pt>
    <dgm:pt modelId="{E1B541BD-48CB-4EB6-BD1A-628C7EC55FB9}" type="parTrans" cxnId="{2F1029DC-DC44-4200-AC6C-AE1E76DDFA68}">
      <dgm:prSet/>
      <dgm:spPr/>
      <dgm:t>
        <a:bodyPr/>
        <a:lstStyle/>
        <a:p>
          <a:endParaRPr lang="es-ES"/>
        </a:p>
      </dgm:t>
    </dgm:pt>
    <dgm:pt modelId="{EE6D5058-17E6-4D2B-A4C8-803631AD7428}" type="sibTrans" cxnId="{2F1029DC-DC44-4200-AC6C-AE1E76DDFA68}">
      <dgm:prSet/>
      <dgm:spPr/>
      <dgm:t>
        <a:bodyPr/>
        <a:lstStyle/>
        <a:p>
          <a:endParaRPr lang="es-ES"/>
        </a:p>
      </dgm:t>
    </dgm:pt>
    <dgm:pt modelId="{FDB1199B-4A2E-4DA4-9C5C-FED8A8017961}">
      <dgm:prSet phldrT="[Texto]" custT="1"/>
      <dgm:spPr/>
      <dgm:t>
        <a:bodyPr/>
        <a:lstStyle/>
        <a:p>
          <a:r>
            <a:rPr lang="es-ES_tradnl" sz="2400" dirty="0" smtClean="0"/>
            <a:t>Plan de Acción de la Facultad de Enfermería</a:t>
          </a:r>
          <a:endParaRPr lang="es-ES" sz="2400" dirty="0"/>
        </a:p>
      </dgm:t>
    </dgm:pt>
    <dgm:pt modelId="{F626BAE3-964C-4DFB-8AD7-3CC93C4A05C7}" type="parTrans" cxnId="{44413785-9B1F-447F-86DE-3127931A3C43}">
      <dgm:prSet/>
      <dgm:spPr/>
      <dgm:t>
        <a:bodyPr/>
        <a:lstStyle/>
        <a:p>
          <a:endParaRPr lang="es-ES"/>
        </a:p>
      </dgm:t>
    </dgm:pt>
    <dgm:pt modelId="{D847FFD8-4DAA-4A8C-9803-0DDBA7E96E25}" type="sibTrans" cxnId="{44413785-9B1F-447F-86DE-3127931A3C43}">
      <dgm:prSet/>
      <dgm:spPr/>
      <dgm:t>
        <a:bodyPr/>
        <a:lstStyle/>
        <a:p>
          <a:endParaRPr lang="es-ES"/>
        </a:p>
      </dgm:t>
    </dgm:pt>
    <dgm:pt modelId="{CBA0FA65-BCFE-4168-8A4A-4F8C042D1823}">
      <dgm:prSet custT="1"/>
      <dgm:spPr/>
      <dgm:t>
        <a:bodyPr/>
        <a:lstStyle/>
        <a:p>
          <a:r>
            <a:rPr lang="es-ES_tradnl" sz="2400" dirty="0" smtClean="0"/>
            <a:t>Reto 4. Fomento de la investigación de la Facultad de Enfermería</a:t>
          </a:r>
          <a:endParaRPr lang="en-US" sz="2400" dirty="0"/>
        </a:p>
      </dgm:t>
    </dgm:pt>
    <dgm:pt modelId="{948C9597-0FC6-41B4-81A1-1139B326EA8F}" type="parTrans" cxnId="{3C64C842-E05F-49A5-AC07-B37B7EFAC0CE}">
      <dgm:prSet/>
      <dgm:spPr/>
      <dgm:t>
        <a:bodyPr/>
        <a:lstStyle/>
        <a:p>
          <a:endParaRPr lang="es-ES"/>
        </a:p>
      </dgm:t>
    </dgm:pt>
    <dgm:pt modelId="{05C6E688-30B5-4A1D-9522-C90CF6463797}" type="sibTrans" cxnId="{3C64C842-E05F-49A5-AC07-B37B7EFAC0CE}">
      <dgm:prSet/>
      <dgm:spPr/>
      <dgm:t>
        <a:bodyPr/>
        <a:lstStyle/>
        <a:p>
          <a:endParaRPr lang="es-ES"/>
        </a:p>
      </dgm:t>
    </dgm:pt>
    <dgm:pt modelId="{9D490458-A62E-4D20-8B5E-C6B376EDC9E0}" type="pres">
      <dgm:prSet presAssocID="{A0D63997-64C9-4F25-8ADC-D18582C4E7D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6FCEFBD-3F29-4ABC-8CE4-1326686F6A31}" type="pres">
      <dgm:prSet presAssocID="{C19C84AC-9EDF-4122-958C-FA314BFE2E5A}" presName="vertOne" presStyleCnt="0"/>
      <dgm:spPr/>
    </dgm:pt>
    <dgm:pt modelId="{CECC0F5E-CE25-44F6-8D31-AB1212645B5D}" type="pres">
      <dgm:prSet presAssocID="{C19C84AC-9EDF-4122-958C-FA314BFE2E5A}" presName="txOne" presStyleLbl="node0" presStyleIdx="0" presStyleCnt="1" custScaleX="100294" custScaleY="999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9CC2F6-B737-41F4-9872-88D67088F72C}" type="pres">
      <dgm:prSet presAssocID="{C19C84AC-9EDF-4122-958C-FA314BFE2E5A}" presName="parTransOne" presStyleCnt="0"/>
      <dgm:spPr/>
    </dgm:pt>
    <dgm:pt modelId="{D1B14DDE-11F5-44C2-B8EE-F3C3293E29F9}" type="pres">
      <dgm:prSet presAssocID="{C19C84AC-9EDF-4122-958C-FA314BFE2E5A}" presName="horzOne" presStyleCnt="0"/>
      <dgm:spPr/>
    </dgm:pt>
    <dgm:pt modelId="{E3F9FAE7-DA70-49B1-80D7-D5D2FBC9330B}" type="pres">
      <dgm:prSet presAssocID="{A56FCCA4-0F76-413E-A736-A7D0149929F1}" presName="vertTwo" presStyleCnt="0"/>
      <dgm:spPr/>
    </dgm:pt>
    <dgm:pt modelId="{7E33D8E9-4D15-4B9B-ADF9-88CA5484EC68}" type="pres">
      <dgm:prSet presAssocID="{A56FCCA4-0F76-413E-A736-A7D0149929F1}" presName="txTwo" presStyleLbl="node2" presStyleIdx="0" presStyleCnt="1" custScaleY="69881" custLinFactNeighborX="348" custLinFactNeighborY="-54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239405-AD3A-4F5A-867B-44374E5BB43E}" type="pres">
      <dgm:prSet presAssocID="{A56FCCA4-0F76-413E-A736-A7D0149929F1}" presName="parTransTwo" presStyleCnt="0"/>
      <dgm:spPr/>
    </dgm:pt>
    <dgm:pt modelId="{031A941E-09CD-468C-B160-002C4AA69193}" type="pres">
      <dgm:prSet presAssocID="{A56FCCA4-0F76-413E-A736-A7D0149929F1}" presName="horzTwo" presStyleCnt="0"/>
      <dgm:spPr/>
    </dgm:pt>
    <dgm:pt modelId="{799E2FD5-3D39-49BE-A25C-64D292B196B2}" type="pres">
      <dgm:prSet presAssocID="{FDB1199B-4A2E-4DA4-9C5C-FED8A8017961}" presName="vertThree" presStyleCnt="0"/>
      <dgm:spPr/>
    </dgm:pt>
    <dgm:pt modelId="{3D83CD32-EA3B-4737-BBE5-B716BD4488A5}" type="pres">
      <dgm:prSet presAssocID="{FDB1199B-4A2E-4DA4-9C5C-FED8A8017961}" presName="txThree" presStyleLbl="node3" presStyleIdx="0" presStyleCnt="2" custScaleY="387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4C276F0-FF52-4965-817C-F7B7D9DD2BCA}" type="pres">
      <dgm:prSet presAssocID="{FDB1199B-4A2E-4DA4-9C5C-FED8A8017961}" presName="horzThree" presStyleCnt="0"/>
      <dgm:spPr/>
    </dgm:pt>
    <dgm:pt modelId="{29834964-2F8A-48B6-8346-9ED3F9D8233C}" type="pres">
      <dgm:prSet presAssocID="{D847FFD8-4DAA-4A8C-9803-0DDBA7E96E25}" presName="sibSpaceThree" presStyleCnt="0"/>
      <dgm:spPr/>
    </dgm:pt>
    <dgm:pt modelId="{95FB1ED5-5286-477A-A9C5-53265C04E016}" type="pres">
      <dgm:prSet presAssocID="{CBA0FA65-BCFE-4168-8A4A-4F8C042D1823}" presName="vertThree" presStyleCnt="0"/>
      <dgm:spPr/>
    </dgm:pt>
    <dgm:pt modelId="{1D0166FE-3126-4844-86C3-210E6FC2B39A}" type="pres">
      <dgm:prSet presAssocID="{CBA0FA65-BCFE-4168-8A4A-4F8C042D1823}" presName="txThree" presStyleLbl="node3" presStyleIdx="1" presStyleCnt="2" custScaleY="359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8A9B77-E18E-4041-97D5-004F4BE99A1D}" type="pres">
      <dgm:prSet presAssocID="{CBA0FA65-BCFE-4168-8A4A-4F8C042D1823}" presName="horzThree" presStyleCnt="0"/>
      <dgm:spPr/>
    </dgm:pt>
  </dgm:ptLst>
  <dgm:cxnLst>
    <dgm:cxn modelId="{9A11D3DC-CE73-4AA5-A716-B05C0F15D12A}" srcId="{A0D63997-64C9-4F25-8ADC-D18582C4E7DD}" destId="{C19C84AC-9EDF-4122-958C-FA314BFE2E5A}" srcOrd="0" destOrd="0" parTransId="{3C31E52D-1133-4E7D-89D6-DD392403672B}" sibTransId="{8D6DF76D-B82F-4472-9C56-6ACDAFC5E188}"/>
    <dgm:cxn modelId="{3C64C842-E05F-49A5-AC07-B37B7EFAC0CE}" srcId="{A56FCCA4-0F76-413E-A736-A7D0149929F1}" destId="{CBA0FA65-BCFE-4168-8A4A-4F8C042D1823}" srcOrd="1" destOrd="0" parTransId="{948C9597-0FC6-41B4-81A1-1139B326EA8F}" sibTransId="{05C6E688-30B5-4A1D-9522-C90CF6463797}"/>
    <dgm:cxn modelId="{5A180D1A-5070-4638-9D78-B44A63C9A95D}" type="presOf" srcId="{A0D63997-64C9-4F25-8ADC-D18582C4E7DD}" destId="{9D490458-A62E-4D20-8B5E-C6B376EDC9E0}" srcOrd="0" destOrd="0" presId="urn:microsoft.com/office/officeart/2005/8/layout/hierarchy4"/>
    <dgm:cxn modelId="{E1FD182D-D020-4704-B18E-234EFA3C12C5}" type="presOf" srcId="{A56FCCA4-0F76-413E-A736-A7D0149929F1}" destId="{7E33D8E9-4D15-4B9B-ADF9-88CA5484EC68}" srcOrd="0" destOrd="0" presId="urn:microsoft.com/office/officeart/2005/8/layout/hierarchy4"/>
    <dgm:cxn modelId="{7C6D3251-FA7F-445E-8BFD-673D31D03322}" type="presOf" srcId="{C19C84AC-9EDF-4122-958C-FA314BFE2E5A}" destId="{CECC0F5E-CE25-44F6-8D31-AB1212645B5D}" srcOrd="0" destOrd="0" presId="urn:microsoft.com/office/officeart/2005/8/layout/hierarchy4"/>
    <dgm:cxn modelId="{AC65F13F-E202-49E0-94B9-DAA709C69140}" type="presOf" srcId="{FDB1199B-4A2E-4DA4-9C5C-FED8A8017961}" destId="{3D83CD32-EA3B-4737-BBE5-B716BD4488A5}" srcOrd="0" destOrd="0" presId="urn:microsoft.com/office/officeart/2005/8/layout/hierarchy4"/>
    <dgm:cxn modelId="{44413785-9B1F-447F-86DE-3127931A3C43}" srcId="{A56FCCA4-0F76-413E-A736-A7D0149929F1}" destId="{FDB1199B-4A2E-4DA4-9C5C-FED8A8017961}" srcOrd="0" destOrd="0" parTransId="{F626BAE3-964C-4DFB-8AD7-3CC93C4A05C7}" sibTransId="{D847FFD8-4DAA-4A8C-9803-0DDBA7E96E25}"/>
    <dgm:cxn modelId="{2334839F-7D36-49DA-9C9D-06B5275863BA}" type="presOf" srcId="{CBA0FA65-BCFE-4168-8A4A-4F8C042D1823}" destId="{1D0166FE-3126-4844-86C3-210E6FC2B39A}" srcOrd="0" destOrd="0" presId="urn:microsoft.com/office/officeart/2005/8/layout/hierarchy4"/>
    <dgm:cxn modelId="{2F1029DC-DC44-4200-AC6C-AE1E76DDFA68}" srcId="{C19C84AC-9EDF-4122-958C-FA314BFE2E5A}" destId="{A56FCCA4-0F76-413E-A736-A7D0149929F1}" srcOrd="0" destOrd="0" parTransId="{E1B541BD-48CB-4EB6-BD1A-628C7EC55FB9}" sibTransId="{EE6D5058-17E6-4D2B-A4C8-803631AD7428}"/>
    <dgm:cxn modelId="{9BA697F7-927C-47AC-9A70-07754362F58D}" type="presParOf" srcId="{9D490458-A62E-4D20-8B5E-C6B376EDC9E0}" destId="{46FCEFBD-3F29-4ABC-8CE4-1326686F6A31}" srcOrd="0" destOrd="0" presId="urn:microsoft.com/office/officeart/2005/8/layout/hierarchy4"/>
    <dgm:cxn modelId="{58F7CDE5-D6BE-4EB6-9390-4CECFA52AF38}" type="presParOf" srcId="{46FCEFBD-3F29-4ABC-8CE4-1326686F6A31}" destId="{CECC0F5E-CE25-44F6-8D31-AB1212645B5D}" srcOrd="0" destOrd="0" presId="urn:microsoft.com/office/officeart/2005/8/layout/hierarchy4"/>
    <dgm:cxn modelId="{14443C4E-F480-48E3-A802-88926E136FCA}" type="presParOf" srcId="{46FCEFBD-3F29-4ABC-8CE4-1326686F6A31}" destId="{1F9CC2F6-B737-41F4-9872-88D67088F72C}" srcOrd="1" destOrd="0" presId="urn:microsoft.com/office/officeart/2005/8/layout/hierarchy4"/>
    <dgm:cxn modelId="{3DE7947C-3629-4A54-9438-D5B9CAE0810B}" type="presParOf" srcId="{46FCEFBD-3F29-4ABC-8CE4-1326686F6A31}" destId="{D1B14DDE-11F5-44C2-B8EE-F3C3293E29F9}" srcOrd="2" destOrd="0" presId="urn:microsoft.com/office/officeart/2005/8/layout/hierarchy4"/>
    <dgm:cxn modelId="{0BD69F72-5B2A-4EA5-840A-B68F425B08A9}" type="presParOf" srcId="{D1B14DDE-11F5-44C2-B8EE-F3C3293E29F9}" destId="{E3F9FAE7-DA70-49B1-80D7-D5D2FBC9330B}" srcOrd="0" destOrd="0" presId="urn:microsoft.com/office/officeart/2005/8/layout/hierarchy4"/>
    <dgm:cxn modelId="{9FB8A692-2EF8-41C7-98A2-F6BF7CA3169B}" type="presParOf" srcId="{E3F9FAE7-DA70-49B1-80D7-D5D2FBC9330B}" destId="{7E33D8E9-4D15-4B9B-ADF9-88CA5484EC68}" srcOrd="0" destOrd="0" presId="urn:microsoft.com/office/officeart/2005/8/layout/hierarchy4"/>
    <dgm:cxn modelId="{AE198CC6-3D93-444F-90CD-73D31BCF86F2}" type="presParOf" srcId="{E3F9FAE7-DA70-49B1-80D7-D5D2FBC9330B}" destId="{A9239405-AD3A-4F5A-867B-44374E5BB43E}" srcOrd="1" destOrd="0" presId="urn:microsoft.com/office/officeart/2005/8/layout/hierarchy4"/>
    <dgm:cxn modelId="{5ADA3FE7-3372-4181-BF7C-8DF6DED1FAC8}" type="presParOf" srcId="{E3F9FAE7-DA70-49B1-80D7-D5D2FBC9330B}" destId="{031A941E-09CD-468C-B160-002C4AA69193}" srcOrd="2" destOrd="0" presId="urn:microsoft.com/office/officeart/2005/8/layout/hierarchy4"/>
    <dgm:cxn modelId="{9A75EE72-46EB-48E6-BEA0-9C0A691EEB55}" type="presParOf" srcId="{031A941E-09CD-468C-B160-002C4AA69193}" destId="{799E2FD5-3D39-49BE-A25C-64D292B196B2}" srcOrd="0" destOrd="0" presId="urn:microsoft.com/office/officeart/2005/8/layout/hierarchy4"/>
    <dgm:cxn modelId="{F0E9553A-B1E3-4B67-9C17-912F6518BD65}" type="presParOf" srcId="{799E2FD5-3D39-49BE-A25C-64D292B196B2}" destId="{3D83CD32-EA3B-4737-BBE5-B716BD4488A5}" srcOrd="0" destOrd="0" presId="urn:microsoft.com/office/officeart/2005/8/layout/hierarchy4"/>
    <dgm:cxn modelId="{BE3FF259-5CA9-43E5-92A5-621C0856F615}" type="presParOf" srcId="{799E2FD5-3D39-49BE-A25C-64D292B196B2}" destId="{B4C276F0-FF52-4965-817C-F7B7D9DD2BCA}" srcOrd="1" destOrd="0" presId="urn:microsoft.com/office/officeart/2005/8/layout/hierarchy4"/>
    <dgm:cxn modelId="{5B4DF888-FDFF-4517-B39D-477FFD2FC791}" type="presParOf" srcId="{031A941E-09CD-468C-B160-002C4AA69193}" destId="{29834964-2F8A-48B6-8346-9ED3F9D8233C}" srcOrd="1" destOrd="0" presId="urn:microsoft.com/office/officeart/2005/8/layout/hierarchy4"/>
    <dgm:cxn modelId="{05C04B7D-3701-4C9E-B4B1-8C8DADA0849F}" type="presParOf" srcId="{031A941E-09CD-468C-B160-002C4AA69193}" destId="{95FB1ED5-5286-477A-A9C5-53265C04E016}" srcOrd="2" destOrd="0" presId="urn:microsoft.com/office/officeart/2005/8/layout/hierarchy4"/>
    <dgm:cxn modelId="{D694ED64-E81C-428C-B0FD-195413D00E17}" type="presParOf" srcId="{95FB1ED5-5286-477A-A9C5-53265C04E016}" destId="{1D0166FE-3126-4844-86C3-210E6FC2B39A}" srcOrd="0" destOrd="0" presId="urn:microsoft.com/office/officeart/2005/8/layout/hierarchy4"/>
    <dgm:cxn modelId="{4BA97BFC-C23F-4005-AE67-409A568CB36D}" type="presParOf" srcId="{95FB1ED5-5286-477A-A9C5-53265C04E016}" destId="{1F8A9B77-E18E-4041-97D5-004F4BE99A1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C41A2-ED4C-4C42-97A6-31BD4CE7E073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973928B-69C8-4D39-ACC0-D4530C42FB1C}">
      <dgm:prSet phldrT="[Texto]"/>
      <dgm:spPr/>
      <dgm:t>
        <a:bodyPr/>
        <a:lstStyle/>
        <a:p>
          <a:r>
            <a:rPr lang="es-ES" dirty="0" smtClean="0"/>
            <a:t>Plan de acción 2019-2022</a:t>
          </a:r>
          <a:endParaRPr lang="es-ES" dirty="0"/>
        </a:p>
      </dgm:t>
    </dgm:pt>
    <dgm:pt modelId="{F8F3C975-4397-4BEE-8AA8-D7C37AEAEA47}" type="parTrans" cxnId="{76B6731A-6EA5-4660-9DF9-D58D5831482A}">
      <dgm:prSet/>
      <dgm:spPr/>
      <dgm:t>
        <a:bodyPr/>
        <a:lstStyle/>
        <a:p>
          <a:endParaRPr lang="es-ES"/>
        </a:p>
      </dgm:t>
    </dgm:pt>
    <dgm:pt modelId="{2C0A2696-7BA0-43D1-96DF-D37D5A53B253}" type="sibTrans" cxnId="{76B6731A-6EA5-4660-9DF9-D58D5831482A}">
      <dgm:prSet/>
      <dgm:spPr/>
      <dgm:t>
        <a:bodyPr/>
        <a:lstStyle/>
        <a:p>
          <a:endParaRPr lang="es-ES"/>
        </a:p>
      </dgm:t>
    </dgm:pt>
    <dgm:pt modelId="{32B927DA-BA48-4794-9421-A05365E9FE4A}">
      <dgm:prSet phldrT="[Texto]" custT="1"/>
      <dgm:spPr/>
      <dgm:t>
        <a:bodyPr/>
        <a:lstStyle/>
        <a:p>
          <a:r>
            <a:rPr lang="es-ES" sz="2700" dirty="0" smtClean="0"/>
            <a:t>Fortalecimiento de una cultura investigativa en la comunidad académica de la Facultad de Enfermería</a:t>
          </a:r>
          <a:endParaRPr lang="es-ES" sz="2700" dirty="0"/>
        </a:p>
      </dgm:t>
    </dgm:pt>
    <dgm:pt modelId="{F63B4173-2CC7-4511-BC99-1C66C49B2694}" type="parTrans" cxnId="{19B081AE-15EB-4CD4-BFFF-4BEC758141D7}">
      <dgm:prSet/>
      <dgm:spPr/>
      <dgm:t>
        <a:bodyPr/>
        <a:lstStyle/>
        <a:p>
          <a:endParaRPr lang="es-ES" dirty="0"/>
        </a:p>
      </dgm:t>
    </dgm:pt>
    <dgm:pt modelId="{C21F8F2B-28A4-4539-8C9F-7C35B6B0B8C3}" type="sibTrans" cxnId="{19B081AE-15EB-4CD4-BFFF-4BEC758141D7}">
      <dgm:prSet/>
      <dgm:spPr/>
      <dgm:t>
        <a:bodyPr/>
        <a:lstStyle/>
        <a:p>
          <a:endParaRPr lang="es-ES"/>
        </a:p>
      </dgm:t>
    </dgm:pt>
    <dgm:pt modelId="{A4AA1263-AB60-4310-893C-817D877BAC57}">
      <dgm:prSet phldrT="[Texto]"/>
      <dgm:spPr/>
      <dgm:t>
        <a:bodyPr/>
        <a:lstStyle/>
        <a:p>
          <a:r>
            <a:rPr lang="es-ES" dirty="0" smtClean="0"/>
            <a:t>Visibilización de la investigación de la Facultad de Enfermería</a:t>
          </a:r>
          <a:endParaRPr lang="es-ES" dirty="0"/>
        </a:p>
      </dgm:t>
    </dgm:pt>
    <dgm:pt modelId="{281F1DBF-7D9D-43C2-947A-69B9620378EA}" type="parTrans" cxnId="{6692990A-B580-47BB-A200-B9029493A8EB}">
      <dgm:prSet/>
      <dgm:spPr/>
      <dgm:t>
        <a:bodyPr/>
        <a:lstStyle/>
        <a:p>
          <a:endParaRPr lang="es-ES" dirty="0"/>
        </a:p>
      </dgm:t>
    </dgm:pt>
    <dgm:pt modelId="{C9C72D9C-5D4D-4FF9-9598-5016E26A5D03}" type="sibTrans" cxnId="{6692990A-B580-47BB-A200-B9029493A8EB}">
      <dgm:prSet/>
      <dgm:spPr/>
      <dgm:t>
        <a:bodyPr/>
        <a:lstStyle/>
        <a:p>
          <a:endParaRPr lang="es-ES"/>
        </a:p>
      </dgm:t>
    </dgm:pt>
    <dgm:pt modelId="{8F605453-D366-451F-9DEE-D21F6739DF24}" type="pres">
      <dgm:prSet presAssocID="{B3CC41A2-ED4C-4C42-97A6-31BD4CE7E07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2EBD75-49A0-4086-893D-43B199A487E8}" type="pres">
      <dgm:prSet presAssocID="{3973928B-69C8-4D39-ACC0-D4530C42FB1C}" presName="root1" presStyleCnt="0"/>
      <dgm:spPr/>
    </dgm:pt>
    <dgm:pt modelId="{6E7733AB-F1C2-4CA6-9C9D-98AF625CC496}" type="pres">
      <dgm:prSet presAssocID="{3973928B-69C8-4D39-ACC0-D4530C42FB1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6DC96C-2E10-48E2-9C97-FA8AB3577528}" type="pres">
      <dgm:prSet presAssocID="{3973928B-69C8-4D39-ACC0-D4530C42FB1C}" presName="level2hierChild" presStyleCnt="0"/>
      <dgm:spPr/>
    </dgm:pt>
    <dgm:pt modelId="{188B271D-9E5B-4AC5-96E5-2171868716AD}" type="pres">
      <dgm:prSet presAssocID="{F63B4173-2CC7-4511-BC99-1C66C49B2694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00FA3539-7A52-4FC2-8115-A7F2C0438123}" type="pres">
      <dgm:prSet presAssocID="{F63B4173-2CC7-4511-BC99-1C66C49B2694}" presName="connTx" presStyleLbl="parChTrans1D2" presStyleIdx="0" presStyleCnt="2"/>
      <dgm:spPr/>
      <dgm:t>
        <a:bodyPr/>
        <a:lstStyle/>
        <a:p>
          <a:endParaRPr lang="es-ES"/>
        </a:p>
      </dgm:t>
    </dgm:pt>
    <dgm:pt modelId="{AEAA5DC4-F387-419C-BCE3-CB07C4D2C9BC}" type="pres">
      <dgm:prSet presAssocID="{32B927DA-BA48-4794-9421-A05365E9FE4A}" presName="root2" presStyleCnt="0"/>
      <dgm:spPr/>
    </dgm:pt>
    <dgm:pt modelId="{ACD353AA-B6FC-45AC-A04B-302A0AB7EBC7}" type="pres">
      <dgm:prSet presAssocID="{32B927DA-BA48-4794-9421-A05365E9FE4A}" presName="LevelTwoTextNode" presStyleLbl="node2" presStyleIdx="0" presStyleCnt="2" custScaleX="136740" custScaleY="1559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E1EAC4-B58E-4D37-AA9A-C8FF38C5D9C9}" type="pres">
      <dgm:prSet presAssocID="{32B927DA-BA48-4794-9421-A05365E9FE4A}" presName="level3hierChild" presStyleCnt="0"/>
      <dgm:spPr/>
    </dgm:pt>
    <dgm:pt modelId="{D8C1CD61-2A74-48D2-B61C-D7C5F1C72477}" type="pres">
      <dgm:prSet presAssocID="{281F1DBF-7D9D-43C2-947A-69B9620378EA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8A9BA0E1-1D5D-4726-B4C8-AE6EB5CA60D0}" type="pres">
      <dgm:prSet presAssocID="{281F1DBF-7D9D-43C2-947A-69B9620378EA}" presName="connTx" presStyleLbl="parChTrans1D2" presStyleIdx="1" presStyleCnt="2"/>
      <dgm:spPr/>
      <dgm:t>
        <a:bodyPr/>
        <a:lstStyle/>
        <a:p>
          <a:endParaRPr lang="es-ES"/>
        </a:p>
      </dgm:t>
    </dgm:pt>
    <dgm:pt modelId="{A7034434-2C15-4784-8BB8-393A365E70B7}" type="pres">
      <dgm:prSet presAssocID="{A4AA1263-AB60-4310-893C-817D877BAC57}" presName="root2" presStyleCnt="0"/>
      <dgm:spPr/>
    </dgm:pt>
    <dgm:pt modelId="{CC5BC33C-A780-4B39-9604-9DAD37213F15}" type="pres">
      <dgm:prSet presAssocID="{A4AA1263-AB60-4310-893C-817D877BAC57}" presName="LevelTwoTextNode" presStyleLbl="node2" presStyleIdx="1" presStyleCnt="2" custScaleX="136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4B0D265-C4A1-4F18-8F56-68A2B40C963A}" type="pres">
      <dgm:prSet presAssocID="{A4AA1263-AB60-4310-893C-817D877BAC57}" presName="level3hierChild" presStyleCnt="0"/>
      <dgm:spPr/>
    </dgm:pt>
  </dgm:ptLst>
  <dgm:cxnLst>
    <dgm:cxn modelId="{05159F94-8399-48E5-9D61-3796F3F2FF2F}" type="presOf" srcId="{3973928B-69C8-4D39-ACC0-D4530C42FB1C}" destId="{6E7733AB-F1C2-4CA6-9C9D-98AF625CC496}" srcOrd="0" destOrd="0" presId="urn:microsoft.com/office/officeart/2008/layout/HorizontalMultiLevelHierarchy"/>
    <dgm:cxn modelId="{9F25481B-4B1D-4914-BDCF-41E65E7DA10A}" type="presOf" srcId="{281F1DBF-7D9D-43C2-947A-69B9620378EA}" destId="{8A9BA0E1-1D5D-4726-B4C8-AE6EB5CA60D0}" srcOrd="1" destOrd="0" presId="urn:microsoft.com/office/officeart/2008/layout/HorizontalMultiLevelHierarchy"/>
    <dgm:cxn modelId="{00B9B6EA-24F9-4D7E-A599-A6EE06D8BFC4}" type="presOf" srcId="{B3CC41A2-ED4C-4C42-97A6-31BD4CE7E073}" destId="{8F605453-D366-451F-9DEE-D21F6739DF24}" srcOrd="0" destOrd="0" presId="urn:microsoft.com/office/officeart/2008/layout/HorizontalMultiLevelHierarchy"/>
    <dgm:cxn modelId="{76B6731A-6EA5-4660-9DF9-D58D5831482A}" srcId="{B3CC41A2-ED4C-4C42-97A6-31BD4CE7E073}" destId="{3973928B-69C8-4D39-ACC0-D4530C42FB1C}" srcOrd="0" destOrd="0" parTransId="{F8F3C975-4397-4BEE-8AA8-D7C37AEAEA47}" sibTransId="{2C0A2696-7BA0-43D1-96DF-D37D5A53B253}"/>
    <dgm:cxn modelId="{EAD7BCF1-5E2B-48A8-83CE-0869B1A51F96}" type="presOf" srcId="{281F1DBF-7D9D-43C2-947A-69B9620378EA}" destId="{D8C1CD61-2A74-48D2-B61C-D7C5F1C72477}" srcOrd="0" destOrd="0" presId="urn:microsoft.com/office/officeart/2008/layout/HorizontalMultiLevelHierarchy"/>
    <dgm:cxn modelId="{EDB6B80E-466B-4F0F-BDD3-A8ADEBAB683B}" type="presOf" srcId="{A4AA1263-AB60-4310-893C-817D877BAC57}" destId="{CC5BC33C-A780-4B39-9604-9DAD37213F15}" srcOrd="0" destOrd="0" presId="urn:microsoft.com/office/officeart/2008/layout/HorizontalMultiLevelHierarchy"/>
    <dgm:cxn modelId="{4529D1BF-5E48-476D-91DC-65B4BCDD62C4}" type="presOf" srcId="{F63B4173-2CC7-4511-BC99-1C66C49B2694}" destId="{188B271D-9E5B-4AC5-96E5-2171868716AD}" srcOrd="0" destOrd="0" presId="urn:microsoft.com/office/officeart/2008/layout/HorizontalMultiLevelHierarchy"/>
    <dgm:cxn modelId="{6692990A-B580-47BB-A200-B9029493A8EB}" srcId="{3973928B-69C8-4D39-ACC0-D4530C42FB1C}" destId="{A4AA1263-AB60-4310-893C-817D877BAC57}" srcOrd="1" destOrd="0" parTransId="{281F1DBF-7D9D-43C2-947A-69B9620378EA}" sibTransId="{C9C72D9C-5D4D-4FF9-9598-5016E26A5D03}"/>
    <dgm:cxn modelId="{E5585458-E3EF-48D4-A6B5-78B16951ED6F}" type="presOf" srcId="{F63B4173-2CC7-4511-BC99-1C66C49B2694}" destId="{00FA3539-7A52-4FC2-8115-A7F2C0438123}" srcOrd="1" destOrd="0" presId="urn:microsoft.com/office/officeart/2008/layout/HorizontalMultiLevelHierarchy"/>
    <dgm:cxn modelId="{19B081AE-15EB-4CD4-BFFF-4BEC758141D7}" srcId="{3973928B-69C8-4D39-ACC0-D4530C42FB1C}" destId="{32B927DA-BA48-4794-9421-A05365E9FE4A}" srcOrd="0" destOrd="0" parTransId="{F63B4173-2CC7-4511-BC99-1C66C49B2694}" sibTransId="{C21F8F2B-28A4-4539-8C9F-7C35B6B0B8C3}"/>
    <dgm:cxn modelId="{977F063F-50E5-4AB5-85E1-D78FF7DF7B47}" type="presOf" srcId="{32B927DA-BA48-4794-9421-A05365E9FE4A}" destId="{ACD353AA-B6FC-45AC-A04B-302A0AB7EBC7}" srcOrd="0" destOrd="0" presId="urn:microsoft.com/office/officeart/2008/layout/HorizontalMultiLevelHierarchy"/>
    <dgm:cxn modelId="{C8013ED9-CC1B-428B-9C19-84C11887B9BF}" type="presParOf" srcId="{8F605453-D366-451F-9DEE-D21F6739DF24}" destId="{7D2EBD75-49A0-4086-893D-43B199A487E8}" srcOrd="0" destOrd="0" presId="urn:microsoft.com/office/officeart/2008/layout/HorizontalMultiLevelHierarchy"/>
    <dgm:cxn modelId="{9B1302F8-AF04-47F2-B3F0-CBFD0E8B2974}" type="presParOf" srcId="{7D2EBD75-49A0-4086-893D-43B199A487E8}" destId="{6E7733AB-F1C2-4CA6-9C9D-98AF625CC496}" srcOrd="0" destOrd="0" presId="urn:microsoft.com/office/officeart/2008/layout/HorizontalMultiLevelHierarchy"/>
    <dgm:cxn modelId="{BC33A960-0C77-4F7A-A6F2-D6AEB0E49286}" type="presParOf" srcId="{7D2EBD75-49A0-4086-893D-43B199A487E8}" destId="{796DC96C-2E10-48E2-9C97-FA8AB3577528}" srcOrd="1" destOrd="0" presId="urn:microsoft.com/office/officeart/2008/layout/HorizontalMultiLevelHierarchy"/>
    <dgm:cxn modelId="{4E7D8774-325D-4075-B247-4A6F67BC4F8C}" type="presParOf" srcId="{796DC96C-2E10-48E2-9C97-FA8AB3577528}" destId="{188B271D-9E5B-4AC5-96E5-2171868716AD}" srcOrd="0" destOrd="0" presId="urn:microsoft.com/office/officeart/2008/layout/HorizontalMultiLevelHierarchy"/>
    <dgm:cxn modelId="{1BC271CA-84EC-47DA-8B67-29067C353A45}" type="presParOf" srcId="{188B271D-9E5B-4AC5-96E5-2171868716AD}" destId="{00FA3539-7A52-4FC2-8115-A7F2C0438123}" srcOrd="0" destOrd="0" presId="urn:microsoft.com/office/officeart/2008/layout/HorizontalMultiLevelHierarchy"/>
    <dgm:cxn modelId="{F73FAE4C-C5D7-43E5-8D31-6C971DDF0F69}" type="presParOf" srcId="{796DC96C-2E10-48E2-9C97-FA8AB3577528}" destId="{AEAA5DC4-F387-419C-BCE3-CB07C4D2C9BC}" srcOrd="1" destOrd="0" presId="urn:microsoft.com/office/officeart/2008/layout/HorizontalMultiLevelHierarchy"/>
    <dgm:cxn modelId="{6321E388-B414-4E85-99C2-FAC85CC5C725}" type="presParOf" srcId="{AEAA5DC4-F387-419C-BCE3-CB07C4D2C9BC}" destId="{ACD353AA-B6FC-45AC-A04B-302A0AB7EBC7}" srcOrd="0" destOrd="0" presId="urn:microsoft.com/office/officeart/2008/layout/HorizontalMultiLevelHierarchy"/>
    <dgm:cxn modelId="{D6260ED8-564B-41B9-8737-811AD421D0B5}" type="presParOf" srcId="{AEAA5DC4-F387-419C-BCE3-CB07C4D2C9BC}" destId="{DBE1EAC4-B58E-4D37-AA9A-C8FF38C5D9C9}" srcOrd="1" destOrd="0" presId="urn:microsoft.com/office/officeart/2008/layout/HorizontalMultiLevelHierarchy"/>
    <dgm:cxn modelId="{0DD7301D-FC54-4954-88F2-BF0F7BC10DA4}" type="presParOf" srcId="{796DC96C-2E10-48E2-9C97-FA8AB3577528}" destId="{D8C1CD61-2A74-48D2-B61C-D7C5F1C72477}" srcOrd="2" destOrd="0" presId="urn:microsoft.com/office/officeart/2008/layout/HorizontalMultiLevelHierarchy"/>
    <dgm:cxn modelId="{D44A37D6-6A13-45E1-BB9F-A8819AEC67E3}" type="presParOf" srcId="{D8C1CD61-2A74-48D2-B61C-D7C5F1C72477}" destId="{8A9BA0E1-1D5D-4726-B4C8-AE6EB5CA60D0}" srcOrd="0" destOrd="0" presId="urn:microsoft.com/office/officeart/2008/layout/HorizontalMultiLevelHierarchy"/>
    <dgm:cxn modelId="{DEC16FAB-6355-455F-A641-5C64D023E099}" type="presParOf" srcId="{796DC96C-2E10-48E2-9C97-FA8AB3577528}" destId="{A7034434-2C15-4784-8BB8-393A365E70B7}" srcOrd="3" destOrd="0" presId="urn:microsoft.com/office/officeart/2008/layout/HorizontalMultiLevelHierarchy"/>
    <dgm:cxn modelId="{AD18FE77-C314-4E9B-A5EE-112C3D5A04EB}" type="presParOf" srcId="{A7034434-2C15-4784-8BB8-393A365E70B7}" destId="{CC5BC33C-A780-4B39-9604-9DAD37213F15}" srcOrd="0" destOrd="0" presId="urn:microsoft.com/office/officeart/2008/layout/HorizontalMultiLevelHierarchy"/>
    <dgm:cxn modelId="{7834837F-EFD5-4EDA-94C0-0C4973981055}" type="presParOf" srcId="{A7034434-2C15-4784-8BB8-393A365E70B7}" destId="{B4B0D265-C4A1-4F18-8F56-68A2B40C963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99F2F5-0BD4-4AC5-BD64-1618073862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F600B8-0940-44F9-9798-AFF1A25E3E7E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2400" dirty="0" smtClean="0"/>
            <a:t>Fortalecimiento de una cultura investigativa en la comunidad académica de la Facultad de Enfermería</a:t>
          </a:r>
          <a:endParaRPr lang="es-ES" sz="2400" dirty="0"/>
        </a:p>
      </dgm:t>
    </dgm:pt>
    <dgm:pt modelId="{432677E6-1F62-4FCC-91F9-0A55612FE03E}" type="parTrans" cxnId="{4A80CB08-8494-4671-8473-652A26B96414}">
      <dgm:prSet/>
      <dgm:spPr/>
      <dgm:t>
        <a:bodyPr/>
        <a:lstStyle/>
        <a:p>
          <a:endParaRPr lang="es-ES" sz="2000"/>
        </a:p>
      </dgm:t>
    </dgm:pt>
    <dgm:pt modelId="{17A78F1C-2EFC-4402-9EA7-32A27E7D87C4}" type="sibTrans" cxnId="{4A80CB08-8494-4671-8473-652A26B96414}">
      <dgm:prSet/>
      <dgm:spPr/>
      <dgm:t>
        <a:bodyPr/>
        <a:lstStyle/>
        <a:p>
          <a:endParaRPr lang="es-ES" sz="2000"/>
        </a:p>
      </dgm:t>
    </dgm:pt>
    <dgm:pt modelId="{C18F296D-0CE6-4631-958B-665E7C8C4CCF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Integrar la perspectiva transdisciplinar en la formación y la investigación</a:t>
          </a:r>
          <a:endParaRPr lang="es-ES" sz="1600" dirty="0"/>
        </a:p>
      </dgm:t>
    </dgm:pt>
    <dgm:pt modelId="{9D6DC93D-0F1A-4DC5-8823-AEBD6F2C9293}" type="parTrans" cxnId="{C24C3CB2-8651-4122-A21E-CDC9C401986F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2000"/>
        </a:p>
      </dgm:t>
    </dgm:pt>
    <dgm:pt modelId="{81D21915-71CE-4177-95B5-658E6223D26C}" type="sibTrans" cxnId="{C24C3CB2-8651-4122-A21E-CDC9C401986F}">
      <dgm:prSet/>
      <dgm:spPr/>
      <dgm:t>
        <a:bodyPr/>
        <a:lstStyle/>
        <a:p>
          <a:endParaRPr lang="es-ES" sz="2000"/>
        </a:p>
      </dgm:t>
    </dgm:pt>
    <dgm:pt modelId="{91EA1DBF-77E6-427E-BB94-48419416699F}">
      <dgm:prSet phldrT="[Texto]" custT="1"/>
      <dgm:spPr/>
      <dgm:t>
        <a:bodyPr/>
        <a:lstStyle/>
        <a:p>
          <a:r>
            <a:rPr lang="es-ES" sz="1400" dirty="0" smtClean="0"/>
            <a:t>Trabajo articulado con los Grupos de Investigación</a:t>
          </a:r>
          <a:endParaRPr lang="es-ES" sz="1400" dirty="0"/>
        </a:p>
      </dgm:t>
    </dgm:pt>
    <dgm:pt modelId="{B9EBC1A6-C6A1-4CCA-A6CA-07385ADC53A8}" type="parTrans" cxnId="{0EBCFF00-B77D-405A-8F72-C8919D05E790}">
      <dgm:prSet/>
      <dgm:spPr/>
      <dgm:t>
        <a:bodyPr/>
        <a:lstStyle/>
        <a:p>
          <a:endParaRPr lang="es-ES" sz="2000"/>
        </a:p>
      </dgm:t>
    </dgm:pt>
    <dgm:pt modelId="{B5568BC7-439C-48DA-A215-E72FEE1472D7}" type="sibTrans" cxnId="{0EBCFF00-B77D-405A-8F72-C8919D05E790}">
      <dgm:prSet/>
      <dgm:spPr/>
      <dgm:t>
        <a:bodyPr/>
        <a:lstStyle/>
        <a:p>
          <a:endParaRPr lang="es-ES" sz="2000"/>
        </a:p>
      </dgm:t>
    </dgm:pt>
    <dgm:pt modelId="{C66410D0-026B-4391-B345-1B2072A25AA8}">
      <dgm:prSet phldrT="[Texto]" custT="1"/>
      <dgm:spPr/>
      <dgm:t>
        <a:bodyPr/>
        <a:lstStyle/>
        <a:p>
          <a:r>
            <a:rPr lang="es-ES" sz="1400" dirty="0" smtClean="0"/>
            <a:t>Sensibilización, integración y debate en torno a la transdisplinariedad en investigación</a:t>
          </a:r>
          <a:endParaRPr lang="es-ES" sz="1400" dirty="0"/>
        </a:p>
      </dgm:t>
    </dgm:pt>
    <dgm:pt modelId="{58C82F67-207F-4CB5-B015-B5B2BA1F7ED0}" type="parTrans" cxnId="{7966843D-ECFF-4424-ADC7-A30D152BCFCE}">
      <dgm:prSet/>
      <dgm:spPr/>
      <dgm:t>
        <a:bodyPr/>
        <a:lstStyle/>
        <a:p>
          <a:endParaRPr lang="es-ES" sz="2000"/>
        </a:p>
      </dgm:t>
    </dgm:pt>
    <dgm:pt modelId="{14E53E1F-BB73-46EF-82A7-FB887F45660D}" type="sibTrans" cxnId="{7966843D-ECFF-4424-ADC7-A30D152BCFCE}">
      <dgm:prSet/>
      <dgm:spPr/>
      <dgm:t>
        <a:bodyPr/>
        <a:lstStyle/>
        <a:p>
          <a:endParaRPr lang="es-ES" sz="2000"/>
        </a:p>
      </dgm:t>
    </dgm:pt>
    <dgm:pt modelId="{1688E936-EDDF-4263-AE50-20A7B06E432C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Fortalecer el  relevo generacional en investigación</a:t>
          </a:r>
          <a:endParaRPr lang="es-ES" sz="1600" dirty="0"/>
        </a:p>
      </dgm:t>
    </dgm:pt>
    <dgm:pt modelId="{A02CC7B4-EF3A-402C-BAEC-9043051EFB50}" type="parTrans" cxnId="{B96B82E3-3D1B-4351-892F-2A7444F2BCE2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2000"/>
        </a:p>
      </dgm:t>
    </dgm:pt>
    <dgm:pt modelId="{00B526DF-5F58-4B62-AAD1-919CCA67791E}" type="sibTrans" cxnId="{B96B82E3-3D1B-4351-892F-2A7444F2BCE2}">
      <dgm:prSet/>
      <dgm:spPr/>
      <dgm:t>
        <a:bodyPr/>
        <a:lstStyle/>
        <a:p>
          <a:endParaRPr lang="es-ES" sz="2000"/>
        </a:p>
      </dgm:t>
    </dgm:pt>
    <dgm:pt modelId="{A0C2F8E0-E642-4EDF-89E4-46ACE9FA2BA5}">
      <dgm:prSet phldrT="[Texto]" custT="1"/>
      <dgm:spPr/>
      <dgm:t>
        <a:bodyPr/>
        <a:lstStyle/>
        <a:p>
          <a:r>
            <a:rPr lang="es-ES" sz="1400" dirty="0" smtClean="0"/>
            <a:t>Política interna para el relevo generacional</a:t>
          </a:r>
          <a:endParaRPr lang="es-ES" sz="1400" dirty="0"/>
        </a:p>
      </dgm:t>
    </dgm:pt>
    <dgm:pt modelId="{84834563-17E4-4A39-8FCC-C39DB014A969}" type="parTrans" cxnId="{F6E65692-99E8-4A86-A09A-8E2C3F264E38}">
      <dgm:prSet/>
      <dgm:spPr/>
      <dgm:t>
        <a:bodyPr/>
        <a:lstStyle/>
        <a:p>
          <a:endParaRPr lang="es-ES" sz="2000"/>
        </a:p>
      </dgm:t>
    </dgm:pt>
    <dgm:pt modelId="{324AA37D-0973-47DA-9B3B-B470FD71AAAE}" type="sibTrans" cxnId="{F6E65692-99E8-4A86-A09A-8E2C3F264E38}">
      <dgm:prSet/>
      <dgm:spPr/>
      <dgm:t>
        <a:bodyPr/>
        <a:lstStyle/>
        <a:p>
          <a:endParaRPr lang="es-ES" sz="2000"/>
        </a:p>
      </dgm:t>
    </dgm:pt>
    <dgm:pt modelId="{114E5469-A9D1-4C43-99F0-8D0F723E3B13}">
      <dgm:prSet phldrT="[Texto]" custT="1"/>
      <dgm:spPr/>
      <dgm:t>
        <a:bodyPr/>
        <a:lstStyle/>
        <a:p>
          <a:r>
            <a:rPr lang="es-ES" sz="1400" dirty="0" smtClean="0"/>
            <a:t>Estrategias  de divulgación e intercambio entre investigadores expertos y novatos</a:t>
          </a:r>
          <a:endParaRPr lang="es-ES" sz="1400" dirty="0"/>
        </a:p>
      </dgm:t>
    </dgm:pt>
    <dgm:pt modelId="{9AD91E04-0E5D-4E22-B6F8-DCB81A459956}" type="parTrans" cxnId="{9909D417-3F60-46E9-AFBE-F023DA56D4E4}">
      <dgm:prSet/>
      <dgm:spPr/>
      <dgm:t>
        <a:bodyPr/>
        <a:lstStyle/>
        <a:p>
          <a:endParaRPr lang="es-ES" sz="2000"/>
        </a:p>
      </dgm:t>
    </dgm:pt>
    <dgm:pt modelId="{CC557C06-A5C3-4F06-A13F-B945E9DDA6ED}" type="sibTrans" cxnId="{9909D417-3F60-46E9-AFBE-F023DA56D4E4}">
      <dgm:prSet/>
      <dgm:spPr/>
      <dgm:t>
        <a:bodyPr/>
        <a:lstStyle/>
        <a:p>
          <a:endParaRPr lang="es-ES" sz="2000"/>
        </a:p>
      </dgm:t>
    </dgm:pt>
    <dgm:pt modelId="{5EC3447F-A31D-48FC-AD2E-D5814A61B651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Fortalecer la capacidad de gestión de publicación e investigación</a:t>
          </a:r>
          <a:endParaRPr lang="es-ES" sz="1600" dirty="0"/>
        </a:p>
      </dgm:t>
    </dgm:pt>
    <dgm:pt modelId="{1EAAC797-06AB-418F-AD40-1DB16CDCF620}" type="parTrans" cxnId="{75F82D8A-51BB-4F08-8CE7-BA9EC2E8A03C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2000"/>
        </a:p>
      </dgm:t>
    </dgm:pt>
    <dgm:pt modelId="{AC684C13-A711-4AF0-B7CD-ED6B0D1CAE47}" type="sibTrans" cxnId="{75F82D8A-51BB-4F08-8CE7-BA9EC2E8A03C}">
      <dgm:prSet/>
      <dgm:spPr/>
      <dgm:t>
        <a:bodyPr/>
        <a:lstStyle/>
        <a:p>
          <a:endParaRPr lang="es-ES" sz="2000"/>
        </a:p>
      </dgm:t>
    </dgm:pt>
    <dgm:pt modelId="{EDF4B5DC-274D-455C-8188-9D22437E5D7C}">
      <dgm:prSet phldrT="[Texto]" custT="1"/>
      <dgm:spPr/>
      <dgm:t>
        <a:bodyPr/>
        <a:lstStyle/>
        <a:p>
          <a:r>
            <a:rPr lang="es-ES" sz="1400" dirty="0" smtClean="0"/>
            <a:t>Pluralizar la toma de decisiones en las políticas editoriales de la revista de la Facultad de Enfermería.</a:t>
          </a:r>
          <a:endParaRPr lang="es-ES" sz="1400" dirty="0"/>
        </a:p>
      </dgm:t>
    </dgm:pt>
    <dgm:pt modelId="{3F55BB12-2D5A-43CC-92B7-EA927F61A167}" type="parTrans" cxnId="{65407CB5-0F52-4B39-BF11-E847584EC120}">
      <dgm:prSet/>
      <dgm:spPr/>
      <dgm:t>
        <a:bodyPr/>
        <a:lstStyle/>
        <a:p>
          <a:endParaRPr lang="es-ES" sz="2000"/>
        </a:p>
      </dgm:t>
    </dgm:pt>
    <dgm:pt modelId="{BD7E55BD-5248-47D8-A0AB-1C87FB9D03CD}" type="sibTrans" cxnId="{65407CB5-0F52-4B39-BF11-E847584EC120}">
      <dgm:prSet/>
      <dgm:spPr/>
      <dgm:t>
        <a:bodyPr/>
        <a:lstStyle/>
        <a:p>
          <a:endParaRPr lang="es-ES" sz="2000"/>
        </a:p>
      </dgm:t>
    </dgm:pt>
    <dgm:pt modelId="{62FE4775-5B6B-4B35-ACF2-3266C0F27C96}">
      <dgm:prSet phldrT="[Texto]" custT="1"/>
      <dgm:spPr/>
      <dgm:t>
        <a:bodyPr/>
        <a:lstStyle/>
        <a:p>
          <a:r>
            <a:rPr lang="es-ES" sz="1400" dirty="0" smtClean="0"/>
            <a:t>Capacitación sobre políticas de publicación e investigación Colombia</a:t>
          </a:r>
          <a:endParaRPr lang="es-ES" sz="1400" dirty="0"/>
        </a:p>
      </dgm:t>
    </dgm:pt>
    <dgm:pt modelId="{B3EA8B60-C79D-44B7-B1A0-3C7F1CAEBB42}" type="parTrans" cxnId="{26484A88-F678-486C-9DE5-122C232FF496}">
      <dgm:prSet/>
      <dgm:spPr/>
      <dgm:t>
        <a:bodyPr/>
        <a:lstStyle/>
        <a:p>
          <a:endParaRPr lang="es-ES" sz="2000"/>
        </a:p>
      </dgm:t>
    </dgm:pt>
    <dgm:pt modelId="{67724FC2-DAA3-40E6-A5C1-A4DDD2E9A4C3}" type="sibTrans" cxnId="{26484A88-F678-486C-9DE5-122C232FF496}">
      <dgm:prSet/>
      <dgm:spPr/>
      <dgm:t>
        <a:bodyPr/>
        <a:lstStyle/>
        <a:p>
          <a:endParaRPr lang="es-ES" sz="2000"/>
        </a:p>
      </dgm:t>
    </dgm:pt>
    <dgm:pt modelId="{46C56B9D-4132-4249-AE91-D3D4F56C6144}" type="pres">
      <dgm:prSet presAssocID="{AC99F2F5-0BD4-4AC5-BD64-1618073862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12ADD16-003E-4C18-9BB7-2D3D62AF8763}" type="pres">
      <dgm:prSet presAssocID="{D6F600B8-0940-44F9-9798-AFF1A25E3E7E}" presName="hierRoot1" presStyleCnt="0"/>
      <dgm:spPr/>
    </dgm:pt>
    <dgm:pt modelId="{69326026-24A1-4D68-8F28-9E4DD9F27015}" type="pres">
      <dgm:prSet presAssocID="{D6F600B8-0940-44F9-9798-AFF1A25E3E7E}" presName="composite" presStyleCnt="0"/>
      <dgm:spPr/>
    </dgm:pt>
    <dgm:pt modelId="{44DEC3B8-6941-4ED0-A957-F740FFD1FCE9}" type="pres">
      <dgm:prSet presAssocID="{D6F600B8-0940-44F9-9798-AFF1A25E3E7E}" presName="background" presStyleLbl="node0" presStyleIdx="0" presStyleCnt="1"/>
      <dgm:spPr>
        <a:solidFill>
          <a:schemeClr val="accent4"/>
        </a:solidFill>
        <a:ln>
          <a:solidFill>
            <a:schemeClr val="accent6"/>
          </a:solidFill>
        </a:ln>
      </dgm:spPr>
    </dgm:pt>
    <dgm:pt modelId="{B14D03CF-FCA7-469E-A3F7-62A370186877}" type="pres">
      <dgm:prSet presAssocID="{D6F600B8-0940-44F9-9798-AFF1A25E3E7E}" presName="text" presStyleLbl="fgAcc0" presStyleIdx="0" presStyleCnt="1" custScaleX="407718" custScaleY="146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86339A-F760-41C4-B9FE-98F2555CA5E9}" type="pres">
      <dgm:prSet presAssocID="{D6F600B8-0940-44F9-9798-AFF1A25E3E7E}" presName="hierChild2" presStyleCnt="0"/>
      <dgm:spPr/>
    </dgm:pt>
    <dgm:pt modelId="{A4A96E32-01F4-4966-BCF2-364A62D84691}" type="pres">
      <dgm:prSet presAssocID="{9D6DC93D-0F1A-4DC5-8823-AEBD6F2C9293}" presName="Name10" presStyleLbl="parChTrans1D2" presStyleIdx="0" presStyleCnt="3"/>
      <dgm:spPr/>
      <dgm:t>
        <a:bodyPr/>
        <a:lstStyle/>
        <a:p>
          <a:endParaRPr lang="es-ES"/>
        </a:p>
      </dgm:t>
    </dgm:pt>
    <dgm:pt modelId="{F405423B-54E9-4DA8-B408-942420A5C7D3}" type="pres">
      <dgm:prSet presAssocID="{C18F296D-0CE6-4631-958B-665E7C8C4CCF}" presName="hierRoot2" presStyleCnt="0"/>
      <dgm:spPr/>
    </dgm:pt>
    <dgm:pt modelId="{1C0EB97A-E979-4C1E-96C5-225E5ADCB77B}" type="pres">
      <dgm:prSet presAssocID="{C18F296D-0CE6-4631-958B-665E7C8C4CCF}" presName="composite2" presStyleCnt="0"/>
      <dgm:spPr/>
    </dgm:pt>
    <dgm:pt modelId="{06901970-B6A1-4F43-A0A2-A1DA9A322DD5}" type="pres">
      <dgm:prSet presAssocID="{C18F296D-0CE6-4631-958B-665E7C8C4CCF}" presName="background2" presStyleLbl="node2" presStyleIdx="0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BA66CEEC-4452-4D71-82B4-48DDD130BE45}" type="pres">
      <dgm:prSet presAssocID="{C18F296D-0CE6-4631-958B-665E7C8C4CCF}" presName="text2" presStyleLbl="fgAcc2" presStyleIdx="0" presStyleCnt="3" custScaleX="1886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110705-05F6-4094-BCEC-4380EB161AFF}" type="pres">
      <dgm:prSet presAssocID="{C18F296D-0CE6-4631-958B-665E7C8C4CCF}" presName="hierChild3" presStyleCnt="0"/>
      <dgm:spPr/>
    </dgm:pt>
    <dgm:pt modelId="{B01FDF1B-4DD4-4A38-BD79-CDADF63930FB}" type="pres">
      <dgm:prSet presAssocID="{B9EBC1A6-C6A1-4CCA-A6CA-07385ADC53A8}" presName="Name17" presStyleLbl="parChTrans1D3" presStyleIdx="0" presStyleCnt="6"/>
      <dgm:spPr/>
      <dgm:t>
        <a:bodyPr/>
        <a:lstStyle/>
        <a:p>
          <a:endParaRPr lang="es-ES"/>
        </a:p>
      </dgm:t>
    </dgm:pt>
    <dgm:pt modelId="{F243AA10-B59C-40C6-A4F2-F04624999C59}" type="pres">
      <dgm:prSet presAssocID="{91EA1DBF-77E6-427E-BB94-48419416699F}" presName="hierRoot3" presStyleCnt="0"/>
      <dgm:spPr/>
    </dgm:pt>
    <dgm:pt modelId="{D233251F-9201-4EAB-96F9-2A7C81D0D5FF}" type="pres">
      <dgm:prSet presAssocID="{91EA1DBF-77E6-427E-BB94-48419416699F}" presName="composite3" presStyleCnt="0"/>
      <dgm:spPr/>
    </dgm:pt>
    <dgm:pt modelId="{644EAD04-3C3F-4177-AD3F-F7685B417A69}" type="pres">
      <dgm:prSet presAssocID="{91EA1DBF-77E6-427E-BB94-48419416699F}" presName="background3" presStyleLbl="node3" presStyleIdx="0" presStyleCnt="6"/>
      <dgm:spPr>
        <a:solidFill>
          <a:schemeClr val="accent3">
            <a:lumMod val="60000"/>
            <a:lumOff val="40000"/>
          </a:schemeClr>
        </a:solidFill>
      </dgm:spPr>
    </dgm:pt>
    <dgm:pt modelId="{43C22DF1-B205-4A17-8ADD-66D3C6DBBE8B}" type="pres">
      <dgm:prSet presAssocID="{91EA1DBF-77E6-427E-BB94-48419416699F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45E8B7-026A-4D93-8407-972567346587}" type="pres">
      <dgm:prSet presAssocID="{91EA1DBF-77E6-427E-BB94-48419416699F}" presName="hierChild4" presStyleCnt="0"/>
      <dgm:spPr/>
    </dgm:pt>
    <dgm:pt modelId="{F7E42C5E-1DF1-4391-AADA-E3AB07F952C0}" type="pres">
      <dgm:prSet presAssocID="{58C82F67-207F-4CB5-B015-B5B2BA1F7ED0}" presName="Name17" presStyleLbl="parChTrans1D3" presStyleIdx="1" presStyleCnt="6"/>
      <dgm:spPr/>
      <dgm:t>
        <a:bodyPr/>
        <a:lstStyle/>
        <a:p>
          <a:endParaRPr lang="es-ES"/>
        </a:p>
      </dgm:t>
    </dgm:pt>
    <dgm:pt modelId="{43669FEA-F1B0-4FB3-81E6-1259D6053690}" type="pres">
      <dgm:prSet presAssocID="{C66410D0-026B-4391-B345-1B2072A25AA8}" presName="hierRoot3" presStyleCnt="0"/>
      <dgm:spPr/>
    </dgm:pt>
    <dgm:pt modelId="{E30CD414-05A8-49C4-A6CA-36F67B2EC29C}" type="pres">
      <dgm:prSet presAssocID="{C66410D0-026B-4391-B345-1B2072A25AA8}" presName="composite3" presStyleCnt="0"/>
      <dgm:spPr/>
    </dgm:pt>
    <dgm:pt modelId="{8766F0BE-76D7-4F05-B2D9-203BFA44C265}" type="pres">
      <dgm:prSet presAssocID="{C66410D0-026B-4391-B345-1B2072A25AA8}" presName="background3" presStyleLbl="node3" presStyleIdx="1" presStyleCnt="6"/>
      <dgm:spPr>
        <a:solidFill>
          <a:schemeClr val="accent3">
            <a:lumMod val="60000"/>
            <a:lumOff val="40000"/>
          </a:schemeClr>
        </a:solidFill>
      </dgm:spPr>
    </dgm:pt>
    <dgm:pt modelId="{ABCCB969-7557-4A2A-8773-8BF663E7CEC1}" type="pres">
      <dgm:prSet presAssocID="{C66410D0-026B-4391-B345-1B2072A25AA8}" presName="text3" presStyleLbl="fgAcc3" presStyleIdx="1" presStyleCnt="6" custScaleX="125210" custScaleY="1769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473045-1EAF-4428-8CD6-0FA5379B8D75}" type="pres">
      <dgm:prSet presAssocID="{C66410D0-026B-4391-B345-1B2072A25AA8}" presName="hierChild4" presStyleCnt="0"/>
      <dgm:spPr/>
    </dgm:pt>
    <dgm:pt modelId="{7440C464-A7A2-410F-BFEE-C4B98EF34664}" type="pres">
      <dgm:prSet presAssocID="{A02CC7B4-EF3A-402C-BAEC-9043051EFB50}" presName="Name10" presStyleLbl="parChTrans1D2" presStyleIdx="1" presStyleCnt="3"/>
      <dgm:spPr/>
      <dgm:t>
        <a:bodyPr/>
        <a:lstStyle/>
        <a:p>
          <a:endParaRPr lang="es-ES"/>
        </a:p>
      </dgm:t>
    </dgm:pt>
    <dgm:pt modelId="{2C763376-0231-4AF0-8F1B-61BEA89B1296}" type="pres">
      <dgm:prSet presAssocID="{1688E936-EDDF-4263-AE50-20A7B06E432C}" presName="hierRoot2" presStyleCnt="0"/>
      <dgm:spPr/>
    </dgm:pt>
    <dgm:pt modelId="{241F2FB8-B884-45DF-872E-B13E63BC25B4}" type="pres">
      <dgm:prSet presAssocID="{1688E936-EDDF-4263-AE50-20A7B06E432C}" presName="composite2" presStyleCnt="0"/>
      <dgm:spPr/>
    </dgm:pt>
    <dgm:pt modelId="{BE9D32DF-8272-408A-857D-13958F7C5B23}" type="pres">
      <dgm:prSet presAssocID="{1688E936-EDDF-4263-AE50-20A7B06E432C}" presName="background2" presStyleLbl="node2" presStyleIdx="1" presStyleCnt="3"/>
      <dgm:spPr>
        <a:solidFill>
          <a:schemeClr val="accent6"/>
        </a:solidFill>
      </dgm:spPr>
    </dgm:pt>
    <dgm:pt modelId="{D310D2AC-1C34-4434-AD09-48EDE3E184A9}" type="pres">
      <dgm:prSet presAssocID="{1688E936-EDDF-4263-AE50-20A7B06E432C}" presName="text2" presStyleLbl="fgAcc2" presStyleIdx="1" presStyleCnt="3" custScaleX="2052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A17D72-D520-4003-BA7B-4807275A9F45}" type="pres">
      <dgm:prSet presAssocID="{1688E936-EDDF-4263-AE50-20A7B06E432C}" presName="hierChild3" presStyleCnt="0"/>
      <dgm:spPr/>
    </dgm:pt>
    <dgm:pt modelId="{828D6B2E-7358-4E7C-9636-F820B6BB99D5}" type="pres">
      <dgm:prSet presAssocID="{84834563-17E4-4A39-8FCC-C39DB014A969}" presName="Name17" presStyleLbl="parChTrans1D3" presStyleIdx="2" presStyleCnt="6"/>
      <dgm:spPr/>
      <dgm:t>
        <a:bodyPr/>
        <a:lstStyle/>
        <a:p>
          <a:endParaRPr lang="es-ES"/>
        </a:p>
      </dgm:t>
    </dgm:pt>
    <dgm:pt modelId="{0494A79E-5627-4391-A0B3-E2192EF451A6}" type="pres">
      <dgm:prSet presAssocID="{A0C2F8E0-E642-4EDF-89E4-46ACE9FA2BA5}" presName="hierRoot3" presStyleCnt="0"/>
      <dgm:spPr/>
    </dgm:pt>
    <dgm:pt modelId="{442F6E6E-11D5-4A3E-9373-AEDE9E9456F8}" type="pres">
      <dgm:prSet presAssocID="{A0C2F8E0-E642-4EDF-89E4-46ACE9FA2BA5}" presName="composite3" presStyleCnt="0"/>
      <dgm:spPr/>
    </dgm:pt>
    <dgm:pt modelId="{25FC474B-B3BA-4806-B4CD-E354EA1A64B5}" type="pres">
      <dgm:prSet presAssocID="{A0C2F8E0-E642-4EDF-89E4-46ACE9FA2BA5}" presName="background3" presStyleLbl="node3" presStyleIdx="2" presStyleCnt="6"/>
      <dgm:spPr>
        <a:solidFill>
          <a:schemeClr val="accent3">
            <a:lumMod val="60000"/>
            <a:lumOff val="40000"/>
          </a:schemeClr>
        </a:solidFill>
      </dgm:spPr>
    </dgm:pt>
    <dgm:pt modelId="{AFFB8AF2-E3AB-4E5E-96CD-03EB8ADB44BA}" type="pres">
      <dgm:prSet presAssocID="{A0C2F8E0-E642-4EDF-89E4-46ACE9FA2BA5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F1AB62-7DB7-4F80-8C9C-7E3A9A97E415}" type="pres">
      <dgm:prSet presAssocID="{A0C2F8E0-E642-4EDF-89E4-46ACE9FA2BA5}" presName="hierChild4" presStyleCnt="0"/>
      <dgm:spPr/>
    </dgm:pt>
    <dgm:pt modelId="{26D7B4A2-126A-4527-BE20-63B170E203D0}" type="pres">
      <dgm:prSet presAssocID="{9AD91E04-0E5D-4E22-B6F8-DCB81A459956}" presName="Name17" presStyleLbl="parChTrans1D3" presStyleIdx="3" presStyleCnt="6"/>
      <dgm:spPr/>
      <dgm:t>
        <a:bodyPr/>
        <a:lstStyle/>
        <a:p>
          <a:endParaRPr lang="es-ES"/>
        </a:p>
      </dgm:t>
    </dgm:pt>
    <dgm:pt modelId="{19114D93-5571-485E-813E-76F1FDE71DA3}" type="pres">
      <dgm:prSet presAssocID="{114E5469-A9D1-4C43-99F0-8D0F723E3B13}" presName="hierRoot3" presStyleCnt="0"/>
      <dgm:spPr/>
    </dgm:pt>
    <dgm:pt modelId="{8CD00186-24B8-44A5-9540-08F1336A57B3}" type="pres">
      <dgm:prSet presAssocID="{114E5469-A9D1-4C43-99F0-8D0F723E3B13}" presName="composite3" presStyleCnt="0"/>
      <dgm:spPr/>
    </dgm:pt>
    <dgm:pt modelId="{4047A123-6233-4AAC-B3F5-259AAA5F9A77}" type="pres">
      <dgm:prSet presAssocID="{114E5469-A9D1-4C43-99F0-8D0F723E3B13}" presName="background3" presStyleLbl="node3" presStyleIdx="3" presStyleCnt="6"/>
      <dgm:spPr>
        <a:solidFill>
          <a:schemeClr val="accent3">
            <a:lumMod val="60000"/>
            <a:lumOff val="40000"/>
          </a:schemeClr>
        </a:solidFill>
      </dgm:spPr>
    </dgm:pt>
    <dgm:pt modelId="{A6539F8E-B365-4800-953B-8DC17C2432FA}" type="pres">
      <dgm:prSet presAssocID="{114E5469-A9D1-4C43-99F0-8D0F723E3B13}" presName="text3" presStyleLbl="fgAcc3" presStyleIdx="3" presStyleCnt="6" custScaleY="183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B89920-468F-41A8-9ABA-7D023DAF8BA9}" type="pres">
      <dgm:prSet presAssocID="{114E5469-A9D1-4C43-99F0-8D0F723E3B13}" presName="hierChild4" presStyleCnt="0"/>
      <dgm:spPr/>
    </dgm:pt>
    <dgm:pt modelId="{D7F5DBBA-D751-4985-A8AD-6738B223ADA1}" type="pres">
      <dgm:prSet presAssocID="{1EAAC797-06AB-418F-AD40-1DB16CDCF620}" presName="Name10" presStyleLbl="parChTrans1D2" presStyleIdx="2" presStyleCnt="3"/>
      <dgm:spPr/>
      <dgm:t>
        <a:bodyPr/>
        <a:lstStyle/>
        <a:p>
          <a:endParaRPr lang="es-ES"/>
        </a:p>
      </dgm:t>
    </dgm:pt>
    <dgm:pt modelId="{FCAE6A93-E182-40B8-BC70-AD608B49CA2D}" type="pres">
      <dgm:prSet presAssocID="{5EC3447F-A31D-48FC-AD2E-D5814A61B651}" presName="hierRoot2" presStyleCnt="0"/>
      <dgm:spPr/>
    </dgm:pt>
    <dgm:pt modelId="{7264B4A2-0A47-4976-88CC-526ADED1A228}" type="pres">
      <dgm:prSet presAssocID="{5EC3447F-A31D-48FC-AD2E-D5814A61B651}" presName="composite2" presStyleCnt="0"/>
      <dgm:spPr/>
    </dgm:pt>
    <dgm:pt modelId="{7AEFBFB0-707E-4284-960E-6B4DE6AB72A6}" type="pres">
      <dgm:prSet presAssocID="{5EC3447F-A31D-48FC-AD2E-D5814A61B651}" presName="background2" presStyleLbl="node2" presStyleIdx="2" presStyleCnt="3"/>
      <dgm:spPr>
        <a:solidFill>
          <a:schemeClr val="accent6"/>
        </a:solidFill>
      </dgm:spPr>
    </dgm:pt>
    <dgm:pt modelId="{78AF8F88-C5D0-4E33-B8C0-CF0D7C238438}" type="pres">
      <dgm:prSet presAssocID="{5EC3447F-A31D-48FC-AD2E-D5814A61B651}" presName="text2" presStyleLbl="fgAcc2" presStyleIdx="2" presStyleCnt="3" custScaleX="2092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6001E-7F2B-4BE3-AD73-39CEEC92441D}" type="pres">
      <dgm:prSet presAssocID="{5EC3447F-A31D-48FC-AD2E-D5814A61B651}" presName="hierChild3" presStyleCnt="0"/>
      <dgm:spPr/>
    </dgm:pt>
    <dgm:pt modelId="{974C7CEE-4EFE-48FF-B3C6-D330ED72E80E}" type="pres">
      <dgm:prSet presAssocID="{3F55BB12-2D5A-43CC-92B7-EA927F61A167}" presName="Name17" presStyleLbl="parChTrans1D3" presStyleIdx="4" presStyleCnt="6"/>
      <dgm:spPr/>
      <dgm:t>
        <a:bodyPr/>
        <a:lstStyle/>
        <a:p>
          <a:endParaRPr lang="es-ES"/>
        </a:p>
      </dgm:t>
    </dgm:pt>
    <dgm:pt modelId="{9F140622-58C9-4CD2-9803-845B103CF579}" type="pres">
      <dgm:prSet presAssocID="{EDF4B5DC-274D-455C-8188-9D22437E5D7C}" presName="hierRoot3" presStyleCnt="0"/>
      <dgm:spPr/>
    </dgm:pt>
    <dgm:pt modelId="{F9796A7E-92AC-496B-A1C4-9C92BD00C717}" type="pres">
      <dgm:prSet presAssocID="{EDF4B5DC-274D-455C-8188-9D22437E5D7C}" presName="composite3" presStyleCnt="0"/>
      <dgm:spPr/>
    </dgm:pt>
    <dgm:pt modelId="{8AAA1E00-77EE-4548-82AA-0A349575020D}" type="pres">
      <dgm:prSet presAssocID="{EDF4B5DC-274D-455C-8188-9D22437E5D7C}" presName="background3" presStyleLbl="node3" presStyleIdx="4" presStyleCnt="6"/>
      <dgm:spPr>
        <a:solidFill>
          <a:schemeClr val="accent3">
            <a:lumMod val="60000"/>
            <a:lumOff val="40000"/>
          </a:schemeClr>
        </a:solidFill>
      </dgm:spPr>
    </dgm:pt>
    <dgm:pt modelId="{1F9AA5E3-A09B-4654-AEAA-130D2E2A1546}" type="pres">
      <dgm:prSet presAssocID="{EDF4B5DC-274D-455C-8188-9D22437E5D7C}" presName="text3" presStyleLbl="fgAcc3" presStyleIdx="4" presStyleCnt="6" custScaleY="1826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4EF66D-9985-46A8-85CE-B4D1757D44A5}" type="pres">
      <dgm:prSet presAssocID="{EDF4B5DC-274D-455C-8188-9D22437E5D7C}" presName="hierChild4" presStyleCnt="0"/>
      <dgm:spPr/>
    </dgm:pt>
    <dgm:pt modelId="{52B7B7AF-D149-4F2E-A5EF-3B80FB4D25E7}" type="pres">
      <dgm:prSet presAssocID="{B3EA8B60-C79D-44B7-B1A0-3C7F1CAEBB42}" presName="Name17" presStyleLbl="parChTrans1D3" presStyleIdx="5" presStyleCnt="6"/>
      <dgm:spPr/>
      <dgm:t>
        <a:bodyPr/>
        <a:lstStyle/>
        <a:p>
          <a:endParaRPr lang="es-ES"/>
        </a:p>
      </dgm:t>
    </dgm:pt>
    <dgm:pt modelId="{E62D8D96-2827-449A-8870-3E2332337517}" type="pres">
      <dgm:prSet presAssocID="{62FE4775-5B6B-4B35-ACF2-3266C0F27C96}" presName="hierRoot3" presStyleCnt="0"/>
      <dgm:spPr/>
    </dgm:pt>
    <dgm:pt modelId="{23649512-7256-4F06-8150-FAB254AEA890}" type="pres">
      <dgm:prSet presAssocID="{62FE4775-5B6B-4B35-ACF2-3266C0F27C96}" presName="composite3" presStyleCnt="0"/>
      <dgm:spPr/>
    </dgm:pt>
    <dgm:pt modelId="{A8DB1155-BD78-4FB2-9FA4-949EDA9F8DA8}" type="pres">
      <dgm:prSet presAssocID="{62FE4775-5B6B-4B35-ACF2-3266C0F27C96}" presName="background3" presStyleLbl="node3" presStyleIdx="5" presStyleCnt="6"/>
      <dgm:spPr>
        <a:solidFill>
          <a:schemeClr val="accent3">
            <a:lumMod val="60000"/>
            <a:lumOff val="40000"/>
          </a:schemeClr>
        </a:solidFill>
      </dgm:spPr>
    </dgm:pt>
    <dgm:pt modelId="{4483C432-1D43-4459-BD01-FEA7B224D8DB}" type="pres">
      <dgm:prSet presAssocID="{62FE4775-5B6B-4B35-ACF2-3266C0F27C96}" presName="text3" presStyleLbl="fgAcc3" presStyleIdx="5" presStyleCnt="6" custScaleY="1491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2CFB6F-CAB2-432E-8F8A-40D84BA8C9CF}" type="pres">
      <dgm:prSet presAssocID="{62FE4775-5B6B-4B35-ACF2-3266C0F27C96}" presName="hierChild4" presStyleCnt="0"/>
      <dgm:spPr/>
    </dgm:pt>
  </dgm:ptLst>
  <dgm:cxnLst>
    <dgm:cxn modelId="{65407CB5-0F52-4B39-BF11-E847584EC120}" srcId="{5EC3447F-A31D-48FC-AD2E-D5814A61B651}" destId="{EDF4B5DC-274D-455C-8188-9D22437E5D7C}" srcOrd="0" destOrd="0" parTransId="{3F55BB12-2D5A-43CC-92B7-EA927F61A167}" sibTransId="{BD7E55BD-5248-47D8-A0AB-1C87FB9D03CD}"/>
    <dgm:cxn modelId="{F471FCCA-F375-4DEB-851A-75740B74659C}" type="presOf" srcId="{62FE4775-5B6B-4B35-ACF2-3266C0F27C96}" destId="{4483C432-1D43-4459-BD01-FEA7B224D8DB}" srcOrd="0" destOrd="0" presId="urn:microsoft.com/office/officeart/2005/8/layout/hierarchy1"/>
    <dgm:cxn modelId="{3F3AD3E5-10BB-4022-8550-3A70049CA4E0}" type="presOf" srcId="{B9EBC1A6-C6A1-4CCA-A6CA-07385ADC53A8}" destId="{B01FDF1B-4DD4-4A38-BD79-CDADF63930FB}" srcOrd="0" destOrd="0" presId="urn:microsoft.com/office/officeart/2005/8/layout/hierarchy1"/>
    <dgm:cxn modelId="{F6E65692-99E8-4A86-A09A-8E2C3F264E38}" srcId="{1688E936-EDDF-4263-AE50-20A7B06E432C}" destId="{A0C2F8E0-E642-4EDF-89E4-46ACE9FA2BA5}" srcOrd="0" destOrd="0" parTransId="{84834563-17E4-4A39-8FCC-C39DB014A969}" sibTransId="{324AA37D-0973-47DA-9B3B-B470FD71AAAE}"/>
    <dgm:cxn modelId="{6493A33B-DB57-4615-9FF6-511B21FCFE7E}" type="presOf" srcId="{B3EA8B60-C79D-44B7-B1A0-3C7F1CAEBB42}" destId="{52B7B7AF-D149-4F2E-A5EF-3B80FB4D25E7}" srcOrd="0" destOrd="0" presId="urn:microsoft.com/office/officeart/2005/8/layout/hierarchy1"/>
    <dgm:cxn modelId="{D6DD3637-3AA2-4DBC-AC82-489EA75699C8}" type="presOf" srcId="{84834563-17E4-4A39-8FCC-C39DB014A969}" destId="{828D6B2E-7358-4E7C-9636-F820B6BB99D5}" srcOrd="0" destOrd="0" presId="urn:microsoft.com/office/officeart/2005/8/layout/hierarchy1"/>
    <dgm:cxn modelId="{2EC656EE-5C53-453E-8D99-789F664F4725}" type="presOf" srcId="{D6F600B8-0940-44F9-9798-AFF1A25E3E7E}" destId="{B14D03CF-FCA7-469E-A3F7-62A370186877}" srcOrd="0" destOrd="0" presId="urn:microsoft.com/office/officeart/2005/8/layout/hierarchy1"/>
    <dgm:cxn modelId="{F4AEB72B-0F7A-4F4B-9529-674E1B35DFEB}" type="presOf" srcId="{91EA1DBF-77E6-427E-BB94-48419416699F}" destId="{43C22DF1-B205-4A17-8ADD-66D3C6DBBE8B}" srcOrd="0" destOrd="0" presId="urn:microsoft.com/office/officeart/2005/8/layout/hierarchy1"/>
    <dgm:cxn modelId="{2EFFC0CE-E4A8-4FFE-B92B-F673390F4DB9}" type="presOf" srcId="{114E5469-A9D1-4C43-99F0-8D0F723E3B13}" destId="{A6539F8E-B365-4800-953B-8DC17C2432FA}" srcOrd="0" destOrd="0" presId="urn:microsoft.com/office/officeart/2005/8/layout/hierarchy1"/>
    <dgm:cxn modelId="{0EBCFF00-B77D-405A-8F72-C8919D05E790}" srcId="{C18F296D-0CE6-4631-958B-665E7C8C4CCF}" destId="{91EA1DBF-77E6-427E-BB94-48419416699F}" srcOrd="0" destOrd="0" parTransId="{B9EBC1A6-C6A1-4CCA-A6CA-07385ADC53A8}" sibTransId="{B5568BC7-439C-48DA-A215-E72FEE1472D7}"/>
    <dgm:cxn modelId="{B96B82E3-3D1B-4351-892F-2A7444F2BCE2}" srcId="{D6F600B8-0940-44F9-9798-AFF1A25E3E7E}" destId="{1688E936-EDDF-4263-AE50-20A7B06E432C}" srcOrd="1" destOrd="0" parTransId="{A02CC7B4-EF3A-402C-BAEC-9043051EFB50}" sibTransId="{00B526DF-5F58-4B62-AAD1-919CCA67791E}"/>
    <dgm:cxn modelId="{0044BE48-366D-4E95-9E87-641E8EAE1BE6}" type="presOf" srcId="{C18F296D-0CE6-4631-958B-665E7C8C4CCF}" destId="{BA66CEEC-4452-4D71-82B4-48DDD130BE45}" srcOrd="0" destOrd="0" presId="urn:microsoft.com/office/officeart/2005/8/layout/hierarchy1"/>
    <dgm:cxn modelId="{14CA11F4-6364-4DF3-92CD-9B15B01BD6C8}" type="presOf" srcId="{5EC3447F-A31D-48FC-AD2E-D5814A61B651}" destId="{78AF8F88-C5D0-4E33-B8C0-CF0D7C238438}" srcOrd="0" destOrd="0" presId="urn:microsoft.com/office/officeart/2005/8/layout/hierarchy1"/>
    <dgm:cxn modelId="{4A80CB08-8494-4671-8473-652A26B96414}" srcId="{AC99F2F5-0BD4-4AC5-BD64-16180738624E}" destId="{D6F600B8-0940-44F9-9798-AFF1A25E3E7E}" srcOrd="0" destOrd="0" parTransId="{432677E6-1F62-4FCC-91F9-0A55612FE03E}" sibTransId="{17A78F1C-2EFC-4402-9EA7-32A27E7D87C4}"/>
    <dgm:cxn modelId="{E14CB48D-C495-4F7E-94B8-838B8E6E2437}" type="presOf" srcId="{1EAAC797-06AB-418F-AD40-1DB16CDCF620}" destId="{D7F5DBBA-D751-4985-A8AD-6738B223ADA1}" srcOrd="0" destOrd="0" presId="urn:microsoft.com/office/officeart/2005/8/layout/hierarchy1"/>
    <dgm:cxn modelId="{1F177689-E96F-4C67-9835-71A92FB10AE7}" type="presOf" srcId="{1688E936-EDDF-4263-AE50-20A7B06E432C}" destId="{D310D2AC-1C34-4434-AD09-48EDE3E184A9}" srcOrd="0" destOrd="0" presId="urn:microsoft.com/office/officeart/2005/8/layout/hierarchy1"/>
    <dgm:cxn modelId="{75F82D8A-51BB-4F08-8CE7-BA9EC2E8A03C}" srcId="{D6F600B8-0940-44F9-9798-AFF1A25E3E7E}" destId="{5EC3447F-A31D-48FC-AD2E-D5814A61B651}" srcOrd="2" destOrd="0" parTransId="{1EAAC797-06AB-418F-AD40-1DB16CDCF620}" sibTransId="{AC684C13-A711-4AF0-B7CD-ED6B0D1CAE47}"/>
    <dgm:cxn modelId="{3B561EBC-E296-469E-A5E3-7F859887F49C}" type="presOf" srcId="{3F55BB12-2D5A-43CC-92B7-EA927F61A167}" destId="{974C7CEE-4EFE-48FF-B3C6-D330ED72E80E}" srcOrd="0" destOrd="0" presId="urn:microsoft.com/office/officeart/2005/8/layout/hierarchy1"/>
    <dgm:cxn modelId="{C94EC189-E735-4319-A794-7C74494ECD4E}" type="presOf" srcId="{EDF4B5DC-274D-455C-8188-9D22437E5D7C}" destId="{1F9AA5E3-A09B-4654-AEAA-130D2E2A1546}" srcOrd="0" destOrd="0" presId="urn:microsoft.com/office/officeart/2005/8/layout/hierarchy1"/>
    <dgm:cxn modelId="{C6AF5840-7623-47E4-8A03-735D7843B316}" type="presOf" srcId="{A02CC7B4-EF3A-402C-BAEC-9043051EFB50}" destId="{7440C464-A7A2-410F-BFEE-C4B98EF34664}" srcOrd="0" destOrd="0" presId="urn:microsoft.com/office/officeart/2005/8/layout/hierarchy1"/>
    <dgm:cxn modelId="{7966843D-ECFF-4424-ADC7-A30D152BCFCE}" srcId="{C18F296D-0CE6-4631-958B-665E7C8C4CCF}" destId="{C66410D0-026B-4391-B345-1B2072A25AA8}" srcOrd="1" destOrd="0" parTransId="{58C82F67-207F-4CB5-B015-B5B2BA1F7ED0}" sibTransId="{14E53E1F-BB73-46EF-82A7-FB887F45660D}"/>
    <dgm:cxn modelId="{9909D417-3F60-46E9-AFBE-F023DA56D4E4}" srcId="{1688E936-EDDF-4263-AE50-20A7B06E432C}" destId="{114E5469-A9D1-4C43-99F0-8D0F723E3B13}" srcOrd="1" destOrd="0" parTransId="{9AD91E04-0E5D-4E22-B6F8-DCB81A459956}" sibTransId="{CC557C06-A5C3-4F06-A13F-B945E9DDA6ED}"/>
    <dgm:cxn modelId="{6B2473E1-A81B-4736-AEEB-8C8952A2C3F9}" type="presOf" srcId="{9D6DC93D-0F1A-4DC5-8823-AEBD6F2C9293}" destId="{A4A96E32-01F4-4966-BCF2-364A62D84691}" srcOrd="0" destOrd="0" presId="urn:microsoft.com/office/officeart/2005/8/layout/hierarchy1"/>
    <dgm:cxn modelId="{14D414B4-4F6E-46B4-99FA-AA4BE3800EA3}" type="presOf" srcId="{A0C2F8E0-E642-4EDF-89E4-46ACE9FA2BA5}" destId="{AFFB8AF2-E3AB-4E5E-96CD-03EB8ADB44BA}" srcOrd="0" destOrd="0" presId="urn:microsoft.com/office/officeart/2005/8/layout/hierarchy1"/>
    <dgm:cxn modelId="{7E79A7B1-0307-4908-9B3B-0C1C4A1C1FB2}" type="presOf" srcId="{AC99F2F5-0BD4-4AC5-BD64-16180738624E}" destId="{46C56B9D-4132-4249-AE91-D3D4F56C6144}" srcOrd="0" destOrd="0" presId="urn:microsoft.com/office/officeart/2005/8/layout/hierarchy1"/>
    <dgm:cxn modelId="{EDBC6A2D-9C34-4E5D-ACE7-694F47164CB3}" type="presOf" srcId="{58C82F67-207F-4CB5-B015-B5B2BA1F7ED0}" destId="{F7E42C5E-1DF1-4391-AADA-E3AB07F952C0}" srcOrd="0" destOrd="0" presId="urn:microsoft.com/office/officeart/2005/8/layout/hierarchy1"/>
    <dgm:cxn modelId="{C24C3CB2-8651-4122-A21E-CDC9C401986F}" srcId="{D6F600B8-0940-44F9-9798-AFF1A25E3E7E}" destId="{C18F296D-0CE6-4631-958B-665E7C8C4CCF}" srcOrd="0" destOrd="0" parTransId="{9D6DC93D-0F1A-4DC5-8823-AEBD6F2C9293}" sibTransId="{81D21915-71CE-4177-95B5-658E6223D26C}"/>
    <dgm:cxn modelId="{26484A88-F678-486C-9DE5-122C232FF496}" srcId="{5EC3447F-A31D-48FC-AD2E-D5814A61B651}" destId="{62FE4775-5B6B-4B35-ACF2-3266C0F27C96}" srcOrd="1" destOrd="0" parTransId="{B3EA8B60-C79D-44B7-B1A0-3C7F1CAEBB42}" sibTransId="{67724FC2-DAA3-40E6-A5C1-A4DDD2E9A4C3}"/>
    <dgm:cxn modelId="{39DB8CE7-11FF-4A98-B5E5-B30CE6F445C8}" type="presOf" srcId="{9AD91E04-0E5D-4E22-B6F8-DCB81A459956}" destId="{26D7B4A2-126A-4527-BE20-63B170E203D0}" srcOrd="0" destOrd="0" presId="urn:microsoft.com/office/officeart/2005/8/layout/hierarchy1"/>
    <dgm:cxn modelId="{1439666E-1A9F-4161-9B90-0FFC569F5309}" type="presOf" srcId="{C66410D0-026B-4391-B345-1B2072A25AA8}" destId="{ABCCB969-7557-4A2A-8773-8BF663E7CEC1}" srcOrd="0" destOrd="0" presId="urn:microsoft.com/office/officeart/2005/8/layout/hierarchy1"/>
    <dgm:cxn modelId="{0555310C-2044-457C-A119-E1FA82F8CB7E}" type="presParOf" srcId="{46C56B9D-4132-4249-AE91-D3D4F56C6144}" destId="{312ADD16-003E-4C18-9BB7-2D3D62AF8763}" srcOrd="0" destOrd="0" presId="urn:microsoft.com/office/officeart/2005/8/layout/hierarchy1"/>
    <dgm:cxn modelId="{268D8634-5600-489F-AE56-1A4812404695}" type="presParOf" srcId="{312ADD16-003E-4C18-9BB7-2D3D62AF8763}" destId="{69326026-24A1-4D68-8F28-9E4DD9F27015}" srcOrd="0" destOrd="0" presId="urn:microsoft.com/office/officeart/2005/8/layout/hierarchy1"/>
    <dgm:cxn modelId="{18E628AD-8E8F-4975-8286-B83464E3051C}" type="presParOf" srcId="{69326026-24A1-4D68-8F28-9E4DD9F27015}" destId="{44DEC3B8-6941-4ED0-A957-F740FFD1FCE9}" srcOrd="0" destOrd="0" presId="urn:microsoft.com/office/officeart/2005/8/layout/hierarchy1"/>
    <dgm:cxn modelId="{3D14BD4B-7E22-4ADA-B124-666B14E5DD3A}" type="presParOf" srcId="{69326026-24A1-4D68-8F28-9E4DD9F27015}" destId="{B14D03CF-FCA7-469E-A3F7-62A370186877}" srcOrd="1" destOrd="0" presId="urn:microsoft.com/office/officeart/2005/8/layout/hierarchy1"/>
    <dgm:cxn modelId="{68D33BAF-33BE-4672-B6DB-60A4FC22B702}" type="presParOf" srcId="{312ADD16-003E-4C18-9BB7-2D3D62AF8763}" destId="{0386339A-F760-41C4-B9FE-98F2555CA5E9}" srcOrd="1" destOrd="0" presId="urn:microsoft.com/office/officeart/2005/8/layout/hierarchy1"/>
    <dgm:cxn modelId="{0DD31833-E968-4523-B11B-9CBA339F34EB}" type="presParOf" srcId="{0386339A-F760-41C4-B9FE-98F2555CA5E9}" destId="{A4A96E32-01F4-4966-BCF2-364A62D84691}" srcOrd="0" destOrd="0" presId="urn:microsoft.com/office/officeart/2005/8/layout/hierarchy1"/>
    <dgm:cxn modelId="{7963F6B5-4D57-4C56-BAC2-4EA6DCDDBA5E}" type="presParOf" srcId="{0386339A-F760-41C4-B9FE-98F2555CA5E9}" destId="{F405423B-54E9-4DA8-B408-942420A5C7D3}" srcOrd="1" destOrd="0" presId="urn:microsoft.com/office/officeart/2005/8/layout/hierarchy1"/>
    <dgm:cxn modelId="{C006B273-47D7-4B83-B173-6619A2FA12C5}" type="presParOf" srcId="{F405423B-54E9-4DA8-B408-942420A5C7D3}" destId="{1C0EB97A-E979-4C1E-96C5-225E5ADCB77B}" srcOrd="0" destOrd="0" presId="urn:microsoft.com/office/officeart/2005/8/layout/hierarchy1"/>
    <dgm:cxn modelId="{4F1E30CC-1075-4C9B-864A-F455B2342B03}" type="presParOf" srcId="{1C0EB97A-E979-4C1E-96C5-225E5ADCB77B}" destId="{06901970-B6A1-4F43-A0A2-A1DA9A322DD5}" srcOrd="0" destOrd="0" presId="urn:microsoft.com/office/officeart/2005/8/layout/hierarchy1"/>
    <dgm:cxn modelId="{BEC22164-3B07-4CC7-88DA-15C34C2AF371}" type="presParOf" srcId="{1C0EB97A-E979-4C1E-96C5-225E5ADCB77B}" destId="{BA66CEEC-4452-4D71-82B4-48DDD130BE45}" srcOrd="1" destOrd="0" presId="urn:microsoft.com/office/officeart/2005/8/layout/hierarchy1"/>
    <dgm:cxn modelId="{DA0AE95C-5199-4034-8120-6BAC2EB4AD4B}" type="presParOf" srcId="{F405423B-54E9-4DA8-B408-942420A5C7D3}" destId="{EF110705-05F6-4094-BCEC-4380EB161AFF}" srcOrd="1" destOrd="0" presId="urn:microsoft.com/office/officeart/2005/8/layout/hierarchy1"/>
    <dgm:cxn modelId="{8F3F47A2-1AE5-4D54-A331-8F570CB5C9F3}" type="presParOf" srcId="{EF110705-05F6-4094-BCEC-4380EB161AFF}" destId="{B01FDF1B-4DD4-4A38-BD79-CDADF63930FB}" srcOrd="0" destOrd="0" presId="urn:microsoft.com/office/officeart/2005/8/layout/hierarchy1"/>
    <dgm:cxn modelId="{DF2594A9-82B1-4082-AF6F-7F6C370E9E41}" type="presParOf" srcId="{EF110705-05F6-4094-BCEC-4380EB161AFF}" destId="{F243AA10-B59C-40C6-A4F2-F04624999C59}" srcOrd="1" destOrd="0" presId="urn:microsoft.com/office/officeart/2005/8/layout/hierarchy1"/>
    <dgm:cxn modelId="{0CC4E504-AF87-4AFF-8C4A-8C8ADB662B40}" type="presParOf" srcId="{F243AA10-B59C-40C6-A4F2-F04624999C59}" destId="{D233251F-9201-4EAB-96F9-2A7C81D0D5FF}" srcOrd="0" destOrd="0" presId="urn:microsoft.com/office/officeart/2005/8/layout/hierarchy1"/>
    <dgm:cxn modelId="{2B10B694-A798-40DD-9E1E-E7DD624FB005}" type="presParOf" srcId="{D233251F-9201-4EAB-96F9-2A7C81D0D5FF}" destId="{644EAD04-3C3F-4177-AD3F-F7685B417A69}" srcOrd="0" destOrd="0" presId="urn:microsoft.com/office/officeart/2005/8/layout/hierarchy1"/>
    <dgm:cxn modelId="{907812FF-6F09-4120-82AD-AD324094EB20}" type="presParOf" srcId="{D233251F-9201-4EAB-96F9-2A7C81D0D5FF}" destId="{43C22DF1-B205-4A17-8ADD-66D3C6DBBE8B}" srcOrd="1" destOrd="0" presId="urn:microsoft.com/office/officeart/2005/8/layout/hierarchy1"/>
    <dgm:cxn modelId="{436A928F-20E3-4707-B384-0EDA6B147232}" type="presParOf" srcId="{F243AA10-B59C-40C6-A4F2-F04624999C59}" destId="{7545E8B7-026A-4D93-8407-972567346587}" srcOrd="1" destOrd="0" presId="urn:microsoft.com/office/officeart/2005/8/layout/hierarchy1"/>
    <dgm:cxn modelId="{074F61E7-ADB9-42D4-9C6E-CF0044845B10}" type="presParOf" srcId="{EF110705-05F6-4094-BCEC-4380EB161AFF}" destId="{F7E42C5E-1DF1-4391-AADA-E3AB07F952C0}" srcOrd="2" destOrd="0" presId="urn:microsoft.com/office/officeart/2005/8/layout/hierarchy1"/>
    <dgm:cxn modelId="{4F3FB648-3558-4EF1-B44F-E0620C236919}" type="presParOf" srcId="{EF110705-05F6-4094-BCEC-4380EB161AFF}" destId="{43669FEA-F1B0-4FB3-81E6-1259D6053690}" srcOrd="3" destOrd="0" presId="urn:microsoft.com/office/officeart/2005/8/layout/hierarchy1"/>
    <dgm:cxn modelId="{8DC57CEF-A23D-44F5-B059-9A58CAC7F223}" type="presParOf" srcId="{43669FEA-F1B0-4FB3-81E6-1259D6053690}" destId="{E30CD414-05A8-49C4-A6CA-36F67B2EC29C}" srcOrd="0" destOrd="0" presId="urn:microsoft.com/office/officeart/2005/8/layout/hierarchy1"/>
    <dgm:cxn modelId="{9058D190-F03C-4F6F-B025-82187F31BCE7}" type="presParOf" srcId="{E30CD414-05A8-49C4-A6CA-36F67B2EC29C}" destId="{8766F0BE-76D7-4F05-B2D9-203BFA44C265}" srcOrd="0" destOrd="0" presId="urn:microsoft.com/office/officeart/2005/8/layout/hierarchy1"/>
    <dgm:cxn modelId="{09E91161-7464-4001-9D32-975A2AFB5A7D}" type="presParOf" srcId="{E30CD414-05A8-49C4-A6CA-36F67B2EC29C}" destId="{ABCCB969-7557-4A2A-8773-8BF663E7CEC1}" srcOrd="1" destOrd="0" presId="urn:microsoft.com/office/officeart/2005/8/layout/hierarchy1"/>
    <dgm:cxn modelId="{3E393B25-DB63-4599-9970-8C42CB99C680}" type="presParOf" srcId="{43669FEA-F1B0-4FB3-81E6-1259D6053690}" destId="{47473045-1EAF-4428-8CD6-0FA5379B8D75}" srcOrd="1" destOrd="0" presId="urn:microsoft.com/office/officeart/2005/8/layout/hierarchy1"/>
    <dgm:cxn modelId="{5DBA60C0-D1CF-471E-AA42-B9C29444086E}" type="presParOf" srcId="{0386339A-F760-41C4-B9FE-98F2555CA5E9}" destId="{7440C464-A7A2-410F-BFEE-C4B98EF34664}" srcOrd="2" destOrd="0" presId="urn:microsoft.com/office/officeart/2005/8/layout/hierarchy1"/>
    <dgm:cxn modelId="{2029F1CF-60F7-49E1-99AD-BB1DD84EE7C5}" type="presParOf" srcId="{0386339A-F760-41C4-B9FE-98F2555CA5E9}" destId="{2C763376-0231-4AF0-8F1B-61BEA89B1296}" srcOrd="3" destOrd="0" presId="urn:microsoft.com/office/officeart/2005/8/layout/hierarchy1"/>
    <dgm:cxn modelId="{9D1F37D4-8409-47F3-9F19-49F1DE3D5276}" type="presParOf" srcId="{2C763376-0231-4AF0-8F1B-61BEA89B1296}" destId="{241F2FB8-B884-45DF-872E-B13E63BC25B4}" srcOrd="0" destOrd="0" presId="urn:microsoft.com/office/officeart/2005/8/layout/hierarchy1"/>
    <dgm:cxn modelId="{64D4BAA7-875B-4755-BC48-CA4B736256C1}" type="presParOf" srcId="{241F2FB8-B884-45DF-872E-B13E63BC25B4}" destId="{BE9D32DF-8272-408A-857D-13958F7C5B23}" srcOrd="0" destOrd="0" presId="urn:microsoft.com/office/officeart/2005/8/layout/hierarchy1"/>
    <dgm:cxn modelId="{4DC11B7D-7666-44A6-9AF8-0349C7F3482D}" type="presParOf" srcId="{241F2FB8-B884-45DF-872E-B13E63BC25B4}" destId="{D310D2AC-1C34-4434-AD09-48EDE3E184A9}" srcOrd="1" destOrd="0" presId="urn:microsoft.com/office/officeart/2005/8/layout/hierarchy1"/>
    <dgm:cxn modelId="{B0A7CB4D-9BFE-4442-950C-7808C9E7CE31}" type="presParOf" srcId="{2C763376-0231-4AF0-8F1B-61BEA89B1296}" destId="{73A17D72-D520-4003-BA7B-4807275A9F45}" srcOrd="1" destOrd="0" presId="urn:microsoft.com/office/officeart/2005/8/layout/hierarchy1"/>
    <dgm:cxn modelId="{B5CF435F-E991-4AB8-B700-69EB11745C01}" type="presParOf" srcId="{73A17D72-D520-4003-BA7B-4807275A9F45}" destId="{828D6B2E-7358-4E7C-9636-F820B6BB99D5}" srcOrd="0" destOrd="0" presId="urn:microsoft.com/office/officeart/2005/8/layout/hierarchy1"/>
    <dgm:cxn modelId="{1413A04A-6900-4B70-8F25-135967B8E39C}" type="presParOf" srcId="{73A17D72-D520-4003-BA7B-4807275A9F45}" destId="{0494A79E-5627-4391-A0B3-E2192EF451A6}" srcOrd="1" destOrd="0" presId="urn:microsoft.com/office/officeart/2005/8/layout/hierarchy1"/>
    <dgm:cxn modelId="{EB6D5E7D-97FD-4994-9921-0D9411269152}" type="presParOf" srcId="{0494A79E-5627-4391-A0B3-E2192EF451A6}" destId="{442F6E6E-11D5-4A3E-9373-AEDE9E9456F8}" srcOrd="0" destOrd="0" presId="urn:microsoft.com/office/officeart/2005/8/layout/hierarchy1"/>
    <dgm:cxn modelId="{A523C6EF-AD9A-426A-B9A3-648D4AD32246}" type="presParOf" srcId="{442F6E6E-11D5-4A3E-9373-AEDE9E9456F8}" destId="{25FC474B-B3BA-4806-B4CD-E354EA1A64B5}" srcOrd="0" destOrd="0" presId="urn:microsoft.com/office/officeart/2005/8/layout/hierarchy1"/>
    <dgm:cxn modelId="{082E1502-25FE-42C0-B9ED-D61240808E0C}" type="presParOf" srcId="{442F6E6E-11D5-4A3E-9373-AEDE9E9456F8}" destId="{AFFB8AF2-E3AB-4E5E-96CD-03EB8ADB44BA}" srcOrd="1" destOrd="0" presId="urn:microsoft.com/office/officeart/2005/8/layout/hierarchy1"/>
    <dgm:cxn modelId="{D2C8CCAA-15C1-4019-BA57-8E0560033E19}" type="presParOf" srcId="{0494A79E-5627-4391-A0B3-E2192EF451A6}" destId="{B7F1AB62-7DB7-4F80-8C9C-7E3A9A97E415}" srcOrd="1" destOrd="0" presId="urn:microsoft.com/office/officeart/2005/8/layout/hierarchy1"/>
    <dgm:cxn modelId="{145A0BCB-32D3-486E-B488-792A581FE030}" type="presParOf" srcId="{73A17D72-D520-4003-BA7B-4807275A9F45}" destId="{26D7B4A2-126A-4527-BE20-63B170E203D0}" srcOrd="2" destOrd="0" presId="urn:microsoft.com/office/officeart/2005/8/layout/hierarchy1"/>
    <dgm:cxn modelId="{048FD504-F0F8-47FB-A2BC-14C70FE23C41}" type="presParOf" srcId="{73A17D72-D520-4003-BA7B-4807275A9F45}" destId="{19114D93-5571-485E-813E-76F1FDE71DA3}" srcOrd="3" destOrd="0" presId="urn:microsoft.com/office/officeart/2005/8/layout/hierarchy1"/>
    <dgm:cxn modelId="{672C047E-DFC6-473F-AFA5-497203574166}" type="presParOf" srcId="{19114D93-5571-485E-813E-76F1FDE71DA3}" destId="{8CD00186-24B8-44A5-9540-08F1336A57B3}" srcOrd="0" destOrd="0" presId="urn:microsoft.com/office/officeart/2005/8/layout/hierarchy1"/>
    <dgm:cxn modelId="{121C4F22-2361-4B4C-A9F1-4AC0DF4620AA}" type="presParOf" srcId="{8CD00186-24B8-44A5-9540-08F1336A57B3}" destId="{4047A123-6233-4AAC-B3F5-259AAA5F9A77}" srcOrd="0" destOrd="0" presId="urn:microsoft.com/office/officeart/2005/8/layout/hierarchy1"/>
    <dgm:cxn modelId="{460A9876-EB3D-47A1-855D-CC952AC33455}" type="presParOf" srcId="{8CD00186-24B8-44A5-9540-08F1336A57B3}" destId="{A6539F8E-B365-4800-953B-8DC17C2432FA}" srcOrd="1" destOrd="0" presId="urn:microsoft.com/office/officeart/2005/8/layout/hierarchy1"/>
    <dgm:cxn modelId="{07D9C669-53B0-4546-8DF4-34B6E32BABAC}" type="presParOf" srcId="{19114D93-5571-485E-813E-76F1FDE71DA3}" destId="{62B89920-468F-41A8-9ABA-7D023DAF8BA9}" srcOrd="1" destOrd="0" presId="urn:microsoft.com/office/officeart/2005/8/layout/hierarchy1"/>
    <dgm:cxn modelId="{A559E154-391E-4AD3-BA5E-38204F3226FA}" type="presParOf" srcId="{0386339A-F760-41C4-B9FE-98F2555CA5E9}" destId="{D7F5DBBA-D751-4985-A8AD-6738B223ADA1}" srcOrd="4" destOrd="0" presId="urn:microsoft.com/office/officeart/2005/8/layout/hierarchy1"/>
    <dgm:cxn modelId="{233431CE-A0FC-4004-82D1-818D7ED6ACFB}" type="presParOf" srcId="{0386339A-F760-41C4-B9FE-98F2555CA5E9}" destId="{FCAE6A93-E182-40B8-BC70-AD608B49CA2D}" srcOrd="5" destOrd="0" presId="urn:microsoft.com/office/officeart/2005/8/layout/hierarchy1"/>
    <dgm:cxn modelId="{6CEF85CA-32E7-48D1-A3DD-2CC51A0B5085}" type="presParOf" srcId="{FCAE6A93-E182-40B8-BC70-AD608B49CA2D}" destId="{7264B4A2-0A47-4976-88CC-526ADED1A228}" srcOrd="0" destOrd="0" presId="urn:microsoft.com/office/officeart/2005/8/layout/hierarchy1"/>
    <dgm:cxn modelId="{52067FA4-E551-4A56-A296-CFBED087E843}" type="presParOf" srcId="{7264B4A2-0A47-4976-88CC-526ADED1A228}" destId="{7AEFBFB0-707E-4284-960E-6B4DE6AB72A6}" srcOrd="0" destOrd="0" presId="urn:microsoft.com/office/officeart/2005/8/layout/hierarchy1"/>
    <dgm:cxn modelId="{2ABAACB5-28A7-44EA-8A10-A750924E826F}" type="presParOf" srcId="{7264B4A2-0A47-4976-88CC-526ADED1A228}" destId="{78AF8F88-C5D0-4E33-B8C0-CF0D7C238438}" srcOrd="1" destOrd="0" presId="urn:microsoft.com/office/officeart/2005/8/layout/hierarchy1"/>
    <dgm:cxn modelId="{8736BA3A-65E4-4ED2-B338-363F9B257D46}" type="presParOf" srcId="{FCAE6A93-E182-40B8-BC70-AD608B49CA2D}" destId="{2646001E-7F2B-4BE3-AD73-39CEEC92441D}" srcOrd="1" destOrd="0" presId="urn:microsoft.com/office/officeart/2005/8/layout/hierarchy1"/>
    <dgm:cxn modelId="{FC4A3C65-685A-48AB-9536-A9A17D3A8A73}" type="presParOf" srcId="{2646001E-7F2B-4BE3-AD73-39CEEC92441D}" destId="{974C7CEE-4EFE-48FF-B3C6-D330ED72E80E}" srcOrd="0" destOrd="0" presId="urn:microsoft.com/office/officeart/2005/8/layout/hierarchy1"/>
    <dgm:cxn modelId="{4AA0ADB7-FB63-4D9C-8DE3-856BD34D5B86}" type="presParOf" srcId="{2646001E-7F2B-4BE3-AD73-39CEEC92441D}" destId="{9F140622-58C9-4CD2-9803-845B103CF579}" srcOrd="1" destOrd="0" presId="urn:microsoft.com/office/officeart/2005/8/layout/hierarchy1"/>
    <dgm:cxn modelId="{BB8DD75B-B1D6-41EC-9AF0-C365ADDC8389}" type="presParOf" srcId="{9F140622-58C9-4CD2-9803-845B103CF579}" destId="{F9796A7E-92AC-496B-A1C4-9C92BD00C717}" srcOrd="0" destOrd="0" presId="urn:microsoft.com/office/officeart/2005/8/layout/hierarchy1"/>
    <dgm:cxn modelId="{EE9BAF7C-6F76-4FAB-B1C5-4A4A16C13EEE}" type="presParOf" srcId="{F9796A7E-92AC-496B-A1C4-9C92BD00C717}" destId="{8AAA1E00-77EE-4548-82AA-0A349575020D}" srcOrd="0" destOrd="0" presId="urn:microsoft.com/office/officeart/2005/8/layout/hierarchy1"/>
    <dgm:cxn modelId="{B9366C64-8BF4-4FF6-95DC-0C60BD34562B}" type="presParOf" srcId="{F9796A7E-92AC-496B-A1C4-9C92BD00C717}" destId="{1F9AA5E3-A09B-4654-AEAA-130D2E2A1546}" srcOrd="1" destOrd="0" presId="urn:microsoft.com/office/officeart/2005/8/layout/hierarchy1"/>
    <dgm:cxn modelId="{E0B70BD5-F550-4AA0-A00B-2CC37E42DCEF}" type="presParOf" srcId="{9F140622-58C9-4CD2-9803-845B103CF579}" destId="{584EF66D-9985-46A8-85CE-B4D1757D44A5}" srcOrd="1" destOrd="0" presId="urn:microsoft.com/office/officeart/2005/8/layout/hierarchy1"/>
    <dgm:cxn modelId="{0D787EF3-34CF-4A41-AEC9-7CF92DA4E8D9}" type="presParOf" srcId="{2646001E-7F2B-4BE3-AD73-39CEEC92441D}" destId="{52B7B7AF-D149-4F2E-A5EF-3B80FB4D25E7}" srcOrd="2" destOrd="0" presId="urn:microsoft.com/office/officeart/2005/8/layout/hierarchy1"/>
    <dgm:cxn modelId="{7F268DB5-EF2C-4E3F-899E-6F9C75B61EC6}" type="presParOf" srcId="{2646001E-7F2B-4BE3-AD73-39CEEC92441D}" destId="{E62D8D96-2827-449A-8870-3E2332337517}" srcOrd="3" destOrd="0" presId="urn:microsoft.com/office/officeart/2005/8/layout/hierarchy1"/>
    <dgm:cxn modelId="{C90FE765-90A0-4AEB-BB7A-D76BA4BAF933}" type="presParOf" srcId="{E62D8D96-2827-449A-8870-3E2332337517}" destId="{23649512-7256-4F06-8150-FAB254AEA890}" srcOrd="0" destOrd="0" presId="urn:microsoft.com/office/officeart/2005/8/layout/hierarchy1"/>
    <dgm:cxn modelId="{F8BC4515-AD1B-40BE-BB37-13E9D012A421}" type="presParOf" srcId="{23649512-7256-4F06-8150-FAB254AEA890}" destId="{A8DB1155-BD78-4FB2-9FA4-949EDA9F8DA8}" srcOrd="0" destOrd="0" presId="urn:microsoft.com/office/officeart/2005/8/layout/hierarchy1"/>
    <dgm:cxn modelId="{2DC9903A-33D0-4684-81E3-8F4FE53F8562}" type="presParOf" srcId="{23649512-7256-4F06-8150-FAB254AEA890}" destId="{4483C432-1D43-4459-BD01-FEA7B224D8DB}" srcOrd="1" destOrd="0" presId="urn:microsoft.com/office/officeart/2005/8/layout/hierarchy1"/>
    <dgm:cxn modelId="{952987AD-B20C-4A17-AEFC-95FE5476D060}" type="presParOf" srcId="{E62D8D96-2827-449A-8870-3E2332337517}" destId="{A02CFB6F-CAB2-432E-8F8A-40D84BA8C9CF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99F2F5-0BD4-4AC5-BD64-1618073862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F600B8-0940-44F9-9798-AFF1A25E3E7E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2400" dirty="0" smtClean="0"/>
            <a:t>Visibilización de la investigación de la Facultad de Enfermería</a:t>
          </a:r>
          <a:endParaRPr lang="es-ES" sz="2400" dirty="0"/>
        </a:p>
      </dgm:t>
    </dgm:pt>
    <dgm:pt modelId="{432677E6-1F62-4FCC-91F9-0A55612FE03E}" type="parTrans" cxnId="{4A80CB08-8494-4671-8473-652A26B96414}">
      <dgm:prSet/>
      <dgm:spPr/>
      <dgm:t>
        <a:bodyPr/>
        <a:lstStyle/>
        <a:p>
          <a:endParaRPr lang="es-ES" sz="2000"/>
        </a:p>
      </dgm:t>
    </dgm:pt>
    <dgm:pt modelId="{17A78F1C-2EFC-4402-9EA7-32A27E7D87C4}" type="sibTrans" cxnId="{4A80CB08-8494-4671-8473-652A26B96414}">
      <dgm:prSet/>
      <dgm:spPr/>
      <dgm:t>
        <a:bodyPr/>
        <a:lstStyle/>
        <a:p>
          <a:endParaRPr lang="es-ES" sz="2000"/>
        </a:p>
      </dgm:t>
    </dgm:pt>
    <dgm:pt modelId="{C18F296D-0CE6-4631-958B-665E7C8C4CCF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Fomentar la  participación de la comunidad académica en convocatorias internas y externas</a:t>
          </a:r>
          <a:endParaRPr lang="es-ES" sz="1600" dirty="0"/>
        </a:p>
      </dgm:t>
    </dgm:pt>
    <dgm:pt modelId="{9D6DC93D-0F1A-4DC5-8823-AEBD6F2C9293}" type="parTrans" cxnId="{C24C3CB2-8651-4122-A21E-CDC9C401986F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2000"/>
        </a:p>
      </dgm:t>
    </dgm:pt>
    <dgm:pt modelId="{81D21915-71CE-4177-95B5-658E6223D26C}" type="sibTrans" cxnId="{C24C3CB2-8651-4122-A21E-CDC9C401986F}">
      <dgm:prSet/>
      <dgm:spPr/>
      <dgm:t>
        <a:bodyPr/>
        <a:lstStyle/>
        <a:p>
          <a:endParaRPr lang="es-ES" sz="2000"/>
        </a:p>
      </dgm:t>
    </dgm:pt>
    <dgm:pt modelId="{1688E936-EDDF-4263-AE50-20A7B06E432C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Incrementar oferta de medios de divulgación de la producción científica de la comunidad académica</a:t>
          </a:r>
          <a:endParaRPr lang="es-ES" sz="1600" dirty="0"/>
        </a:p>
      </dgm:t>
    </dgm:pt>
    <dgm:pt modelId="{A02CC7B4-EF3A-402C-BAEC-9043051EFB50}" type="parTrans" cxnId="{B96B82E3-3D1B-4351-892F-2A7444F2BCE2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2000"/>
        </a:p>
      </dgm:t>
    </dgm:pt>
    <dgm:pt modelId="{00B526DF-5F58-4B62-AAD1-919CCA67791E}" type="sibTrans" cxnId="{B96B82E3-3D1B-4351-892F-2A7444F2BCE2}">
      <dgm:prSet/>
      <dgm:spPr/>
      <dgm:t>
        <a:bodyPr/>
        <a:lstStyle/>
        <a:p>
          <a:endParaRPr lang="es-ES" sz="2000"/>
        </a:p>
      </dgm:t>
    </dgm:pt>
    <dgm:pt modelId="{A0C2F8E0-E642-4EDF-89E4-46ACE9FA2BA5}">
      <dgm:prSet phldrT="[Texto]" custT="1"/>
      <dgm:spPr/>
      <dgm:t>
        <a:bodyPr/>
        <a:lstStyle/>
        <a:p>
          <a:r>
            <a:rPr lang="es-ES" sz="1400" dirty="0" smtClean="0"/>
            <a:t>Vinculación de  la producción en investigación del pregrado y  el posgrado a las plataformas universitarias</a:t>
          </a:r>
          <a:endParaRPr lang="es-ES" sz="1400" dirty="0"/>
        </a:p>
      </dgm:t>
    </dgm:pt>
    <dgm:pt modelId="{84834563-17E4-4A39-8FCC-C39DB014A969}" type="parTrans" cxnId="{F6E65692-99E8-4A86-A09A-8E2C3F264E38}">
      <dgm:prSet/>
      <dgm:spPr/>
      <dgm:t>
        <a:bodyPr/>
        <a:lstStyle/>
        <a:p>
          <a:endParaRPr lang="es-ES" sz="2000"/>
        </a:p>
      </dgm:t>
    </dgm:pt>
    <dgm:pt modelId="{324AA37D-0973-47DA-9B3B-B470FD71AAAE}" type="sibTrans" cxnId="{F6E65692-99E8-4A86-A09A-8E2C3F264E38}">
      <dgm:prSet/>
      <dgm:spPr/>
      <dgm:t>
        <a:bodyPr/>
        <a:lstStyle/>
        <a:p>
          <a:endParaRPr lang="es-ES" sz="2000"/>
        </a:p>
      </dgm:t>
    </dgm:pt>
    <dgm:pt modelId="{114E5469-A9D1-4C43-99F0-8D0F723E3B13}">
      <dgm:prSet phldrT="[Texto]" custT="1"/>
      <dgm:spPr/>
      <dgm:t>
        <a:bodyPr/>
        <a:lstStyle/>
        <a:p>
          <a:r>
            <a:rPr lang="es-ES" sz="1400" dirty="0" smtClean="0"/>
            <a:t>Incrementar la publicación de investigación interna a la Rev. Inv. y Ed. en Enf, respetando estándares de calidad </a:t>
          </a:r>
          <a:endParaRPr lang="es-ES" sz="1400" dirty="0"/>
        </a:p>
      </dgm:t>
    </dgm:pt>
    <dgm:pt modelId="{9AD91E04-0E5D-4E22-B6F8-DCB81A459956}" type="parTrans" cxnId="{9909D417-3F60-46E9-AFBE-F023DA56D4E4}">
      <dgm:prSet/>
      <dgm:spPr/>
      <dgm:t>
        <a:bodyPr/>
        <a:lstStyle/>
        <a:p>
          <a:endParaRPr lang="es-ES" sz="2000"/>
        </a:p>
      </dgm:t>
    </dgm:pt>
    <dgm:pt modelId="{CC557C06-A5C3-4F06-A13F-B945E9DDA6ED}" type="sibTrans" cxnId="{9909D417-3F60-46E9-AFBE-F023DA56D4E4}">
      <dgm:prSet/>
      <dgm:spPr/>
      <dgm:t>
        <a:bodyPr/>
        <a:lstStyle/>
        <a:p>
          <a:endParaRPr lang="es-ES" sz="2000"/>
        </a:p>
      </dgm:t>
    </dgm:pt>
    <dgm:pt modelId="{5EC3447F-A31D-48FC-AD2E-D5814A61B651}">
      <dgm:prSet phldrT="[Texto]" custT="1"/>
      <dgm:spPr>
        <a:ln>
          <a:solidFill>
            <a:schemeClr val="accent6"/>
          </a:solidFill>
          <a:prstDash val="sysDash"/>
        </a:ln>
      </dgm:spPr>
      <dgm:t>
        <a:bodyPr/>
        <a:lstStyle/>
        <a:p>
          <a:r>
            <a:rPr lang="es-ES" sz="1600" dirty="0" smtClean="0"/>
            <a:t>Visibilizar y extender la investigación a regiones (egresadas y comunidades)</a:t>
          </a:r>
          <a:endParaRPr lang="es-ES" sz="1600" dirty="0"/>
        </a:p>
      </dgm:t>
    </dgm:pt>
    <dgm:pt modelId="{1EAAC797-06AB-418F-AD40-1DB16CDCF620}" type="parTrans" cxnId="{75F82D8A-51BB-4F08-8CE7-BA9EC2E8A03C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s-ES" sz="2000"/>
        </a:p>
      </dgm:t>
    </dgm:pt>
    <dgm:pt modelId="{AC684C13-A711-4AF0-B7CD-ED6B0D1CAE47}" type="sibTrans" cxnId="{75F82D8A-51BB-4F08-8CE7-BA9EC2E8A03C}">
      <dgm:prSet/>
      <dgm:spPr/>
      <dgm:t>
        <a:bodyPr/>
        <a:lstStyle/>
        <a:p>
          <a:endParaRPr lang="es-ES" sz="2000"/>
        </a:p>
      </dgm:t>
    </dgm:pt>
    <dgm:pt modelId="{EDF4B5DC-274D-455C-8188-9D22437E5D7C}">
      <dgm:prSet phldrT="[Texto]" custT="1"/>
      <dgm:spPr>
        <a:ln>
          <a:prstDash val="dash"/>
        </a:ln>
      </dgm:spPr>
      <dgm:t>
        <a:bodyPr/>
        <a:lstStyle/>
        <a:p>
          <a:r>
            <a:rPr lang="es-ES" sz="1400" dirty="0" smtClean="0"/>
            <a:t>Capacitación</a:t>
          </a:r>
          <a:endParaRPr lang="es-ES" sz="1400" dirty="0"/>
        </a:p>
      </dgm:t>
    </dgm:pt>
    <dgm:pt modelId="{3F55BB12-2D5A-43CC-92B7-EA927F61A167}" type="parTrans" cxnId="{65407CB5-0F52-4B39-BF11-E847584EC120}">
      <dgm:prSet/>
      <dgm:spPr/>
      <dgm:t>
        <a:bodyPr/>
        <a:lstStyle/>
        <a:p>
          <a:endParaRPr lang="es-ES" sz="2000"/>
        </a:p>
      </dgm:t>
    </dgm:pt>
    <dgm:pt modelId="{BD7E55BD-5248-47D8-A0AB-1C87FB9D03CD}" type="sibTrans" cxnId="{65407CB5-0F52-4B39-BF11-E847584EC120}">
      <dgm:prSet/>
      <dgm:spPr/>
      <dgm:t>
        <a:bodyPr/>
        <a:lstStyle/>
        <a:p>
          <a:endParaRPr lang="es-ES" sz="2000"/>
        </a:p>
      </dgm:t>
    </dgm:pt>
    <dgm:pt modelId="{62FE4775-5B6B-4B35-ACF2-3266C0F27C96}">
      <dgm:prSet phldrT="[Texto]" custT="1"/>
      <dgm:spPr>
        <a:ln>
          <a:prstDash val="dash"/>
        </a:ln>
      </dgm:spPr>
      <dgm:t>
        <a:bodyPr/>
        <a:lstStyle/>
        <a:p>
          <a:r>
            <a:rPr lang="es-ES" sz="1400" dirty="0" smtClean="0"/>
            <a:t>Investigación colaborativa</a:t>
          </a:r>
          <a:endParaRPr lang="es-ES" sz="1400" dirty="0"/>
        </a:p>
      </dgm:t>
    </dgm:pt>
    <dgm:pt modelId="{B3EA8B60-C79D-44B7-B1A0-3C7F1CAEBB42}" type="parTrans" cxnId="{26484A88-F678-486C-9DE5-122C232FF496}">
      <dgm:prSet/>
      <dgm:spPr/>
      <dgm:t>
        <a:bodyPr/>
        <a:lstStyle/>
        <a:p>
          <a:endParaRPr lang="es-ES" sz="2000"/>
        </a:p>
      </dgm:t>
    </dgm:pt>
    <dgm:pt modelId="{67724FC2-DAA3-40E6-A5C1-A4DDD2E9A4C3}" type="sibTrans" cxnId="{26484A88-F678-486C-9DE5-122C232FF496}">
      <dgm:prSet/>
      <dgm:spPr/>
      <dgm:t>
        <a:bodyPr/>
        <a:lstStyle/>
        <a:p>
          <a:endParaRPr lang="es-ES" sz="2000"/>
        </a:p>
      </dgm:t>
    </dgm:pt>
    <dgm:pt modelId="{8191C96A-973C-4D1C-ADEF-2BD88D4406F6}">
      <dgm:prSet phldrT="[Texto]" custT="1"/>
      <dgm:spPr/>
      <dgm:t>
        <a:bodyPr/>
        <a:lstStyle/>
        <a:p>
          <a:r>
            <a:rPr lang="es-ES" sz="1400" dirty="0" smtClean="0"/>
            <a:t>Implementar nuevos medios de divulgación científica</a:t>
          </a:r>
          <a:endParaRPr lang="es-ES" sz="1400" dirty="0"/>
        </a:p>
      </dgm:t>
    </dgm:pt>
    <dgm:pt modelId="{AEF88275-BAD4-4019-B31B-2677D2B871DD}" type="parTrans" cxnId="{3D3E2B5B-634F-4F40-8884-EFAF147BBD5F}">
      <dgm:prSet/>
      <dgm:spPr/>
      <dgm:t>
        <a:bodyPr/>
        <a:lstStyle/>
        <a:p>
          <a:endParaRPr lang="es-ES"/>
        </a:p>
      </dgm:t>
    </dgm:pt>
    <dgm:pt modelId="{683F964F-8D10-41ED-B26F-EC2433C5E9CF}" type="sibTrans" cxnId="{3D3E2B5B-634F-4F40-8884-EFAF147BBD5F}">
      <dgm:prSet/>
      <dgm:spPr/>
      <dgm:t>
        <a:bodyPr/>
        <a:lstStyle/>
        <a:p>
          <a:endParaRPr lang="es-ES"/>
        </a:p>
      </dgm:t>
    </dgm:pt>
    <dgm:pt modelId="{7CC29BC0-9C3D-4715-96D4-FBCD74E59EAB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Divulgación permanente de ofertas</a:t>
          </a:r>
          <a:endParaRPr lang="es-ES" sz="1600" dirty="0"/>
        </a:p>
      </dgm:t>
    </dgm:pt>
    <dgm:pt modelId="{75BF8532-1B9F-4128-869B-AC042FE56DE3}" type="parTrans" cxnId="{A7B328E0-0B5C-4D74-BB95-553010BF0AE8}">
      <dgm:prSet/>
      <dgm:spPr/>
      <dgm:t>
        <a:bodyPr/>
        <a:lstStyle/>
        <a:p>
          <a:endParaRPr lang="es-ES"/>
        </a:p>
      </dgm:t>
    </dgm:pt>
    <dgm:pt modelId="{F3918FA4-107C-427F-BB50-35DD20321C56}" type="sibTrans" cxnId="{A7B328E0-0B5C-4D74-BB95-553010BF0AE8}">
      <dgm:prSet/>
      <dgm:spPr/>
      <dgm:t>
        <a:bodyPr/>
        <a:lstStyle/>
        <a:p>
          <a:endParaRPr lang="es-ES"/>
        </a:p>
      </dgm:t>
    </dgm:pt>
    <dgm:pt modelId="{FE17F4D5-BA0F-4BA7-92E8-BDAD1A62DDC7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s-ES" sz="1600" dirty="0" smtClean="0"/>
            <a:t>Acompañamiento técnico</a:t>
          </a:r>
          <a:endParaRPr lang="es-ES" sz="1600" dirty="0"/>
        </a:p>
      </dgm:t>
    </dgm:pt>
    <dgm:pt modelId="{CD31244D-9CB8-4C85-8368-0B397DE3CE01}" type="parTrans" cxnId="{AAE060EE-6950-405A-9E65-8A9891E3B324}">
      <dgm:prSet/>
      <dgm:spPr/>
      <dgm:t>
        <a:bodyPr/>
        <a:lstStyle/>
        <a:p>
          <a:endParaRPr lang="es-ES"/>
        </a:p>
      </dgm:t>
    </dgm:pt>
    <dgm:pt modelId="{29798CF4-EE7A-45B0-A4B2-11E006E66F7E}" type="sibTrans" cxnId="{AAE060EE-6950-405A-9E65-8A9891E3B324}">
      <dgm:prSet/>
      <dgm:spPr/>
      <dgm:t>
        <a:bodyPr/>
        <a:lstStyle/>
        <a:p>
          <a:endParaRPr lang="es-ES"/>
        </a:p>
      </dgm:t>
    </dgm:pt>
    <dgm:pt modelId="{46C56B9D-4132-4249-AE91-D3D4F56C6144}" type="pres">
      <dgm:prSet presAssocID="{AC99F2F5-0BD4-4AC5-BD64-1618073862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12ADD16-003E-4C18-9BB7-2D3D62AF8763}" type="pres">
      <dgm:prSet presAssocID="{D6F600B8-0940-44F9-9798-AFF1A25E3E7E}" presName="hierRoot1" presStyleCnt="0"/>
      <dgm:spPr/>
    </dgm:pt>
    <dgm:pt modelId="{69326026-24A1-4D68-8F28-9E4DD9F27015}" type="pres">
      <dgm:prSet presAssocID="{D6F600B8-0940-44F9-9798-AFF1A25E3E7E}" presName="composite" presStyleCnt="0"/>
      <dgm:spPr/>
    </dgm:pt>
    <dgm:pt modelId="{44DEC3B8-6941-4ED0-A957-F740FFD1FCE9}" type="pres">
      <dgm:prSet presAssocID="{D6F600B8-0940-44F9-9798-AFF1A25E3E7E}" presName="background" presStyleLbl="node0" presStyleIdx="0" presStyleCnt="1"/>
      <dgm:spPr>
        <a:solidFill>
          <a:schemeClr val="accent4"/>
        </a:solidFill>
        <a:ln>
          <a:solidFill>
            <a:schemeClr val="accent6"/>
          </a:solidFill>
        </a:ln>
      </dgm:spPr>
    </dgm:pt>
    <dgm:pt modelId="{B14D03CF-FCA7-469E-A3F7-62A370186877}" type="pres">
      <dgm:prSet presAssocID="{D6F600B8-0940-44F9-9798-AFF1A25E3E7E}" presName="text" presStyleLbl="fgAcc0" presStyleIdx="0" presStyleCnt="1" custScaleX="407718" custScaleY="146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86339A-F760-41C4-B9FE-98F2555CA5E9}" type="pres">
      <dgm:prSet presAssocID="{D6F600B8-0940-44F9-9798-AFF1A25E3E7E}" presName="hierChild2" presStyleCnt="0"/>
      <dgm:spPr/>
    </dgm:pt>
    <dgm:pt modelId="{A4A96E32-01F4-4966-BCF2-364A62D84691}" type="pres">
      <dgm:prSet presAssocID="{9D6DC93D-0F1A-4DC5-8823-AEBD6F2C9293}" presName="Name10" presStyleLbl="parChTrans1D2" presStyleIdx="0" presStyleCnt="3"/>
      <dgm:spPr/>
      <dgm:t>
        <a:bodyPr/>
        <a:lstStyle/>
        <a:p>
          <a:endParaRPr lang="es-ES"/>
        </a:p>
      </dgm:t>
    </dgm:pt>
    <dgm:pt modelId="{F405423B-54E9-4DA8-B408-942420A5C7D3}" type="pres">
      <dgm:prSet presAssocID="{C18F296D-0CE6-4631-958B-665E7C8C4CCF}" presName="hierRoot2" presStyleCnt="0"/>
      <dgm:spPr/>
    </dgm:pt>
    <dgm:pt modelId="{1C0EB97A-E979-4C1E-96C5-225E5ADCB77B}" type="pres">
      <dgm:prSet presAssocID="{C18F296D-0CE6-4631-958B-665E7C8C4CCF}" presName="composite2" presStyleCnt="0"/>
      <dgm:spPr/>
    </dgm:pt>
    <dgm:pt modelId="{06901970-B6A1-4F43-A0A2-A1DA9A322DD5}" type="pres">
      <dgm:prSet presAssocID="{C18F296D-0CE6-4631-958B-665E7C8C4CCF}" presName="background2" presStyleLbl="node2" presStyleIdx="0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BA66CEEC-4452-4D71-82B4-48DDD130BE45}" type="pres">
      <dgm:prSet presAssocID="{C18F296D-0CE6-4631-958B-665E7C8C4CCF}" presName="text2" presStyleLbl="fgAcc2" presStyleIdx="0" presStyleCnt="3" custScaleX="2994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110705-05F6-4094-BCEC-4380EB161AFF}" type="pres">
      <dgm:prSet presAssocID="{C18F296D-0CE6-4631-958B-665E7C8C4CCF}" presName="hierChild3" presStyleCnt="0"/>
      <dgm:spPr/>
    </dgm:pt>
    <dgm:pt modelId="{C68951D3-2300-4061-B79C-6BD2671465E6}" type="pres">
      <dgm:prSet presAssocID="{75BF8532-1B9F-4128-869B-AC042FE56DE3}" presName="Name17" presStyleLbl="parChTrans1D3" presStyleIdx="0" presStyleCnt="7"/>
      <dgm:spPr/>
      <dgm:t>
        <a:bodyPr/>
        <a:lstStyle/>
        <a:p>
          <a:endParaRPr lang="es-ES"/>
        </a:p>
      </dgm:t>
    </dgm:pt>
    <dgm:pt modelId="{3323B897-BD7A-47B1-A574-01AED1C2FF2B}" type="pres">
      <dgm:prSet presAssocID="{7CC29BC0-9C3D-4715-96D4-FBCD74E59EAB}" presName="hierRoot3" presStyleCnt="0"/>
      <dgm:spPr/>
    </dgm:pt>
    <dgm:pt modelId="{31FAB64A-049F-44D0-81A1-CAD36B5E4E95}" type="pres">
      <dgm:prSet presAssocID="{7CC29BC0-9C3D-4715-96D4-FBCD74E59EAB}" presName="composite3" presStyleCnt="0"/>
      <dgm:spPr/>
    </dgm:pt>
    <dgm:pt modelId="{19733E42-F923-42C1-8AF3-8227A4D49D85}" type="pres">
      <dgm:prSet presAssocID="{7CC29BC0-9C3D-4715-96D4-FBCD74E59EAB}" presName="background3" presStyleLbl="node3" presStyleIdx="0" presStyleCnt="7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</dgm:pt>
    <dgm:pt modelId="{525B1F0B-DFA6-49AE-823F-C4AAC10B43D8}" type="pres">
      <dgm:prSet presAssocID="{7CC29BC0-9C3D-4715-96D4-FBCD74E59EAB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E2D54D-F71F-4118-B5A2-37E70B5C99A1}" type="pres">
      <dgm:prSet presAssocID="{7CC29BC0-9C3D-4715-96D4-FBCD74E59EAB}" presName="hierChild4" presStyleCnt="0"/>
      <dgm:spPr/>
    </dgm:pt>
    <dgm:pt modelId="{5CDBE789-B477-4D1A-85B2-69BC3C0B91B6}" type="pres">
      <dgm:prSet presAssocID="{CD31244D-9CB8-4C85-8368-0B397DE3CE01}" presName="Name17" presStyleLbl="parChTrans1D3" presStyleIdx="1" presStyleCnt="7"/>
      <dgm:spPr/>
      <dgm:t>
        <a:bodyPr/>
        <a:lstStyle/>
        <a:p>
          <a:endParaRPr lang="es-ES"/>
        </a:p>
      </dgm:t>
    </dgm:pt>
    <dgm:pt modelId="{2CFF94DB-B55A-415D-B453-E3B637DA50BB}" type="pres">
      <dgm:prSet presAssocID="{FE17F4D5-BA0F-4BA7-92E8-BDAD1A62DDC7}" presName="hierRoot3" presStyleCnt="0"/>
      <dgm:spPr/>
    </dgm:pt>
    <dgm:pt modelId="{83CAF4EC-0809-4FEB-8123-5AFA9B179AD0}" type="pres">
      <dgm:prSet presAssocID="{FE17F4D5-BA0F-4BA7-92E8-BDAD1A62DDC7}" presName="composite3" presStyleCnt="0"/>
      <dgm:spPr/>
    </dgm:pt>
    <dgm:pt modelId="{63060E3D-1C7E-4BAC-A718-35A6CB713EC3}" type="pres">
      <dgm:prSet presAssocID="{FE17F4D5-BA0F-4BA7-92E8-BDAD1A62DDC7}" presName="background3" presStyleLbl="node3" presStyleIdx="1" presStyleCnt="7"/>
      <dgm:spPr>
        <a:solidFill>
          <a:schemeClr val="accent3">
            <a:lumMod val="60000"/>
            <a:lumOff val="40000"/>
          </a:schemeClr>
        </a:solidFill>
      </dgm:spPr>
    </dgm:pt>
    <dgm:pt modelId="{A2468BE0-27E7-4A64-9A61-99246B3EEECD}" type="pres">
      <dgm:prSet presAssocID="{FE17F4D5-BA0F-4BA7-92E8-BDAD1A62DDC7}" presName="text3" presStyleLbl="fgAcc3" presStyleIdx="1" presStyleCnt="7" custScaleX="168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5F5E08-F945-4D24-A897-A56F15D31406}" type="pres">
      <dgm:prSet presAssocID="{FE17F4D5-BA0F-4BA7-92E8-BDAD1A62DDC7}" presName="hierChild4" presStyleCnt="0"/>
      <dgm:spPr/>
    </dgm:pt>
    <dgm:pt modelId="{7440C464-A7A2-410F-BFEE-C4B98EF34664}" type="pres">
      <dgm:prSet presAssocID="{A02CC7B4-EF3A-402C-BAEC-9043051EFB50}" presName="Name10" presStyleLbl="parChTrans1D2" presStyleIdx="1" presStyleCnt="3"/>
      <dgm:spPr/>
      <dgm:t>
        <a:bodyPr/>
        <a:lstStyle/>
        <a:p>
          <a:endParaRPr lang="es-ES"/>
        </a:p>
      </dgm:t>
    </dgm:pt>
    <dgm:pt modelId="{2C763376-0231-4AF0-8F1B-61BEA89B1296}" type="pres">
      <dgm:prSet presAssocID="{1688E936-EDDF-4263-AE50-20A7B06E432C}" presName="hierRoot2" presStyleCnt="0"/>
      <dgm:spPr/>
    </dgm:pt>
    <dgm:pt modelId="{241F2FB8-B884-45DF-872E-B13E63BC25B4}" type="pres">
      <dgm:prSet presAssocID="{1688E936-EDDF-4263-AE50-20A7B06E432C}" presName="composite2" presStyleCnt="0"/>
      <dgm:spPr/>
    </dgm:pt>
    <dgm:pt modelId="{BE9D32DF-8272-408A-857D-13958F7C5B23}" type="pres">
      <dgm:prSet presAssocID="{1688E936-EDDF-4263-AE50-20A7B06E432C}" presName="background2" presStyleLbl="node2" presStyleIdx="1" presStyleCnt="3"/>
      <dgm:spPr>
        <a:solidFill>
          <a:schemeClr val="accent6"/>
        </a:solidFill>
      </dgm:spPr>
    </dgm:pt>
    <dgm:pt modelId="{D310D2AC-1C34-4434-AD09-48EDE3E184A9}" type="pres">
      <dgm:prSet presAssocID="{1688E936-EDDF-4263-AE50-20A7B06E432C}" presName="text2" presStyleLbl="fgAcc2" presStyleIdx="1" presStyleCnt="3" custScaleX="3182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A17D72-D520-4003-BA7B-4807275A9F45}" type="pres">
      <dgm:prSet presAssocID="{1688E936-EDDF-4263-AE50-20A7B06E432C}" presName="hierChild3" presStyleCnt="0"/>
      <dgm:spPr/>
    </dgm:pt>
    <dgm:pt modelId="{828D6B2E-7358-4E7C-9636-F820B6BB99D5}" type="pres">
      <dgm:prSet presAssocID="{84834563-17E4-4A39-8FCC-C39DB014A969}" presName="Name17" presStyleLbl="parChTrans1D3" presStyleIdx="2" presStyleCnt="7"/>
      <dgm:spPr/>
      <dgm:t>
        <a:bodyPr/>
        <a:lstStyle/>
        <a:p>
          <a:endParaRPr lang="es-ES"/>
        </a:p>
      </dgm:t>
    </dgm:pt>
    <dgm:pt modelId="{0494A79E-5627-4391-A0B3-E2192EF451A6}" type="pres">
      <dgm:prSet presAssocID="{A0C2F8E0-E642-4EDF-89E4-46ACE9FA2BA5}" presName="hierRoot3" presStyleCnt="0"/>
      <dgm:spPr/>
    </dgm:pt>
    <dgm:pt modelId="{442F6E6E-11D5-4A3E-9373-AEDE9E9456F8}" type="pres">
      <dgm:prSet presAssocID="{A0C2F8E0-E642-4EDF-89E4-46ACE9FA2BA5}" presName="composite3" presStyleCnt="0"/>
      <dgm:spPr/>
    </dgm:pt>
    <dgm:pt modelId="{25FC474B-B3BA-4806-B4CD-E354EA1A64B5}" type="pres">
      <dgm:prSet presAssocID="{A0C2F8E0-E642-4EDF-89E4-46ACE9FA2BA5}" presName="background3" presStyleLbl="node3" presStyleIdx="2" presStyleCnt="7"/>
      <dgm:spPr>
        <a:solidFill>
          <a:schemeClr val="accent3">
            <a:lumMod val="60000"/>
            <a:lumOff val="40000"/>
          </a:schemeClr>
        </a:solidFill>
      </dgm:spPr>
    </dgm:pt>
    <dgm:pt modelId="{AFFB8AF2-E3AB-4E5E-96CD-03EB8ADB44BA}" type="pres">
      <dgm:prSet presAssocID="{A0C2F8E0-E642-4EDF-89E4-46ACE9FA2BA5}" presName="text3" presStyleLbl="fgAcc3" presStyleIdx="2" presStyleCnt="7" custScaleX="135497" custScaleY="245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F1AB62-7DB7-4F80-8C9C-7E3A9A97E415}" type="pres">
      <dgm:prSet presAssocID="{A0C2F8E0-E642-4EDF-89E4-46ACE9FA2BA5}" presName="hierChild4" presStyleCnt="0"/>
      <dgm:spPr/>
    </dgm:pt>
    <dgm:pt modelId="{26D7B4A2-126A-4527-BE20-63B170E203D0}" type="pres">
      <dgm:prSet presAssocID="{9AD91E04-0E5D-4E22-B6F8-DCB81A459956}" presName="Name17" presStyleLbl="parChTrans1D3" presStyleIdx="3" presStyleCnt="7"/>
      <dgm:spPr/>
      <dgm:t>
        <a:bodyPr/>
        <a:lstStyle/>
        <a:p>
          <a:endParaRPr lang="es-ES"/>
        </a:p>
      </dgm:t>
    </dgm:pt>
    <dgm:pt modelId="{19114D93-5571-485E-813E-76F1FDE71DA3}" type="pres">
      <dgm:prSet presAssocID="{114E5469-A9D1-4C43-99F0-8D0F723E3B13}" presName="hierRoot3" presStyleCnt="0"/>
      <dgm:spPr/>
    </dgm:pt>
    <dgm:pt modelId="{8CD00186-24B8-44A5-9540-08F1336A57B3}" type="pres">
      <dgm:prSet presAssocID="{114E5469-A9D1-4C43-99F0-8D0F723E3B13}" presName="composite3" presStyleCnt="0"/>
      <dgm:spPr/>
    </dgm:pt>
    <dgm:pt modelId="{4047A123-6233-4AAC-B3F5-259AAA5F9A77}" type="pres">
      <dgm:prSet presAssocID="{114E5469-A9D1-4C43-99F0-8D0F723E3B13}" presName="background3" presStyleLbl="node3" presStyleIdx="3" presStyleCnt="7"/>
      <dgm:spPr>
        <a:solidFill>
          <a:schemeClr val="accent3">
            <a:lumMod val="60000"/>
            <a:lumOff val="40000"/>
          </a:schemeClr>
        </a:solidFill>
      </dgm:spPr>
    </dgm:pt>
    <dgm:pt modelId="{A6539F8E-B365-4800-953B-8DC17C2432FA}" type="pres">
      <dgm:prSet presAssocID="{114E5469-A9D1-4C43-99F0-8D0F723E3B13}" presName="text3" presStyleLbl="fgAcc3" presStyleIdx="3" presStyleCnt="7" custScaleY="3081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B89920-468F-41A8-9ABA-7D023DAF8BA9}" type="pres">
      <dgm:prSet presAssocID="{114E5469-A9D1-4C43-99F0-8D0F723E3B13}" presName="hierChild4" presStyleCnt="0"/>
      <dgm:spPr/>
    </dgm:pt>
    <dgm:pt modelId="{C57E8D34-114F-4D95-9F6D-9B82EBFF94E2}" type="pres">
      <dgm:prSet presAssocID="{AEF88275-BAD4-4019-B31B-2677D2B871DD}" presName="Name17" presStyleLbl="parChTrans1D3" presStyleIdx="4" presStyleCnt="7"/>
      <dgm:spPr/>
      <dgm:t>
        <a:bodyPr/>
        <a:lstStyle/>
        <a:p>
          <a:endParaRPr lang="es-ES"/>
        </a:p>
      </dgm:t>
    </dgm:pt>
    <dgm:pt modelId="{51307D70-7956-48F3-AA79-CB0AA571DE4B}" type="pres">
      <dgm:prSet presAssocID="{8191C96A-973C-4D1C-ADEF-2BD88D4406F6}" presName="hierRoot3" presStyleCnt="0"/>
      <dgm:spPr/>
    </dgm:pt>
    <dgm:pt modelId="{6FB6C633-6E53-4B24-81A1-6FF8D812B702}" type="pres">
      <dgm:prSet presAssocID="{8191C96A-973C-4D1C-ADEF-2BD88D4406F6}" presName="composite3" presStyleCnt="0"/>
      <dgm:spPr/>
    </dgm:pt>
    <dgm:pt modelId="{5A5677FB-70BA-40E4-B6E1-C13C63F74CD8}" type="pres">
      <dgm:prSet presAssocID="{8191C96A-973C-4D1C-ADEF-2BD88D4406F6}" presName="background3" presStyleLbl="node3" presStyleIdx="4" presStyleCnt="7"/>
      <dgm:spPr>
        <a:solidFill>
          <a:schemeClr val="accent3">
            <a:lumMod val="60000"/>
            <a:lumOff val="40000"/>
          </a:schemeClr>
        </a:solidFill>
      </dgm:spPr>
    </dgm:pt>
    <dgm:pt modelId="{3C24A706-3B2C-4FB4-8595-1EAECAC893C2}" type="pres">
      <dgm:prSet presAssocID="{8191C96A-973C-4D1C-ADEF-2BD88D4406F6}" presName="text3" presStyleLbl="fgAcc3" presStyleIdx="4" presStyleCnt="7" custScaleY="1724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C8552A-E07A-43B2-A0D0-B0EE5F1222B6}" type="pres">
      <dgm:prSet presAssocID="{8191C96A-973C-4D1C-ADEF-2BD88D4406F6}" presName="hierChild4" presStyleCnt="0"/>
      <dgm:spPr/>
    </dgm:pt>
    <dgm:pt modelId="{D7F5DBBA-D751-4985-A8AD-6738B223ADA1}" type="pres">
      <dgm:prSet presAssocID="{1EAAC797-06AB-418F-AD40-1DB16CDCF620}" presName="Name10" presStyleLbl="parChTrans1D2" presStyleIdx="2" presStyleCnt="3"/>
      <dgm:spPr/>
      <dgm:t>
        <a:bodyPr/>
        <a:lstStyle/>
        <a:p>
          <a:endParaRPr lang="es-ES"/>
        </a:p>
      </dgm:t>
    </dgm:pt>
    <dgm:pt modelId="{FCAE6A93-E182-40B8-BC70-AD608B49CA2D}" type="pres">
      <dgm:prSet presAssocID="{5EC3447F-A31D-48FC-AD2E-D5814A61B651}" presName="hierRoot2" presStyleCnt="0"/>
      <dgm:spPr/>
    </dgm:pt>
    <dgm:pt modelId="{7264B4A2-0A47-4976-88CC-526ADED1A228}" type="pres">
      <dgm:prSet presAssocID="{5EC3447F-A31D-48FC-AD2E-D5814A61B651}" presName="composite2" presStyleCnt="0"/>
      <dgm:spPr/>
    </dgm:pt>
    <dgm:pt modelId="{7AEFBFB0-707E-4284-960E-6B4DE6AB72A6}" type="pres">
      <dgm:prSet presAssocID="{5EC3447F-A31D-48FC-AD2E-D5814A61B651}" presName="background2" presStyleLbl="node2" presStyleIdx="2" presStyleCnt="3"/>
      <dgm:spPr>
        <a:solidFill>
          <a:schemeClr val="bg1"/>
        </a:solidFill>
        <a:ln>
          <a:prstDash val="sysDash"/>
        </a:ln>
      </dgm:spPr>
    </dgm:pt>
    <dgm:pt modelId="{78AF8F88-C5D0-4E33-B8C0-CF0D7C238438}" type="pres">
      <dgm:prSet presAssocID="{5EC3447F-A31D-48FC-AD2E-D5814A61B651}" presName="text2" presStyleLbl="fgAcc2" presStyleIdx="2" presStyleCnt="3" custScaleX="2092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6001E-7F2B-4BE3-AD73-39CEEC92441D}" type="pres">
      <dgm:prSet presAssocID="{5EC3447F-A31D-48FC-AD2E-D5814A61B651}" presName="hierChild3" presStyleCnt="0"/>
      <dgm:spPr/>
    </dgm:pt>
    <dgm:pt modelId="{974C7CEE-4EFE-48FF-B3C6-D330ED72E80E}" type="pres">
      <dgm:prSet presAssocID="{3F55BB12-2D5A-43CC-92B7-EA927F61A167}" presName="Name17" presStyleLbl="parChTrans1D3" presStyleIdx="5" presStyleCnt="7"/>
      <dgm:spPr/>
      <dgm:t>
        <a:bodyPr/>
        <a:lstStyle/>
        <a:p>
          <a:endParaRPr lang="es-ES"/>
        </a:p>
      </dgm:t>
    </dgm:pt>
    <dgm:pt modelId="{9F140622-58C9-4CD2-9803-845B103CF579}" type="pres">
      <dgm:prSet presAssocID="{EDF4B5DC-274D-455C-8188-9D22437E5D7C}" presName="hierRoot3" presStyleCnt="0"/>
      <dgm:spPr/>
    </dgm:pt>
    <dgm:pt modelId="{F9796A7E-92AC-496B-A1C4-9C92BD00C717}" type="pres">
      <dgm:prSet presAssocID="{EDF4B5DC-274D-455C-8188-9D22437E5D7C}" presName="composite3" presStyleCnt="0"/>
      <dgm:spPr/>
    </dgm:pt>
    <dgm:pt modelId="{8AAA1E00-77EE-4548-82AA-0A349575020D}" type="pres">
      <dgm:prSet presAssocID="{EDF4B5DC-274D-455C-8188-9D22437E5D7C}" presName="background3" presStyleLbl="node3" presStyleIdx="5" presStyleCnt="7"/>
      <dgm:spPr>
        <a:solidFill>
          <a:schemeClr val="bg1"/>
        </a:solidFill>
        <a:ln>
          <a:prstDash val="sysDash"/>
        </a:ln>
      </dgm:spPr>
    </dgm:pt>
    <dgm:pt modelId="{1F9AA5E3-A09B-4654-AEAA-130D2E2A1546}" type="pres">
      <dgm:prSet presAssocID="{EDF4B5DC-274D-455C-8188-9D22437E5D7C}" presName="text3" presStyleLbl="fgAcc3" presStyleIdx="5" presStyleCnt="7" custScaleY="1031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4EF66D-9985-46A8-85CE-B4D1757D44A5}" type="pres">
      <dgm:prSet presAssocID="{EDF4B5DC-274D-455C-8188-9D22437E5D7C}" presName="hierChild4" presStyleCnt="0"/>
      <dgm:spPr/>
    </dgm:pt>
    <dgm:pt modelId="{52B7B7AF-D149-4F2E-A5EF-3B80FB4D25E7}" type="pres">
      <dgm:prSet presAssocID="{B3EA8B60-C79D-44B7-B1A0-3C7F1CAEBB42}" presName="Name17" presStyleLbl="parChTrans1D3" presStyleIdx="6" presStyleCnt="7"/>
      <dgm:spPr/>
      <dgm:t>
        <a:bodyPr/>
        <a:lstStyle/>
        <a:p>
          <a:endParaRPr lang="es-ES"/>
        </a:p>
      </dgm:t>
    </dgm:pt>
    <dgm:pt modelId="{E62D8D96-2827-449A-8870-3E2332337517}" type="pres">
      <dgm:prSet presAssocID="{62FE4775-5B6B-4B35-ACF2-3266C0F27C96}" presName="hierRoot3" presStyleCnt="0"/>
      <dgm:spPr/>
    </dgm:pt>
    <dgm:pt modelId="{23649512-7256-4F06-8150-FAB254AEA890}" type="pres">
      <dgm:prSet presAssocID="{62FE4775-5B6B-4B35-ACF2-3266C0F27C96}" presName="composite3" presStyleCnt="0"/>
      <dgm:spPr/>
    </dgm:pt>
    <dgm:pt modelId="{A8DB1155-BD78-4FB2-9FA4-949EDA9F8DA8}" type="pres">
      <dgm:prSet presAssocID="{62FE4775-5B6B-4B35-ACF2-3266C0F27C96}" presName="background3" presStyleLbl="node3" presStyleIdx="6" presStyleCnt="7"/>
      <dgm:spPr>
        <a:solidFill>
          <a:schemeClr val="bg1"/>
        </a:solidFill>
        <a:ln>
          <a:prstDash val="dash"/>
        </a:ln>
      </dgm:spPr>
    </dgm:pt>
    <dgm:pt modelId="{4483C432-1D43-4459-BD01-FEA7B224D8DB}" type="pres">
      <dgm:prSet presAssocID="{62FE4775-5B6B-4B35-ACF2-3266C0F27C96}" presName="text3" presStyleLbl="fgAcc3" presStyleIdx="6" presStyleCnt="7" custScaleY="1007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2CFB6F-CAB2-432E-8F8A-40D84BA8C9CF}" type="pres">
      <dgm:prSet presAssocID="{62FE4775-5B6B-4B35-ACF2-3266C0F27C96}" presName="hierChild4" presStyleCnt="0"/>
      <dgm:spPr/>
    </dgm:pt>
  </dgm:ptLst>
  <dgm:cxnLst>
    <dgm:cxn modelId="{A7B328E0-0B5C-4D74-BB95-553010BF0AE8}" srcId="{C18F296D-0CE6-4631-958B-665E7C8C4CCF}" destId="{7CC29BC0-9C3D-4715-96D4-FBCD74E59EAB}" srcOrd="0" destOrd="0" parTransId="{75BF8532-1B9F-4128-869B-AC042FE56DE3}" sibTransId="{F3918FA4-107C-427F-BB50-35DD20321C56}"/>
    <dgm:cxn modelId="{0044BE48-366D-4E95-9E87-641E8EAE1BE6}" type="presOf" srcId="{C18F296D-0CE6-4631-958B-665E7C8C4CCF}" destId="{BA66CEEC-4452-4D71-82B4-48DDD130BE45}" srcOrd="0" destOrd="0" presId="urn:microsoft.com/office/officeart/2005/8/layout/hierarchy1"/>
    <dgm:cxn modelId="{C6AF5840-7623-47E4-8A03-735D7843B316}" type="presOf" srcId="{A02CC7B4-EF3A-402C-BAEC-9043051EFB50}" destId="{7440C464-A7A2-410F-BFEE-C4B98EF34664}" srcOrd="0" destOrd="0" presId="urn:microsoft.com/office/officeart/2005/8/layout/hierarchy1"/>
    <dgm:cxn modelId="{65407CB5-0F52-4B39-BF11-E847584EC120}" srcId="{5EC3447F-A31D-48FC-AD2E-D5814A61B651}" destId="{EDF4B5DC-274D-455C-8188-9D22437E5D7C}" srcOrd="0" destOrd="0" parTransId="{3F55BB12-2D5A-43CC-92B7-EA927F61A167}" sibTransId="{BD7E55BD-5248-47D8-A0AB-1C87FB9D03CD}"/>
    <dgm:cxn modelId="{F471FCCA-F375-4DEB-851A-75740B74659C}" type="presOf" srcId="{62FE4775-5B6B-4B35-ACF2-3266C0F27C96}" destId="{4483C432-1D43-4459-BD01-FEA7B224D8DB}" srcOrd="0" destOrd="0" presId="urn:microsoft.com/office/officeart/2005/8/layout/hierarchy1"/>
    <dgm:cxn modelId="{E305080C-3844-4D9D-AF73-FE644DE40CB6}" type="presOf" srcId="{AEF88275-BAD4-4019-B31B-2677D2B871DD}" destId="{C57E8D34-114F-4D95-9F6D-9B82EBFF94E2}" srcOrd="0" destOrd="0" presId="urn:microsoft.com/office/officeart/2005/8/layout/hierarchy1"/>
    <dgm:cxn modelId="{2EC656EE-5C53-453E-8D99-789F664F4725}" type="presOf" srcId="{D6F600B8-0940-44F9-9798-AFF1A25E3E7E}" destId="{B14D03CF-FCA7-469E-A3F7-62A370186877}" srcOrd="0" destOrd="0" presId="urn:microsoft.com/office/officeart/2005/8/layout/hierarchy1"/>
    <dgm:cxn modelId="{57910502-DD1E-4C33-AD64-3A79FB355508}" type="presOf" srcId="{FE17F4D5-BA0F-4BA7-92E8-BDAD1A62DDC7}" destId="{A2468BE0-27E7-4A64-9A61-99246B3EEECD}" srcOrd="0" destOrd="0" presId="urn:microsoft.com/office/officeart/2005/8/layout/hierarchy1"/>
    <dgm:cxn modelId="{5C922335-0E09-4CD7-9972-092BC5B58BEE}" type="presOf" srcId="{7CC29BC0-9C3D-4715-96D4-FBCD74E59EAB}" destId="{525B1F0B-DFA6-49AE-823F-C4AAC10B43D8}" srcOrd="0" destOrd="0" presId="urn:microsoft.com/office/officeart/2005/8/layout/hierarchy1"/>
    <dgm:cxn modelId="{3B561EBC-E296-469E-A5E3-7F859887F49C}" type="presOf" srcId="{3F55BB12-2D5A-43CC-92B7-EA927F61A167}" destId="{974C7CEE-4EFE-48FF-B3C6-D330ED72E80E}" srcOrd="0" destOrd="0" presId="urn:microsoft.com/office/officeart/2005/8/layout/hierarchy1"/>
    <dgm:cxn modelId="{75F82D8A-51BB-4F08-8CE7-BA9EC2E8A03C}" srcId="{D6F600B8-0940-44F9-9798-AFF1A25E3E7E}" destId="{5EC3447F-A31D-48FC-AD2E-D5814A61B651}" srcOrd="2" destOrd="0" parTransId="{1EAAC797-06AB-418F-AD40-1DB16CDCF620}" sibTransId="{AC684C13-A711-4AF0-B7CD-ED6B0D1CAE47}"/>
    <dgm:cxn modelId="{26484A88-F678-486C-9DE5-122C232FF496}" srcId="{5EC3447F-A31D-48FC-AD2E-D5814A61B651}" destId="{62FE4775-5B6B-4B35-ACF2-3266C0F27C96}" srcOrd="1" destOrd="0" parTransId="{B3EA8B60-C79D-44B7-B1A0-3C7F1CAEBB42}" sibTransId="{67724FC2-DAA3-40E6-A5C1-A4DDD2E9A4C3}"/>
    <dgm:cxn modelId="{1F177689-E96F-4C67-9835-71A92FB10AE7}" type="presOf" srcId="{1688E936-EDDF-4263-AE50-20A7B06E432C}" destId="{D310D2AC-1C34-4434-AD09-48EDE3E184A9}" srcOrd="0" destOrd="0" presId="urn:microsoft.com/office/officeart/2005/8/layout/hierarchy1"/>
    <dgm:cxn modelId="{5842F415-8732-46BD-9FA1-531A505D21F1}" type="presOf" srcId="{8191C96A-973C-4D1C-ADEF-2BD88D4406F6}" destId="{3C24A706-3B2C-4FB4-8595-1EAECAC893C2}" srcOrd="0" destOrd="0" presId="urn:microsoft.com/office/officeart/2005/8/layout/hierarchy1"/>
    <dgm:cxn modelId="{0C00C197-0CD2-4B97-8205-59F96AA5FB82}" type="presOf" srcId="{CD31244D-9CB8-4C85-8368-0B397DE3CE01}" destId="{5CDBE789-B477-4D1A-85B2-69BC3C0B91B6}" srcOrd="0" destOrd="0" presId="urn:microsoft.com/office/officeart/2005/8/layout/hierarchy1"/>
    <dgm:cxn modelId="{C94EC189-E735-4319-A794-7C74494ECD4E}" type="presOf" srcId="{EDF4B5DC-274D-455C-8188-9D22437E5D7C}" destId="{1F9AA5E3-A09B-4654-AEAA-130D2E2A1546}" srcOrd="0" destOrd="0" presId="urn:microsoft.com/office/officeart/2005/8/layout/hierarchy1"/>
    <dgm:cxn modelId="{9909D417-3F60-46E9-AFBE-F023DA56D4E4}" srcId="{1688E936-EDDF-4263-AE50-20A7B06E432C}" destId="{114E5469-A9D1-4C43-99F0-8D0F723E3B13}" srcOrd="1" destOrd="0" parTransId="{9AD91E04-0E5D-4E22-B6F8-DCB81A459956}" sibTransId="{CC557C06-A5C3-4F06-A13F-B945E9DDA6ED}"/>
    <dgm:cxn modelId="{14D414B4-4F6E-46B4-99FA-AA4BE3800EA3}" type="presOf" srcId="{A0C2F8E0-E642-4EDF-89E4-46ACE9FA2BA5}" destId="{AFFB8AF2-E3AB-4E5E-96CD-03EB8ADB44BA}" srcOrd="0" destOrd="0" presId="urn:microsoft.com/office/officeart/2005/8/layout/hierarchy1"/>
    <dgm:cxn modelId="{F6E65692-99E8-4A86-A09A-8E2C3F264E38}" srcId="{1688E936-EDDF-4263-AE50-20A7B06E432C}" destId="{A0C2F8E0-E642-4EDF-89E4-46ACE9FA2BA5}" srcOrd="0" destOrd="0" parTransId="{84834563-17E4-4A39-8FCC-C39DB014A969}" sibTransId="{324AA37D-0973-47DA-9B3B-B470FD71AAAE}"/>
    <dgm:cxn modelId="{B96B82E3-3D1B-4351-892F-2A7444F2BCE2}" srcId="{D6F600B8-0940-44F9-9798-AFF1A25E3E7E}" destId="{1688E936-EDDF-4263-AE50-20A7B06E432C}" srcOrd="1" destOrd="0" parTransId="{A02CC7B4-EF3A-402C-BAEC-9043051EFB50}" sibTransId="{00B526DF-5F58-4B62-AAD1-919CCA67791E}"/>
    <dgm:cxn modelId="{96CCAD64-67DA-4EFA-BE54-6DE61FB2C121}" type="presOf" srcId="{75BF8532-1B9F-4128-869B-AC042FE56DE3}" destId="{C68951D3-2300-4061-B79C-6BD2671465E6}" srcOrd="0" destOrd="0" presId="urn:microsoft.com/office/officeart/2005/8/layout/hierarchy1"/>
    <dgm:cxn modelId="{D6DD3637-3AA2-4DBC-AC82-489EA75699C8}" type="presOf" srcId="{84834563-17E4-4A39-8FCC-C39DB014A969}" destId="{828D6B2E-7358-4E7C-9636-F820B6BB99D5}" srcOrd="0" destOrd="0" presId="urn:microsoft.com/office/officeart/2005/8/layout/hierarchy1"/>
    <dgm:cxn modelId="{7E79A7B1-0307-4908-9B3B-0C1C4A1C1FB2}" type="presOf" srcId="{AC99F2F5-0BD4-4AC5-BD64-16180738624E}" destId="{46C56B9D-4132-4249-AE91-D3D4F56C6144}" srcOrd="0" destOrd="0" presId="urn:microsoft.com/office/officeart/2005/8/layout/hierarchy1"/>
    <dgm:cxn modelId="{6B2473E1-A81B-4736-AEEB-8C8952A2C3F9}" type="presOf" srcId="{9D6DC93D-0F1A-4DC5-8823-AEBD6F2C9293}" destId="{A4A96E32-01F4-4966-BCF2-364A62D84691}" srcOrd="0" destOrd="0" presId="urn:microsoft.com/office/officeart/2005/8/layout/hierarchy1"/>
    <dgm:cxn modelId="{14CA11F4-6364-4DF3-92CD-9B15B01BD6C8}" type="presOf" srcId="{5EC3447F-A31D-48FC-AD2E-D5814A61B651}" destId="{78AF8F88-C5D0-4E33-B8C0-CF0D7C238438}" srcOrd="0" destOrd="0" presId="urn:microsoft.com/office/officeart/2005/8/layout/hierarchy1"/>
    <dgm:cxn modelId="{C24C3CB2-8651-4122-A21E-CDC9C401986F}" srcId="{D6F600B8-0940-44F9-9798-AFF1A25E3E7E}" destId="{C18F296D-0CE6-4631-958B-665E7C8C4CCF}" srcOrd="0" destOrd="0" parTransId="{9D6DC93D-0F1A-4DC5-8823-AEBD6F2C9293}" sibTransId="{81D21915-71CE-4177-95B5-658E6223D26C}"/>
    <dgm:cxn modelId="{2EFFC0CE-E4A8-4FFE-B92B-F673390F4DB9}" type="presOf" srcId="{114E5469-A9D1-4C43-99F0-8D0F723E3B13}" destId="{A6539F8E-B365-4800-953B-8DC17C2432FA}" srcOrd="0" destOrd="0" presId="urn:microsoft.com/office/officeart/2005/8/layout/hierarchy1"/>
    <dgm:cxn modelId="{AAE060EE-6950-405A-9E65-8A9891E3B324}" srcId="{C18F296D-0CE6-4631-958B-665E7C8C4CCF}" destId="{FE17F4D5-BA0F-4BA7-92E8-BDAD1A62DDC7}" srcOrd="1" destOrd="0" parTransId="{CD31244D-9CB8-4C85-8368-0B397DE3CE01}" sibTransId="{29798CF4-EE7A-45B0-A4B2-11E006E66F7E}"/>
    <dgm:cxn modelId="{3D3E2B5B-634F-4F40-8884-EFAF147BBD5F}" srcId="{1688E936-EDDF-4263-AE50-20A7B06E432C}" destId="{8191C96A-973C-4D1C-ADEF-2BD88D4406F6}" srcOrd="2" destOrd="0" parTransId="{AEF88275-BAD4-4019-B31B-2677D2B871DD}" sibTransId="{683F964F-8D10-41ED-B26F-EC2433C5E9CF}"/>
    <dgm:cxn modelId="{4A80CB08-8494-4671-8473-652A26B96414}" srcId="{AC99F2F5-0BD4-4AC5-BD64-16180738624E}" destId="{D6F600B8-0940-44F9-9798-AFF1A25E3E7E}" srcOrd="0" destOrd="0" parTransId="{432677E6-1F62-4FCC-91F9-0A55612FE03E}" sibTransId="{17A78F1C-2EFC-4402-9EA7-32A27E7D87C4}"/>
    <dgm:cxn modelId="{6493A33B-DB57-4615-9FF6-511B21FCFE7E}" type="presOf" srcId="{B3EA8B60-C79D-44B7-B1A0-3C7F1CAEBB42}" destId="{52B7B7AF-D149-4F2E-A5EF-3B80FB4D25E7}" srcOrd="0" destOrd="0" presId="urn:microsoft.com/office/officeart/2005/8/layout/hierarchy1"/>
    <dgm:cxn modelId="{39DB8CE7-11FF-4A98-B5E5-B30CE6F445C8}" type="presOf" srcId="{9AD91E04-0E5D-4E22-B6F8-DCB81A459956}" destId="{26D7B4A2-126A-4527-BE20-63B170E203D0}" srcOrd="0" destOrd="0" presId="urn:microsoft.com/office/officeart/2005/8/layout/hierarchy1"/>
    <dgm:cxn modelId="{E14CB48D-C495-4F7E-94B8-838B8E6E2437}" type="presOf" srcId="{1EAAC797-06AB-418F-AD40-1DB16CDCF620}" destId="{D7F5DBBA-D751-4985-A8AD-6738B223ADA1}" srcOrd="0" destOrd="0" presId="urn:microsoft.com/office/officeart/2005/8/layout/hierarchy1"/>
    <dgm:cxn modelId="{0555310C-2044-457C-A119-E1FA82F8CB7E}" type="presParOf" srcId="{46C56B9D-4132-4249-AE91-D3D4F56C6144}" destId="{312ADD16-003E-4C18-9BB7-2D3D62AF8763}" srcOrd="0" destOrd="0" presId="urn:microsoft.com/office/officeart/2005/8/layout/hierarchy1"/>
    <dgm:cxn modelId="{268D8634-5600-489F-AE56-1A4812404695}" type="presParOf" srcId="{312ADD16-003E-4C18-9BB7-2D3D62AF8763}" destId="{69326026-24A1-4D68-8F28-9E4DD9F27015}" srcOrd="0" destOrd="0" presId="urn:microsoft.com/office/officeart/2005/8/layout/hierarchy1"/>
    <dgm:cxn modelId="{18E628AD-8E8F-4975-8286-B83464E3051C}" type="presParOf" srcId="{69326026-24A1-4D68-8F28-9E4DD9F27015}" destId="{44DEC3B8-6941-4ED0-A957-F740FFD1FCE9}" srcOrd="0" destOrd="0" presId="urn:microsoft.com/office/officeart/2005/8/layout/hierarchy1"/>
    <dgm:cxn modelId="{3D14BD4B-7E22-4ADA-B124-666B14E5DD3A}" type="presParOf" srcId="{69326026-24A1-4D68-8F28-9E4DD9F27015}" destId="{B14D03CF-FCA7-469E-A3F7-62A370186877}" srcOrd="1" destOrd="0" presId="urn:microsoft.com/office/officeart/2005/8/layout/hierarchy1"/>
    <dgm:cxn modelId="{68D33BAF-33BE-4672-B6DB-60A4FC22B702}" type="presParOf" srcId="{312ADD16-003E-4C18-9BB7-2D3D62AF8763}" destId="{0386339A-F760-41C4-B9FE-98F2555CA5E9}" srcOrd="1" destOrd="0" presId="urn:microsoft.com/office/officeart/2005/8/layout/hierarchy1"/>
    <dgm:cxn modelId="{0DD31833-E968-4523-B11B-9CBA339F34EB}" type="presParOf" srcId="{0386339A-F760-41C4-B9FE-98F2555CA5E9}" destId="{A4A96E32-01F4-4966-BCF2-364A62D84691}" srcOrd="0" destOrd="0" presId="urn:microsoft.com/office/officeart/2005/8/layout/hierarchy1"/>
    <dgm:cxn modelId="{7963F6B5-4D57-4C56-BAC2-4EA6DCDDBA5E}" type="presParOf" srcId="{0386339A-F760-41C4-B9FE-98F2555CA5E9}" destId="{F405423B-54E9-4DA8-B408-942420A5C7D3}" srcOrd="1" destOrd="0" presId="urn:microsoft.com/office/officeart/2005/8/layout/hierarchy1"/>
    <dgm:cxn modelId="{C006B273-47D7-4B83-B173-6619A2FA12C5}" type="presParOf" srcId="{F405423B-54E9-4DA8-B408-942420A5C7D3}" destId="{1C0EB97A-E979-4C1E-96C5-225E5ADCB77B}" srcOrd="0" destOrd="0" presId="urn:microsoft.com/office/officeart/2005/8/layout/hierarchy1"/>
    <dgm:cxn modelId="{4F1E30CC-1075-4C9B-864A-F455B2342B03}" type="presParOf" srcId="{1C0EB97A-E979-4C1E-96C5-225E5ADCB77B}" destId="{06901970-B6A1-4F43-A0A2-A1DA9A322DD5}" srcOrd="0" destOrd="0" presId="urn:microsoft.com/office/officeart/2005/8/layout/hierarchy1"/>
    <dgm:cxn modelId="{BEC22164-3B07-4CC7-88DA-15C34C2AF371}" type="presParOf" srcId="{1C0EB97A-E979-4C1E-96C5-225E5ADCB77B}" destId="{BA66CEEC-4452-4D71-82B4-48DDD130BE45}" srcOrd="1" destOrd="0" presId="urn:microsoft.com/office/officeart/2005/8/layout/hierarchy1"/>
    <dgm:cxn modelId="{DA0AE95C-5199-4034-8120-6BAC2EB4AD4B}" type="presParOf" srcId="{F405423B-54E9-4DA8-B408-942420A5C7D3}" destId="{EF110705-05F6-4094-BCEC-4380EB161AFF}" srcOrd="1" destOrd="0" presId="urn:microsoft.com/office/officeart/2005/8/layout/hierarchy1"/>
    <dgm:cxn modelId="{030FE0A6-8846-4FD7-B3E2-AE38441F016B}" type="presParOf" srcId="{EF110705-05F6-4094-BCEC-4380EB161AFF}" destId="{C68951D3-2300-4061-B79C-6BD2671465E6}" srcOrd="0" destOrd="0" presId="urn:microsoft.com/office/officeart/2005/8/layout/hierarchy1"/>
    <dgm:cxn modelId="{0C77E2D5-020B-40BE-BDE4-7E20FC233A28}" type="presParOf" srcId="{EF110705-05F6-4094-BCEC-4380EB161AFF}" destId="{3323B897-BD7A-47B1-A574-01AED1C2FF2B}" srcOrd="1" destOrd="0" presId="urn:microsoft.com/office/officeart/2005/8/layout/hierarchy1"/>
    <dgm:cxn modelId="{29A36C0D-C653-4CCB-B2E8-EEE59C65BB36}" type="presParOf" srcId="{3323B897-BD7A-47B1-A574-01AED1C2FF2B}" destId="{31FAB64A-049F-44D0-81A1-CAD36B5E4E95}" srcOrd="0" destOrd="0" presId="urn:microsoft.com/office/officeart/2005/8/layout/hierarchy1"/>
    <dgm:cxn modelId="{A5D57189-F1DE-451B-AAE3-150A123926E3}" type="presParOf" srcId="{31FAB64A-049F-44D0-81A1-CAD36B5E4E95}" destId="{19733E42-F923-42C1-8AF3-8227A4D49D85}" srcOrd="0" destOrd="0" presId="urn:microsoft.com/office/officeart/2005/8/layout/hierarchy1"/>
    <dgm:cxn modelId="{3525F1D4-5B19-4221-992A-5925D0F0E17A}" type="presParOf" srcId="{31FAB64A-049F-44D0-81A1-CAD36B5E4E95}" destId="{525B1F0B-DFA6-49AE-823F-C4AAC10B43D8}" srcOrd="1" destOrd="0" presId="urn:microsoft.com/office/officeart/2005/8/layout/hierarchy1"/>
    <dgm:cxn modelId="{A0888B59-85FD-4F7B-B816-FED922F2CD8E}" type="presParOf" srcId="{3323B897-BD7A-47B1-A574-01AED1C2FF2B}" destId="{7AE2D54D-F71F-4118-B5A2-37E70B5C99A1}" srcOrd="1" destOrd="0" presId="urn:microsoft.com/office/officeart/2005/8/layout/hierarchy1"/>
    <dgm:cxn modelId="{DA1D2E1E-17E1-4A33-A389-D2FC49FEF484}" type="presParOf" srcId="{EF110705-05F6-4094-BCEC-4380EB161AFF}" destId="{5CDBE789-B477-4D1A-85B2-69BC3C0B91B6}" srcOrd="2" destOrd="0" presId="urn:microsoft.com/office/officeart/2005/8/layout/hierarchy1"/>
    <dgm:cxn modelId="{2619C452-DCC6-4F79-9472-10891CC104A2}" type="presParOf" srcId="{EF110705-05F6-4094-BCEC-4380EB161AFF}" destId="{2CFF94DB-B55A-415D-B453-E3B637DA50BB}" srcOrd="3" destOrd="0" presId="urn:microsoft.com/office/officeart/2005/8/layout/hierarchy1"/>
    <dgm:cxn modelId="{F8CB97D0-9A3D-48A1-AB9A-57F7042C82B6}" type="presParOf" srcId="{2CFF94DB-B55A-415D-B453-E3B637DA50BB}" destId="{83CAF4EC-0809-4FEB-8123-5AFA9B179AD0}" srcOrd="0" destOrd="0" presId="urn:microsoft.com/office/officeart/2005/8/layout/hierarchy1"/>
    <dgm:cxn modelId="{C9E6D82C-DE6D-4BBA-9550-7060753E72C3}" type="presParOf" srcId="{83CAF4EC-0809-4FEB-8123-5AFA9B179AD0}" destId="{63060E3D-1C7E-4BAC-A718-35A6CB713EC3}" srcOrd="0" destOrd="0" presId="urn:microsoft.com/office/officeart/2005/8/layout/hierarchy1"/>
    <dgm:cxn modelId="{40B8A5DF-57FD-4B55-A0EB-0BDD62C97CA0}" type="presParOf" srcId="{83CAF4EC-0809-4FEB-8123-5AFA9B179AD0}" destId="{A2468BE0-27E7-4A64-9A61-99246B3EEECD}" srcOrd="1" destOrd="0" presId="urn:microsoft.com/office/officeart/2005/8/layout/hierarchy1"/>
    <dgm:cxn modelId="{D80640CC-4100-4FB6-A342-10297CB6101D}" type="presParOf" srcId="{2CFF94DB-B55A-415D-B453-E3B637DA50BB}" destId="{9D5F5E08-F945-4D24-A897-A56F15D31406}" srcOrd="1" destOrd="0" presId="urn:microsoft.com/office/officeart/2005/8/layout/hierarchy1"/>
    <dgm:cxn modelId="{5DBA60C0-D1CF-471E-AA42-B9C29444086E}" type="presParOf" srcId="{0386339A-F760-41C4-B9FE-98F2555CA5E9}" destId="{7440C464-A7A2-410F-BFEE-C4B98EF34664}" srcOrd="2" destOrd="0" presId="urn:microsoft.com/office/officeart/2005/8/layout/hierarchy1"/>
    <dgm:cxn modelId="{2029F1CF-60F7-49E1-99AD-BB1DD84EE7C5}" type="presParOf" srcId="{0386339A-F760-41C4-B9FE-98F2555CA5E9}" destId="{2C763376-0231-4AF0-8F1B-61BEA89B1296}" srcOrd="3" destOrd="0" presId="urn:microsoft.com/office/officeart/2005/8/layout/hierarchy1"/>
    <dgm:cxn modelId="{9D1F37D4-8409-47F3-9F19-49F1DE3D5276}" type="presParOf" srcId="{2C763376-0231-4AF0-8F1B-61BEA89B1296}" destId="{241F2FB8-B884-45DF-872E-B13E63BC25B4}" srcOrd="0" destOrd="0" presId="urn:microsoft.com/office/officeart/2005/8/layout/hierarchy1"/>
    <dgm:cxn modelId="{64D4BAA7-875B-4755-BC48-CA4B736256C1}" type="presParOf" srcId="{241F2FB8-B884-45DF-872E-B13E63BC25B4}" destId="{BE9D32DF-8272-408A-857D-13958F7C5B23}" srcOrd="0" destOrd="0" presId="urn:microsoft.com/office/officeart/2005/8/layout/hierarchy1"/>
    <dgm:cxn modelId="{4DC11B7D-7666-44A6-9AF8-0349C7F3482D}" type="presParOf" srcId="{241F2FB8-B884-45DF-872E-B13E63BC25B4}" destId="{D310D2AC-1C34-4434-AD09-48EDE3E184A9}" srcOrd="1" destOrd="0" presId="urn:microsoft.com/office/officeart/2005/8/layout/hierarchy1"/>
    <dgm:cxn modelId="{B0A7CB4D-9BFE-4442-950C-7808C9E7CE31}" type="presParOf" srcId="{2C763376-0231-4AF0-8F1B-61BEA89B1296}" destId="{73A17D72-D520-4003-BA7B-4807275A9F45}" srcOrd="1" destOrd="0" presId="urn:microsoft.com/office/officeart/2005/8/layout/hierarchy1"/>
    <dgm:cxn modelId="{B5CF435F-E991-4AB8-B700-69EB11745C01}" type="presParOf" srcId="{73A17D72-D520-4003-BA7B-4807275A9F45}" destId="{828D6B2E-7358-4E7C-9636-F820B6BB99D5}" srcOrd="0" destOrd="0" presId="urn:microsoft.com/office/officeart/2005/8/layout/hierarchy1"/>
    <dgm:cxn modelId="{1413A04A-6900-4B70-8F25-135967B8E39C}" type="presParOf" srcId="{73A17D72-D520-4003-BA7B-4807275A9F45}" destId="{0494A79E-5627-4391-A0B3-E2192EF451A6}" srcOrd="1" destOrd="0" presId="urn:microsoft.com/office/officeart/2005/8/layout/hierarchy1"/>
    <dgm:cxn modelId="{EB6D5E7D-97FD-4994-9921-0D9411269152}" type="presParOf" srcId="{0494A79E-5627-4391-A0B3-E2192EF451A6}" destId="{442F6E6E-11D5-4A3E-9373-AEDE9E9456F8}" srcOrd="0" destOrd="0" presId="urn:microsoft.com/office/officeart/2005/8/layout/hierarchy1"/>
    <dgm:cxn modelId="{A523C6EF-AD9A-426A-B9A3-648D4AD32246}" type="presParOf" srcId="{442F6E6E-11D5-4A3E-9373-AEDE9E9456F8}" destId="{25FC474B-B3BA-4806-B4CD-E354EA1A64B5}" srcOrd="0" destOrd="0" presId="urn:microsoft.com/office/officeart/2005/8/layout/hierarchy1"/>
    <dgm:cxn modelId="{082E1502-25FE-42C0-B9ED-D61240808E0C}" type="presParOf" srcId="{442F6E6E-11D5-4A3E-9373-AEDE9E9456F8}" destId="{AFFB8AF2-E3AB-4E5E-96CD-03EB8ADB44BA}" srcOrd="1" destOrd="0" presId="urn:microsoft.com/office/officeart/2005/8/layout/hierarchy1"/>
    <dgm:cxn modelId="{D2C8CCAA-15C1-4019-BA57-8E0560033E19}" type="presParOf" srcId="{0494A79E-5627-4391-A0B3-E2192EF451A6}" destId="{B7F1AB62-7DB7-4F80-8C9C-7E3A9A97E415}" srcOrd="1" destOrd="0" presId="urn:microsoft.com/office/officeart/2005/8/layout/hierarchy1"/>
    <dgm:cxn modelId="{145A0BCB-32D3-486E-B488-792A581FE030}" type="presParOf" srcId="{73A17D72-D520-4003-BA7B-4807275A9F45}" destId="{26D7B4A2-126A-4527-BE20-63B170E203D0}" srcOrd="2" destOrd="0" presId="urn:microsoft.com/office/officeart/2005/8/layout/hierarchy1"/>
    <dgm:cxn modelId="{048FD504-F0F8-47FB-A2BC-14C70FE23C41}" type="presParOf" srcId="{73A17D72-D520-4003-BA7B-4807275A9F45}" destId="{19114D93-5571-485E-813E-76F1FDE71DA3}" srcOrd="3" destOrd="0" presId="urn:microsoft.com/office/officeart/2005/8/layout/hierarchy1"/>
    <dgm:cxn modelId="{672C047E-DFC6-473F-AFA5-497203574166}" type="presParOf" srcId="{19114D93-5571-485E-813E-76F1FDE71DA3}" destId="{8CD00186-24B8-44A5-9540-08F1336A57B3}" srcOrd="0" destOrd="0" presId="urn:microsoft.com/office/officeart/2005/8/layout/hierarchy1"/>
    <dgm:cxn modelId="{121C4F22-2361-4B4C-A9F1-4AC0DF4620AA}" type="presParOf" srcId="{8CD00186-24B8-44A5-9540-08F1336A57B3}" destId="{4047A123-6233-4AAC-B3F5-259AAA5F9A77}" srcOrd="0" destOrd="0" presId="urn:microsoft.com/office/officeart/2005/8/layout/hierarchy1"/>
    <dgm:cxn modelId="{460A9876-EB3D-47A1-855D-CC952AC33455}" type="presParOf" srcId="{8CD00186-24B8-44A5-9540-08F1336A57B3}" destId="{A6539F8E-B365-4800-953B-8DC17C2432FA}" srcOrd="1" destOrd="0" presId="urn:microsoft.com/office/officeart/2005/8/layout/hierarchy1"/>
    <dgm:cxn modelId="{07D9C669-53B0-4546-8DF4-34B6E32BABAC}" type="presParOf" srcId="{19114D93-5571-485E-813E-76F1FDE71DA3}" destId="{62B89920-468F-41A8-9ABA-7D023DAF8BA9}" srcOrd="1" destOrd="0" presId="urn:microsoft.com/office/officeart/2005/8/layout/hierarchy1"/>
    <dgm:cxn modelId="{5CE0D77B-31C5-4AAE-BBDF-CE2DE274E6B9}" type="presParOf" srcId="{73A17D72-D520-4003-BA7B-4807275A9F45}" destId="{C57E8D34-114F-4D95-9F6D-9B82EBFF94E2}" srcOrd="4" destOrd="0" presId="urn:microsoft.com/office/officeart/2005/8/layout/hierarchy1"/>
    <dgm:cxn modelId="{8F99BFDE-ADF7-400E-B7FD-EAAA483CBA25}" type="presParOf" srcId="{73A17D72-D520-4003-BA7B-4807275A9F45}" destId="{51307D70-7956-48F3-AA79-CB0AA571DE4B}" srcOrd="5" destOrd="0" presId="urn:microsoft.com/office/officeart/2005/8/layout/hierarchy1"/>
    <dgm:cxn modelId="{8A1842F2-A0E8-416A-ABC6-71340E762791}" type="presParOf" srcId="{51307D70-7956-48F3-AA79-CB0AA571DE4B}" destId="{6FB6C633-6E53-4B24-81A1-6FF8D812B702}" srcOrd="0" destOrd="0" presId="urn:microsoft.com/office/officeart/2005/8/layout/hierarchy1"/>
    <dgm:cxn modelId="{B318972F-2A61-48E8-8468-AF9E0B5C53D1}" type="presParOf" srcId="{6FB6C633-6E53-4B24-81A1-6FF8D812B702}" destId="{5A5677FB-70BA-40E4-B6E1-C13C63F74CD8}" srcOrd="0" destOrd="0" presId="urn:microsoft.com/office/officeart/2005/8/layout/hierarchy1"/>
    <dgm:cxn modelId="{3B83F02F-8086-4063-BDB5-8332D8FAA85B}" type="presParOf" srcId="{6FB6C633-6E53-4B24-81A1-6FF8D812B702}" destId="{3C24A706-3B2C-4FB4-8595-1EAECAC893C2}" srcOrd="1" destOrd="0" presId="urn:microsoft.com/office/officeart/2005/8/layout/hierarchy1"/>
    <dgm:cxn modelId="{82EAC304-0122-40A0-B993-78ECBEB3B028}" type="presParOf" srcId="{51307D70-7956-48F3-AA79-CB0AA571DE4B}" destId="{A4C8552A-E07A-43B2-A0D0-B0EE5F1222B6}" srcOrd="1" destOrd="0" presId="urn:microsoft.com/office/officeart/2005/8/layout/hierarchy1"/>
    <dgm:cxn modelId="{A559E154-391E-4AD3-BA5E-38204F3226FA}" type="presParOf" srcId="{0386339A-F760-41C4-B9FE-98F2555CA5E9}" destId="{D7F5DBBA-D751-4985-A8AD-6738B223ADA1}" srcOrd="4" destOrd="0" presId="urn:microsoft.com/office/officeart/2005/8/layout/hierarchy1"/>
    <dgm:cxn modelId="{233431CE-A0FC-4004-82D1-818D7ED6ACFB}" type="presParOf" srcId="{0386339A-F760-41C4-B9FE-98F2555CA5E9}" destId="{FCAE6A93-E182-40B8-BC70-AD608B49CA2D}" srcOrd="5" destOrd="0" presId="urn:microsoft.com/office/officeart/2005/8/layout/hierarchy1"/>
    <dgm:cxn modelId="{6CEF85CA-32E7-48D1-A3DD-2CC51A0B5085}" type="presParOf" srcId="{FCAE6A93-E182-40B8-BC70-AD608B49CA2D}" destId="{7264B4A2-0A47-4976-88CC-526ADED1A228}" srcOrd="0" destOrd="0" presId="urn:microsoft.com/office/officeart/2005/8/layout/hierarchy1"/>
    <dgm:cxn modelId="{52067FA4-E551-4A56-A296-CFBED087E843}" type="presParOf" srcId="{7264B4A2-0A47-4976-88CC-526ADED1A228}" destId="{7AEFBFB0-707E-4284-960E-6B4DE6AB72A6}" srcOrd="0" destOrd="0" presId="urn:microsoft.com/office/officeart/2005/8/layout/hierarchy1"/>
    <dgm:cxn modelId="{2ABAACB5-28A7-44EA-8A10-A750924E826F}" type="presParOf" srcId="{7264B4A2-0A47-4976-88CC-526ADED1A228}" destId="{78AF8F88-C5D0-4E33-B8C0-CF0D7C238438}" srcOrd="1" destOrd="0" presId="urn:microsoft.com/office/officeart/2005/8/layout/hierarchy1"/>
    <dgm:cxn modelId="{8736BA3A-65E4-4ED2-B338-363F9B257D46}" type="presParOf" srcId="{FCAE6A93-E182-40B8-BC70-AD608B49CA2D}" destId="{2646001E-7F2B-4BE3-AD73-39CEEC92441D}" srcOrd="1" destOrd="0" presId="urn:microsoft.com/office/officeart/2005/8/layout/hierarchy1"/>
    <dgm:cxn modelId="{FC4A3C65-685A-48AB-9536-A9A17D3A8A73}" type="presParOf" srcId="{2646001E-7F2B-4BE3-AD73-39CEEC92441D}" destId="{974C7CEE-4EFE-48FF-B3C6-D330ED72E80E}" srcOrd="0" destOrd="0" presId="urn:microsoft.com/office/officeart/2005/8/layout/hierarchy1"/>
    <dgm:cxn modelId="{4AA0ADB7-FB63-4D9C-8DE3-856BD34D5B86}" type="presParOf" srcId="{2646001E-7F2B-4BE3-AD73-39CEEC92441D}" destId="{9F140622-58C9-4CD2-9803-845B103CF579}" srcOrd="1" destOrd="0" presId="urn:microsoft.com/office/officeart/2005/8/layout/hierarchy1"/>
    <dgm:cxn modelId="{BB8DD75B-B1D6-41EC-9AF0-C365ADDC8389}" type="presParOf" srcId="{9F140622-58C9-4CD2-9803-845B103CF579}" destId="{F9796A7E-92AC-496B-A1C4-9C92BD00C717}" srcOrd="0" destOrd="0" presId="urn:microsoft.com/office/officeart/2005/8/layout/hierarchy1"/>
    <dgm:cxn modelId="{EE9BAF7C-6F76-4FAB-B1C5-4A4A16C13EEE}" type="presParOf" srcId="{F9796A7E-92AC-496B-A1C4-9C92BD00C717}" destId="{8AAA1E00-77EE-4548-82AA-0A349575020D}" srcOrd="0" destOrd="0" presId="urn:microsoft.com/office/officeart/2005/8/layout/hierarchy1"/>
    <dgm:cxn modelId="{B9366C64-8BF4-4FF6-95DC-0C60BD34562B}" type="presParOf" srcId="{F9796A7E-92AC-496B-A1C4-9C92BD00C717}" destId="{1F9AA5E3-A09B-4654-AEAA-130D2E2A1546}" srcOrd="1" destOrd="0" presId="urn:microsoft.com/office/officeart/2005/8/layout/hierarchy1"/>
    <dgm:cxn modelId="{E0B70BD5-F550-4AA0-A00B-2CC37E42DCEF}" type="presParOf" srcId="{9F140622-58C9-4CD2-9803-845B103CF579}" destId="{584EF66D-9985-46A8-85CE-B4D1757D44A5}" srcOrd="1" destOrd="0" presId="urn:microsoft.com/office/officeart/2005/8/layout/hierarchy1"/>
    <dgm:cxn modelId="{0D787EF3-34CF-4A41-AEC9-7CF92DA4E8D9}" type="presParOf" srcId="{2646001E-7F2B-4BE3-AD73-39CEEC92441D}" destId="{52B7B7AF-D149-4F2E-A5EF-3B80FB4D25E7}" srcOrd="2" destOrd="0" presId="urn:microsoft.com/office/officeart/2005/8/layout/hierarchy1"/>
    <dgm:cxn modelId="{7F268DB5-EF2C-4E3F-899E-6F9C75B61EC6}" type="presParOf" srcId="{2646001E-7F2B-4BE3-AD73-39CEEC92441D}" destId="{E62D8D96-2827-449A-8870-3E2332337517}" srcOrd="3" destOrd="0" presId="urn:microsoft.com/office/officeart/2005/8/layout/hierarchy1"/>
    <dgm:cxn modelId="{C90FE765-90A0-4AEB-BB7A-D76BA4BAF933}" type="presParOf" srcId="{E62D8D96-2827-449A-8870-3E2332337517}" destId="{23649512-7256-4F06-8150-FAB254AEA890}" srcOrd="0" destOrd="0" presId="urn:microsoft.com/office/officeart/2005/8/layout/hierarchy1"/>
    <dgm:cxn modelId="{F8BC4515-AD1B-40BE-BB37-13E9D012A421}" type="presParOf" srcId="{23649512-7256-4F06-8150-FAB254AEA890}" destId="{A8DB1155-BD78-4FB2-9FA4-949EDA9F8DA8}" srcOrd="0" destOrd="0" presId="urn:microsoft.com/office/officeart/2005/8/layout/hierarchy1"/>
    <dgm:cxn modelId="{2DC9903A-33D0-4684-81E3-8F4FE53F8562}" type="presParOf" srcId="{23649512-7256-4F06-8150-FAB254AEA890}" destId="{4483C432-1D43-4459-BD01-FEA7B224D8DB}" srcOrd="1" destOrd="0" presId="urn:microsoft.com/office/officeart/2005/8/layout/hierarchy1"/>
    <dgm:cxn modelId="{952987AD-B20C-4A17-AEFC-95FE5476D060}" type="presParOf" srcId="{E62D8D96-2827-449A-8870-3E2332337517}" destId="{A02CFB6F-CAB2-432E-8F8A-40D84BA8C9CF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C0F5E-CE25-44F6-8D31-AB1212645B5D}">
      <dsp:nvSpPr>
        <dsp:cNvPr id="0" name=""/>
        <dsp:cNvSpPr/>
      </dsp:nvSpPr>
      <dsp:spPr>
        <a:xfrm>
          <a:off x="5650" y="1707"/>
          <a:ext cx="11309323" cy="257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Plan de Desarrollo U de 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Tema estratégico 1. Formación integral de ciudadanos con la articulación y el desarrollo de  las funciones misionales, desde los territorios y en conexión con el mundo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Objetivo estratégico 4. Fomentar el avance y la diversidad en la generación, aplicación y apropiación del conocimiento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Estrategias para la generación de conocimiento, diversificadas mediante la interculturalidad y el diálogo de saberes.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Estrategias instauradas para el fomento de redes de investigación interdisciplinarias, transdisciplinarias e interculturales.</a:t>
          </a:r>
          <a:endParaRPr lang="es-ES" sz="1800" kern="1200" dirty="0"/>
        </a:p>
      </dsp:txBody>
      <dsp:txXfrm>
        <a:off x="80936" y="76993"/>
        <a:ext cx="11158751" cy="2419880"/>
      </dsp:txXfrm>
    </dsp:sp>
    <dsp:sp modelId="{7E33D8E9-4D15-4B9B-ADF9-88CA5484EC68}">
      <dsp:nvSpPr>
        <dsp:cNvPr id="0" name=""/>
        <dsp:cNvSpPr/>
      </dsp:nvSpPr>
      <dsp:spPr>
        <a:xfrm>
          <a:off x="66466" y="2832558"/>
          <a:ext cx="11254158" cy="1797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Plan de Acción  U de A: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Línea de acción 3. Gestión de la ciencia, tecnología e innovación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Programa 3.1 Consolidación del sistema integrado de ciencia, tecnología e innovación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Programa 3.3 Apropiación social del conocimiento</a:t>
          </a:r>
          <a:endParaRPr lang="es-ES" sz="2000" kern="1200" dirty="0"/>
        </a:p>
      </dsp:txBody>
      <dsp:txXfrm>
        <a:off x="119099" y="2885191"/>
        <a:ext cx="11148892" cy="1691764"/>
      </dsp:txXfrm>
    </dsp:sp>
    <dsp:sp modelId="{3D83CD32-EA3B-4737-BBE5-B716BD4488A5}">
      <dsp:nvSpPr>
        <dsp:cNvPr id="0" name=""/>
        <dsp:cNvSpPr/>
      </dsp:nvSpPr>
      <dsp:spPr>
        <a:xfrm>
          <a:off x="33233" y="4920187"/>
          <a:ext cx="5511341" cy="995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Plan de Acción de la Facultad de Enfermería</a:t>
          </a:r>
          <a:endParaRPr lang="es-ES" sz="2400" kern="1200" dirty="0"/>
        </a:p>
      </dsp:txBody>
      <dsp:txXfrm>
        <a:off x="62392" y="4949346"/>
        <a:ext cx="5453023" cy="937260"/>
      </dsp:txXfrm>
    </dsp:sp>
    <dsp:sp modelId="{1D0166FE-3126-4844-86C3-210E6FC2B39A}">
      <dsp:nvSpPr>
        <dsp:cNvPr id="0" name=""/>
        <dsp:cNvSpPr/>
      </dsp:nvSpPr>
      <dsp:spPr>
        <a:xfrm>
          <a:off x="5776050" y="4920187"/>
          <a:ext cx="5511341" cy="92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Reto 4. Fomento de la investigación de la Facultad de Enfermería</a:t>
          </a:r>
          <a:endParaRPr lang="en-US" sz="2400" kern="1200" dirty="0"/>
        </a:p>
      </dsp:txBody>
      <dsp:txXfrm>
        <a:off x="5803144" y="4947281"/>
        <a:ext cx="5457153" cy="870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1CD61-2A74-48D2-B61C-D7C5F1C72477}">
      <dsp:nvSpPr>
        <dsp:cNvPr id="0" name=""/>
        <dsp:cNvSpPr/>
      </dsp:nvSpPr>
      <dsp:spPr>
        <a:xfrm>
          <a:off x="1936447" y="2709333"/>
          <a:ext cx="674064" cy="929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032" y="0"/>
              </a:lnTo>
              <a:lnTo>
                <a:pt x="337032" y="929674"/>
              </a:lnTo>
              <a:lnTo>
                <a:pt x="674064" y="9296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2244771" y="3145462"/>
        <a:ext cx="57416" cy="57416"/>
      </dsp:txXfrm>
    </dsp:sp>
    <dsp:sp modelId="{188B271D-9E5B-4AC5-96E5-2171868716AD}">
      <dsp:nvSpPr>
        <dsp:cNvPr id="0" name=""/>
        <dsp:cNvSpPr/>
      </dsp:nvSpPr>
      <dsp:spPr>
        <a:xfrm>
          <a:off x="1936447" y="2067122"/>
          <a:ext cx="674064" cy="642210"/>
        </a:xfrm>
        <a:custGeom>
          <a:avLst/>
          <a:gdLst/>
          <a:ahLst/>
          <a:cxnLst/>
          <a:rect l="0" t="0" r="0" b="0"/>
          <a:pathLst>
            <a:path>
              <a:moveTo>
                <a:pt x="0" y="642210"/>
              </a:moveTo>
              <a:lnTo>
                <a:pt x="337032" y="642210"/>
              </a:lnTo>
              <a:lnTo>
                <a:pt x="337032" y="0"/>
              </a:lnTo>
              <a:lnTo>
                <a:pt x="67406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2250204" y="2364952"/>
        <a:ext cx="46550" cy="46550"/>
      </dsp:txXfrm>
    </dsp:sp>
    <dsp:sp modelId="{6E7733AB-F1C2-4CA6-9C9D-98AF625CC496}">
      <dsp:nvSpPr>
        <dsp:cNvPr id="0" name=""/>
        <dsp:cNvSpPr/>
      </dsp:nvSpPr>
      <dsp:spPr>
        <a:xfrm rot="16200000">
          <a:off x="-1281364" y="2195565"/>
          <a:ext cx="5408088" cy="10275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Plan de acción 2019-2022</a:t>
          </a:r>
          <a:endParaRPr lang="es-ES" sz="4000" kern="1200" dirty="0"/>
        </a:p>
      </dsp:txBody>
      <dsp:txXfrm>
        <a:off x="-1281364" y="2195565"/>
        <a:ext cx="5408088" cy="1027536"/>
      </dsp:txXfrm>
    </dsp:sp>
    <dsp:sp modelId="{ACD353AA-B6FC-45AC-A04B-302A0AB7EBC7}">
      <dsp:nvSpPr>
        <dsp:cNvPr id="0" name=""/>
        <dsp:cNvSpPr/>
      </dsp:nvSpPr>
      <dsp:spPr>
        <a:xfrm>
          <a:off x="2610512" y="1265890"/>
          <a:ext cx="4608576" cy="16024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Fortalecimiento de una cultura investigativa en la comunidad académica de la Facultad de Enfermería</a:t>
          </a:r>
          <a:endParaRPr lang="es-ES" sz="2700" kern="1200" dirty="0"/>
        </a:p>
      </dsp:txBody>
      <dsp:txXfrm>
        <a:off x="2610512" y="1265890"/>
        <a:ext cx="4608576" cy="1602464"/>
      </dsp:txXfrm>
    </dsp:sp>
    <dsp:sp modelId="{CC5BC33C-A780-4B39-9604-9DAD37213F15}">
      <dsp:nvSpPr>
        <dsp:cNvPr id="0" name=""/>
        <dsp:cNvSpPr/>
      </dsp:nvSpPr>
      <dsp:spPr>
        <a:xfrm>
          <a:off x="2610512" y="3125239"/>
          <a:ext cx="4608576" cy="10275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Visibilización de la investigación de la Facultad de Enfermería</a:t>
          </a:r>
          <a:endParaRPr lang="es-ES" sz="2700" kern="1200" dirty="0"/>
        </a:p>
      </dsp:txBody>
      <dsp:txXfrm>
        <a:off x="2610512" y="3125239"/>
        <a:ext cx="4608576" cy="1027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7B7AF-D149-4F2E-A5EF-3B80FB4D25E7}">
      <dsp:nvSpPr>
        <dsp:cNvPr id="0" name=""/>
        <dsp:cNvSpPr/>
      </dsp:nvSpPr>
      <dsp:spPr>
        <a:xfrm>
          <a:off x="9467890" y="3467836"/>
          <a:ext cx="924620" cy="44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71"/>
              </a:lnTo>
              <a:lnTo>
                <a:pt x="924620" y="299871"/>
              </a:lnTo>
              <a:lnTo>
                <a:pt x="924620" y="440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C7CEE-4EFE-48FF-B3C6-D330ED72E80E}">
      <dsp:nvSpPr>
        <dsp:cNvPr id="0" name=""/>
        <dsp:cNvSpPr/>
      </dsp:nvSpPr>
      <dsp:spPr>
        <a:xfrm>
          <a:off x="8543269" y="3467836"/>
          <a:ext cx="924620" cy="440035"/>
        </a:xfrm>
        <a:custGeom>
          <a:avLst/>
          <a:gdLst/>
          <a:ahLst/>
          <a:cxnLst/>
          <a:rect l="0" t="0" r="0" b="0"/>
          <a:pathLst>
            <a:path>
              <a:moveTo>
                <a:pt x="924620" y="0"/>
              </a:moveTo>
              <a:lnTo>
                <a:pt x="924620" y="299871"/>
              </a:lnTo>
              <a:lnTo>
                <a:pt x="0" y="299871"/>
              </a:lnTo>
              <a:lnTo>
                <a:pt x="0" y="440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5DBBA-D751-4985-A8AD-6738B223ADA1}">
      <dsp:nvSpPr>
        <dsp:cNvPr id="0" name=""/>
        <dsp:cNvSpPr/>
      </dsp:nvSpPr>
      <dsp:spPr>
        <a:xfrm>
          <a:off x="5751799" y="2067035"/>
          <a:ext cx="3716090" cy="44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71"/>
              </a:lnTo>
              <a:lnTo>
                <a:pt x="3716090" y="299871"/>
              </a:lnTo>
              <a:lnTo>
                <a:pt x="3716090" y="440035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7B4A2-126A-4527-BE20-63B170E203D0}">
      <dsp:nvSpPr>
        <dsp:cNvPr id="0" name=""/>
        <dsp:cNvSpPr/>
      </dsp:nvSpPr>
      <dsp:spPr>
        <a:xfrm>
          <a:off x="5769407" y="3467836"/>
          <a:ext cx="924620" cy="44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71"/>
              </a:lnTo>
              <a:lnTo>
                <a:pt x="924620" y="299871"/>
              </a:lnTo>
              <a:lnTo>
                <a:pt x="924620" y="440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D6B2E-7358-4E7C-9636-F820B6BB99D5}">
      <dsp:nvSpPr>
        <dsp:cNvPr id="0" name=""/>
        <dsp:cNvSpPr/>
      </dsp:nvSpPr>
      <dsp:spPr>
        <a:xfrm>
          <a:off x="4844787" y="3467836"/>
          <a:ext cx="924620" cy="440035"/>
        </a:xfrm>
        <a:custGeom>
          <a:avLst/>
          <a:gdLst/>
          <a:ahLst/>
          <a:cxnLst/>
          <a:rect l="0" t="0" r="0" b="0"/>
          <a:pathLst>
            <a:path>
              <a:moveTo>
                <a:pt x="924620" y="0"/>
              </a:moveTo>
              <a:lnTo>
                <a:pt x="924620" y="299871"/>
              </a:lnTo>
              <a:lnTo>
                <a:pt x="0" y="299871"/>
              </a:lnTo>
              <a:lnTo>
                <a:pt x="0" y="440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0C464-A7A2-410F-BFEE-C4B98EF34664}">
      <dsp:nvSpPr>
        <dsp:cNvPr id="0" name=""/>
        <dsp:cNvSpPr/>
      </dsp:nvSpPr>
      <dsp:spPr>
        <a:xfrm>
          <a:off x="5706079" y="2067035"/>
          <a:ext cx="91440" cy="440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871"/>
              </a:lnTo>
              <a:lnTo>
                <a:pt x="63327" y="299871"/>
              </a:lnTo>
              <a:lnTo>
                <a:pt x="63327" y="440035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42C5E-1DF1-4391-AADA-E3AB07F952C0}">
      <dsp:nvSpPr>
        <dsp:cNvPr id="0" name=""/>
        <dsp:cNvSpPr/>
      </dsp:nvSpPr>
      <dsp:spPr>
        <a:xfrm>
          <a:off x="1880209" y="3467836"/>
          <a:ext cx="924620" cy="44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71"/>
              </a:lnTo>
              <a:lnTo>
                <a:pt x="924620" y="299871"/>
              </a:lnTo>
              <a:lnTo>
                <a:pt x="924620" y="440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FDF1B-4DD4-4A38-BD79-CDADF63930FB}">
      <dsp:nvSpPr>
        <dsp:cNvPr id="0" name=""/>
        <dsp:cNvSpPr/>
      </dsp:nvSpPr>
      <dsp:spPr>
        <a:xfrm>
          <a:off x="764873" y="3467836"/>
          <a:ext cx="1115336" cy="440035"/>
        </a:xfrm>
        <a:custGeom>
          <a:avLst/>
          <a:gdLst/>
          <a:ahLst/>
          <a:cxnLst/>
          <a:rect l="0" t="0" r="0" b="0"/>
          <a:pathLst>
            <a:path>
              <a:moveTo>
                <a:pt x="1115336" y="0"/>
              </a:moveTo>
              <a:lnTo>
                <a:pt x="1115336" y="299871"/>
              </a:lnTo>
              <a:lnTo>
                <a:pt x="0" y="299871"/>
              </a:lnTo>
              <a:lnTo>
                <a:pt x="0" y="440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96E32-01F4-4966-BCF2-364A62D84691}">
      <dsp:nvSpPr>
        <dsp:cNvPr id="0" name=""/>
        <dsp:cNvSpPr/>
      </dsp:nvSpPr>
      <dsp:spPr>
        <a:xfrm>
          <a:off x="1880209" y="2067035"/>
          <a:ext cx="3871590" cy="440035"/>
        </a:xfrm>
        <a:custGeom>
          <a:avLst/>
          <a:gdLst/>
          <a:ahLst/>
          <a:cxnLst/>
          <a:rect l="0" t="0" r="0" b="0"/>
          <a:pathLst>
            <a:path>
              <a:moveTo>
                <a:pt x="3871590" y="0"/>
              </a:moveTo>
              <a:lnTo>
                <a:pt x="3871590" y="299871"/>
              </a:lnTo>
              <a:lnTo>
                <a:pt x="0" y="299871"/>
              </a:lnTo>
              <a:lnTo>
                <a:pt x="0" y="440035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EC3B8-6941-4ED0-A957-F740FFD1FCE9}">
      <dsp:nvSpPr>
        <dsp:cNvPr id="0" name=""/>
        <dsp:cNvSpPr/>
      </dsp:nvSpPr>
      <dsp:spPr>
        <a:xfrm>
          <a:off x="2667381" y="662186"/>
          <a:ext cx="6168837" cy="1404849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D03CF-FCA7-469E-A3F7-62A370186877}">
      <dsp:nvSpPr>
        <dsp:cNvPr id="0" name=""/>
        <dsp:cNvSpPr/>
      </dsp:nvSpPr>
      <dsp:spPr>
        <a:xfrm>
          <a:off x="2835494" y="821893"/>
          <a:ext cx="6168837" cy="1404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Fortalecimiento de una cultura investigativa en la comunidad académica de la Facultad de Enfermería</a:t>
          </a:r>
          <a:endParaRPr lang="es-ES" sz="2400" kern="1200" dirty="0"/>
        </a:p>
      </dsp:txBody>
      <dsp:txXfrm>
        <a:off x="2876641" y="863040"/>
        <a:ext cx="6086543" cy="1322555"/>
      </dsp:txXfrm>
    </dsp:sp>
    <dsp:sp modelId="{06901970-B6A1-4F43-A0A2-A1DA9A322DD5}">
      <dsp:nvSpPr>
        <dsp:cNvPr id="0" name=""/>
        <dsp:cNvSpPr/>
      </dsp:nvSpPr>
      <dsp:spPr>
        <a:xfrm>
          <a:off x="453042" y="2507071"/>
          <a:ext cx="2854334" cy="96076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6CEEC-4452-4D71-82B4-48DDD130BE45}">
      <dsp:nvSpPr>
        <dsp:cNvPr id="0" name=""/>
        <dsp:cNvSpPr/>
      </dsp:nvSpPr>
      <dsp:spPr>
        <a:xfrm>
          <a:off x="621155" y="2666778"/>
          <a:ext cx="2854334" cy="960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Integrar la perspectiva transdisciplinar en la formación y la investigación</a:t>
          </a:r>
          <a:endParaRPr lang="es-ES" sz="1600" kern="1200" dirty="0"/>
        </a:p>
      </dsp:txBody>
      <dsp:txXfrm>
        <a:off x="649295" y="2694918"/>
        <a:ext cx="2798054" cy="904484"/>
      </dsp:txXfrm>
    </dsp:sp>
    <dsp:sp modelId="{644EAD04-3C3F-4177-AD3F-F7685B417A69}">
      <dsp:nvSpPr>
        <dsp:cNvPr id="0" name=""/>
        <dsp:cNvSpPr/>
      </dsp:nvSpPr>
      <dsp:spPr>
        <a:xfrm>
          <a:off x="8365" y="3907871"/>
          <a:ext cx="1513015" cy="96076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22DF1-B205-4A17-8ADD-66D3C6DBBE8B}">
      <dsp:nvSpPr>
        <dsp:cNvPr id="0" name=""/>
        <dsp:cNvSpPr/>
      </dsp:nvSpPr>
      <dsp:spPr>
        <a:xfrm>
          <a:off x="176478" y="4067578"/>
          <a:ext cx="1513015" cy="960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Trabajo articulado con los Grupos de Investigación</a:t>
          </a:r>
          <a:endParaRPr lang="es-ES" sz="1400" kern="1200" dirty="0"/>
        </a:p>
      </dsp:txBody>
      <dsp:txXfrm>
        <a:off x="204618" y="4095718"/>
        <a:ext cx="1456735" cy="904484"/>
      </dsp:txXfrm>
    </dsp:sp>
    <dsp:sp modelId="{8766F0BE-76D7-4F05-B2D9-203BFA44C265}">
      <dsp:nvSpPr>
        <dsp:cNvPr id="0" name=""/>
        <dsp:cNvSpPr/>
      </dsp:nvSpPr>
      <dsp:spPr>
        <a:xfrm>
          <a:off x="1857606" y="3907871"/>
          <a:ext cx="1894446" cy="170032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CB969-7557-4A2A-8773-8BF663E7CEC1}">
      <dsp:nvSpPr>
        <dsp:cNvPr id="0" name=""/>
        <dsp:cNvSpPr/>
      </dsp:nvSpPr>
      <dsp:spPr>
        <a:xfrm>
          <a:off x="2025719" y="4067578"/>
          <a:ext cx="1894446" cy="1700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Sensibilización, integración y debate en torno a la transdisplinariedad en investigación</a:t>
          </a:r>
          <a:endParaRPr lang="es-ES" sz="1400" kern="1200" dirty="0"/>
        </a:p>
      </dsp:txBody>
      <dsp:txXfrm>
        <a:off x="2075520" y="4117379"/>
        <a:ext cx="1794844" cy="1600721"/>
      </dsp:txXfrm>
    </dsp:sp>
    <dsp:sp modelId="{BE9D32DF-8272-408A-857D-13958F7C5B23}">
      <dsp:nvSpPr>
        <dsp:cNvPr id="0" name=""/>
        <dsp:cNvSpPr/>
      </dsp:nvSpPr>
      <dsp:spPr>
        <a:xfrm>
          <a:off x="4216675" y="2507071"/>
          <a:ext cx="3105464" cy="96076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0D2AC-1C34-4434-AD09-48EDE3E184A9}">
      <dsp:nvSpPr>
        <dsp:cNvPr id="0" name=""/>
        <dsp:cNvSpPr/>
      </dsp:nvSpPr>
      <dsp:spPr>
        <a:xfrm>
          <a:off x="4384788" y="2666778"/>
          <a:ext cx="3105464" cy="960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Fortalecer el  relevo generacional en investigación</a:t>
          </a:r>
          <a:endParaRPr lang="es-ES" sz="1600" kern="1200" dirty="0"/>
        </a:p>
      </dsp:txBody>
      <dsp:txXfrm>
        <a:off x="4412928" y="2694918"/>
        <a:ext cx="3049184" cy="904484"/>
      </dsp:txXfrm>
    </dsp:sp>
    <dsp:sp modelId="{25FC474B-B3BA-4806-B4CD-E354EA1A64B5}">
      <dsp:nvSpPr>
        <dsp:cNvPr id="0" name=""/>
        <dsp:cNvSpPr/>
      </dsp:nvSpPr>
      <dsp:spPr>
        <a:xfrm>
          <a:off x="4088279" y="3907871"/>
          <a:ext cx="1513015" cy="96076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B8AF2-E3AB-4E5E-96CD-03EB8ADB44BA}">
      <dsp:nvSpPr>
        <dsp:cNvPr id="0" name=""/>
        <dsp:cNvSpPr/>
      </dsp:nvSpPr>
      <dsp:spPr>
        <a:xfrm>
          <a:off x="4256392" y="4067578"/>
          <a:ext cx="1513015" cy="960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Política interna para el relevo generacional</a:t>
          </a:r>
          <a:endParaRPr lang="es-ES" sz="1400" kern="1200" dirty="0"/>
        </a:p>
      </dsp:txBody>
      <dsp:txXfrm>
        <a:off x="4284532" y="4095718"/>
        <a:ext cx="1456735" cy="904484"/>
      </dsp:txXfrm>
    </dsp:sp>
    <dsp:sp modelId="{4047A123-6233-4AAC-B3F5-259AAA5F9A77}">
      <dsp:nvSpPr>
        <dsp:cNvPr id="0" name=""/>
        <dsp:cNvSpPr/>
      </dsp:nvSpPr>
      <dsp:spPr>
        <a:xfrm>
          <a:off x="5937520" y="3907871"/>
          <a:ext cx="1513015" cy="17624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39F8E-B365-4800-953B-8DC17C2432FA}">
      <dsp:nvSpPr>
        <dsp:cNvPr id="0" name=""/>
        <dsp:cNvSpPr/>
      </dsp:nvSpPr>
      <dsp:spPr>
        <a:xfrm>
          <a:off x="6105633" y="4067578"/>
          <a:ext cx="1513015" cy="1762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Estrategias  de divulgación e intercambio entre investigadores expertos y novatos</a:t>
          </a:r>
          <a:endParaRPr lang="es-ES" sz="1400" kern="1200" dirty="0"/>
        </a:p>
      </dsp:txBody>
      <dsp:txXfrm>
        <a:off x="6149948" y="4111893"/>
        <a:ext cx="1424385" cy="1673845"/>
      </dsp:txXfrm>
    </dsp:sp>
    <dsp:sp modelId="{7AEFBFB0-707E-4284-960E-6B4DE6AB72A6}">
      <dsp:nvSpPr>
        <dsp:cNvPr id="0" name=""/>
        <dsp:cNvSpPr/>
      </dsp:nvSpPr>
      <dsp:spPr>
        <a:xfrm>
          <a:off x="7885223" y="2507071"/>
          <a:ext cx="3165334" cy="96076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F8F88-C5D0-4E33-B8C0-CF0D7C238438}">
      <dsp:nvSpPr>
        <dsp:cNvPr id="0" name=""/>
        <dsp:cNvSpPr/>
      </dsp:nvSpPr>
      <dsp:spPr>
        <a:xfrm>
          <a:off x="8053335" y="2666778"/>
          <a:ext cx="3165334" cy="960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Fortalecer la capacidad de gestión de publicación e investigación</a:t>
          </a:r>
          <a:endParaRPr lang="es-ES" sz="1600" kern="1200" dirty="0"/>
        </a:p>
      </dsp:txBody>
      <dsp:txXfrm>
        <a:off x="8081475" y="2694918"/>
        <a:ext cx="3109054" cy="904484"/>
      </dsp:txXfrm>
    </dsp:sp>
    <dsp:sp modelId="{8AAA1E00-77EE-4548-82AA-0A349575020D}">
      <dsp:nvSpPr>
        <dsp:cNvPr id="0" name=""/>
        <dsp:cNvSpPr/>
      </dsp:nvSpPr>
      <dsp:spPr>
        <a:xfrm>
          <a:off x="7786761" y="3907871"/>
          <a:ext cx="1513015" cy="175444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AA5E3-A09B-4654-AEAA-130D2E2A1546}">
      <dsp:nvSpPr>
        <dsp:cNvPr id="0" name=""/>
        <dsp:cNvSpPr/>
      </dsp:nvSpPr>
      <dsp:spPr>
        <a:xfrm>
          <a:off x="7954874" y="4067578"/>
          <a:ext cx="1513015" cy="17544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Pluralizar la toma de decisiones en las políticas editoriales de la revista de la Facultad de Enfermería.</a:t>
          </a:r>
          <a:endParaRPr lang="es-ES" sz="1400" kern="1200" dirty="0"/>
        </a:p>
      </dsp:txBody>
      <dsp:txXfrm>
        <a:off x="7999189" y="4111893"/>
        <a:ext cx="1424385" cy="1665813"/>
      </dsp:txXfrm>
    </dsp:sp>
    <dsp:sp modelId="{A8DB1155-BD78-4FB2-9FA4-949EDA9F8DA8}">
      <dsp:nvSpPr>
        <dsp:cNvPr id="0" name=""/>
        <dsp:cNvSpPr/>
      </dsp:nvSpPr>
      <dsp:spPr>
        <a:xfrm>
          <a:off x="9636003" y="3907871"/>
          <a:ext cx="1513015" cy="14327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3C432-1D43-4459-BD01-FEA7B224D8DB}">
      <dsp:nvSpPr>
        <dsp:cNvPr id="0" name=""/>
        <dsp:cNvSpPr/>
      </dsp:nvSpPr>
      <dsp:spPr>
        <a:xfrm>
          <a:off x="9804116" y="4067578"/>
          <a:ext cx="1513015" cy="1432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Capacitación sobre políticas de publicación e investigación Colombia</a:t>
          </a:r>
          <a:endParaRPr lang="es-ES" sz="1400" kern="1200" dirty="0"/>
        </a:p>
      </dsp:txBody>
      <dsp:txXfrm>
        <a:off x="9846080" y="4109542"/>
        <a:ext cx="1429087" cy="13488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7B7AF-D149-4F2E-A5EF-3B80FB4D25E7}">
      <dsp:nvSpPr>
        <dsp:cNvPr id="0" name=""/>
        <dsp:cNvSpPr/>
      </dsp:nvSpPr>
      <dsp:spPr>
        <a:xfrm>
          <a:off x="9871691" y="2949699"/>
          <a:ext cx="726161" cy="34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7"/>
              </a:lnTo>
              <a:lnTo>
                <a:pt x="726161" y="235507"/>
              </a:lnTo>
              <a:lnTo>
                <a:pt x="726161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C7CEE-4EFE-48FF-B3C6-D330ED72E80E}">
      <dsp:nvSpPr>
        <dsp:cNvPr id="0" name=""/>
        <dsp:cNvSpPr/>
      </dsp:nvSpPr>
      <dsp:spPr>
        <a:xfrm>
          <a:off x="9145529" y="2949699"/>
          <a:ext cx="726161" cy="345586"/>
        </a:xfrm>
        <a:custGeom>
          <a:avLst/>
          <a:gdLst/>
          <a:ahLst/>
          <a:cxnLst/>
          <a:rect l="0" t="0" r="0" b="0"/>
          <a:pathLst>
            <a:path>
              <a:moveTo>
                <a:pt x="726161" y="0"/>
              </a:moveTo>
              <a:lnTo>
                <a:pt x="726161" y="235507"/>
              </a:lnTo>
              <a:lnTo>
                <a:pt x="0" y="235507"/>
              </a:lnTo>
              <a:lnTo>
                <a:pt x="0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5DBBA-D751-4985-A8AD-6738B223ADA1}">
      <dsp:nvSpPr>
        <dsp:cNvPr id="0" name=""/>
        <dsp:cNvSpPr/>
      </dsp:nvSpPr>
      <dsp:spPr>
        <a:xfrm>
          <a:off x="5558069" y="1849564"/>
          <a:ext cx="4313621" cy="34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7"/>
              </a:lnTo>
              <a:lnTo>
                <a:pt x="4313621" y="235507"/>
              </a:lnTo>
              <a:lnTo>
                <a:pt x="4313621" y="345586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E8D34-114F-4D95-9F6D-9B82EBFF94E2}">
      <dsp:nvSpPr>
        <dsp:cNvPr id="0" name=""/>
        <dsp:cNvSpPr/>
      </dsp:nvSpPr>
      <dsp:spPr>
        <a:xfrm>
          <a:off x="6029983" y="2949699"/>
          <a:ext cx="1663222" cy="34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7"/>
              </a:lnTo>
              <a:lnTo>
                <a:pt x="1663222" y="235507"/>
              </a:lnTo>
              <a:lnTo>
                <a:pt x="1663222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7B4A2-126A-4527-BE20-63B170E203D0}">
      <dsp:nvSpPr>
        <dsp:cNvPr id="0" name=""/>
        <dsp:cNvSpPr/>
      </dsp:nvSpPr>
      <dsp:spPr>
        <a:xfrm>
          <a:off x="6029983" y="2949699"/>
          <a:ext cx="210899" cy="34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7"/>
              </a:lnTo>
              <a:lnTo>
                <a:pt x="210899" y="235507"/>
              </a:lnTo>
              <a:lnTo>
                <a:pt x="210899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D6B2E-7358-4E7C-9636-F820B6BB99D5}">
      <dsp:nvSpPr>
        <dsp:cNvPr id="0" name=""/>
        <dsp:cNvSpPr/>
      </dsp:nvSpPr>
      <dsp:spPr>
        <a:xfrm>
          <a:off x="4577659" y="2949699"/>
          <a:ext cx="1452323" cy="345586"/>
        </a:xfrm>
        <a:custGeom>
          <a:avLst/>
          <a:gdLst/>
          <a:ahLst/>
          <a:cxnLst/>
          <a:rect l="0" t="0" r="0" b="0"/>
          <a:pathLst>
            <a:path>
              <a:moveTo>
                <a:pt x="1452323" y="0"/>
              </a:moveTo>
              <a:lnTo>
                <a:pt x="1452323" y="235507"/>
              </a:lnTo>
              <a:lnTo>
                <a:pt x="0" y="235507"/>
              </a:lnTo>
              <a:lnTo>
                <a:pt x="0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0C464-A7A2-410F-BFEE-C4B98EF34664}">
      <dsp:nvSpPr>
        <dsp:cNvPr id="0" name=""/>
        <dsp:cNvSpPr/>
      </dsp:nvSpPr>
      <dsp:spPr>
        <a:xfrm>
          <a:off x="5558069" y="1849564"/>
          <a:ext cx="471913" cy="34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7"/>
              </a:lnTo>
              <a:lnTo>
                <a:pt x="471913" y="235507"/>
              </a:lnTo>
              <a:lnTo>
                <a:pt x="471913" y="345586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BE789-B477-4D1A-85B2-69BC3C0B91B6}">
      <dsp:nvSpPr>
        <dsp:cNvPr id="0" name=""/>
        <dsp:cNvSpPr/>
      </dsp:nvSpPr>
      <dsp:spPr>
        <a:xfrm>
          <a:off x="1780450" y="2949699"/>
          <a:ext cx="726161" cy="345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7"/>
              </a:lnTo>
              <a:lnTo>
                <a:pt x="726161" y="235507"/>
              </a:lnTo>
              <a:lnTo>
                <a:pt x="726161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951D3-2300-4061-B79C-6BD2671465E6}">
      <dsp:nvSpPr>
        <dsp:cNvPr id="0" name=""/>
        <dsp:cNvSpPr/>
      </dsp:nvSpPr>
      <dsp:spPr>
        <a:xfrm>
          <a:off x="646464" y="2949699"/>
          <a:ext cx="1133986" cy="345586"/>
        </a:xfrm>
        <a:custGeom>
          <a:avLst/>
          <a:gdLst/>
          <a:ahLst/>
          <a:cxnLst/>
          <a:rect l="0" t="0" r="0" b="0"/>
          <a:pathLst>
            <a:path>
              <a:moveTo>
                <a:pt x="1133986" y="0"/>
              </a:moveTo>
              <a:lnTo>
                <a:pt x="1133986" y="235507"/>
              </a:lnTo>
              <a:lnTo>
                <a:pt x="0" y="235507"/>
              </a:lnTo>
              <a:lnTo>
                <a:pt x="0" y="3455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96E32-01F4-4966-BCF2-364A62D84691}">
      <dsp:nvSpPr>
        <dsp:cNvPr id="0" name=""/>
        <dsp:cNvSpPr/>
      </dsp:nvSpPr>
      <dsp:spPr>
        <a:xfrm>
          <a:off x="1780450" y="1849564"/>
          <a:ext cx="3777619" cy="345586"/>
        </a:xfrm>
        <a:custGeom>
          <a:avLst/>
          <a:gdLst/>
          <a:ahLst/>
          <a:cxnLst/>
          <a:rect l="0" t="0" r="0" b="0"/>
          <a:pathLst>
            <a:path>
              <a:moveTo>
                <a:pt x="3777619" y="0"/>
              </a:moveTo>
              <a:lnTo>
                <a:pt x="3777619" y="235507"/>
              </a:lnTo>
              <a:lnTo>
                <a:pt x="0" y="235507"/>
              </a:lnTo>
              <a:lnTo>
                <a:pt x="0" y="345586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EC3B8-6941-4ED0-A957-F740FFD1FCE9}">
      <dsp:nvSpPr>
        <dsp:cNvPr id="0" name=""/>
        <dsp:cNvSpPr/>
      </dsp:nvSpPr>
      <dsp:spPr>
        <a:xfrm>
          <a:off x="3135685" y="746249"/>
          <a:ext cx="4844769" cy="1103315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D03CF-FCA7-469E-A3F7-62A370186877}">
      <dsp:nvSpPr>
        <dsp:cNvPr id="0" name=""/>
        <dsp:cNvSpPr/>
      </dsp:nvSpPr>
      <dsp:spPr>
        <a:xfrm>
          <a:off x="3267714" y="871677"/>
          <a:ext cx="4844769" cy="1103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Visibilización de la investigación de la Facultad de Enfermería</a:t>
          </a:r>
          <a:endParaRPr lang="es-ES" sz="2400" kern="1200" dirty="0"/>
        </a:p>
      </dsp:txBody>
      <dsp:txXfrm>
        <a:off x="3300029" y="903992"/>
        <a:ext cx="4780139" cy="1038685"/>
      </dsp:txXfrm>
    </dsp:sp>
    <dsp:sp modelId="{06901970-B6A1-4F43-A0A2-A1DA9A322DD5}">
      <dsp:nvSpPr>
        <dsp:cNvPr id="0" name=""/>
        <dsp:cNvSpPr/>
      </dsp:nvSpPr>
      <dsp:spPr>
        <a:xfrm>
          <a:off x="1482" y="2195151"/>
          <a:ext cx="3557937" cy="75454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6CEEC-4452-4D71-82B4-48DDD130BE45}">
      <dsp:nvSpPr>
        <dsp:cNvPr id="0" name=""/>
        <dsp:cNvSpPr/>
      </dsp:nvSpPr>
      <dsp:spPr>
        <a:xfrm>
          <a:off x="133511" y="2320579"/>
          <a:ext cx="3557937" cy="754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Fomentar la  participación de la comunidad académica en convocatorias internas y externas</a:t>
          </a:r>
          <a:endParaRPr lang="es-ES" sz="1600" kern="1200" dirty="0"/>
        </a:p>
      </dsp:txBody>
      <dsp:txXfrm>
        <a:off x="155611" y="2342679"/>
        <a:ext cx="3513737" cy="710348"/>
      </dsp:txXfrm>
    </dsp:sp>
    <dsp:sp modelId="{19733E42-F923-42C1-8AF3-8227A4D49D85}">
      <dsp:nvSpPr>
        <dsp:cNvPr id="0" name=""/>
        <dsp:cNvSpPr/>
      </dsp:nvSpPr>
      <dsp:spPr>
        <a:xfrm>
          <a:off x="52332" y="3295286"/>
          <a:ext cx="1188264" cy="75454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B1F0B-DFA6-49AE-823F-C4AAC10B43D8}">
      <dsp:nvSpPr>
        <dsp:cNvPr id="0" name=""/>
        <dsp:cNvSpPr/>
      </dsp:nvSpPr>
      <dsp:spPr>
        <a:xfrm>
          <a:off x="184361" y="3420714"/>
          <a:ext cx="1188264" cy="754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Divulgación permanente de ofertas</a:t>
          </a:r>
          <a:endParaRPr lang="es-ES" sz="1600" kern="1200" dirty="0"/>
        </a:p>
      </dsp:txBody>
      <dsp:txXfrm>
        <a:off x="206461" y="3442814"/>
        <a:ext cx="1144064" cy="710348"/>
      </dsp:txXfrm>
    </dsp:sp>
    <dsp:sp modelId="{63060E3D-1C7E-4BAC-A718-35A6CB713EC3}">
      <dsp:nvSpPr>
        <dsp:cNvPr id="0" name=""/>
        <dsp:cNvSpPr/>
      </dsp:nvSpPr>
      <dsp:spPr>
        <a:xfrm>
          <a:off x="1504656" y="3295286"/>
          <a:ext cx="2003913" cy="75454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68BE0-27E7-4A64-9A61-99246B3EEECD}">
      <dsp:nvSpPr>
        <dsp:cNvPr id="0" name=""/>
        <dsp:cNvSpPr/>
      </dsp:nvSpPr>
      <dsp:spPr>
        <a:xfrm>
          <a:off x="1636685" y="3420714"/>
          <a:ext cx="2003913" cy="754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Acompañamiento técnico</a:t>
          </a:r>
          <a:endParaRPr lang="es-ES" sz="1600" kern="1200" dirty="0"/>
        </a:p>
      </dsp:txBody>
      <dsp:txXfrm>
        <a:off x="1658785" y="3442814"/>
        <a:ext cx="1959713" cy="710348"/>
      </dsp:txXfrm>
    </dsp:sp>
    <dsp:sp modelId="{BE9D32DF-8272-408A-857D-13958F7C5B23}">
      <dsp:nvSpPr>
        <dsp:cNvPr id="0" name=""/>
        <dsp:cNvSpPr/>
      </dsp:nvSpPr>
      <dsp:spPr>
        <a:xfrm>
          <a:off x="4139056" y="2195151"/>
          <a:ext cx="3781854" cy="75454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0D2AC-1C34-4434-AD09-48EDE3E184A9}">
      <dsp:nvSpPr>
        <dsp:cNvPr id="0" name=""/>
        <dsp:cNvSpPr/>
      </dsp:nvSpPr>
      <dsp:spPr>
        <a:xfrm>
          <a:off x="4271085" y="2320579"/>
          <a:ext cx="3781854" cy="754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Incrementar oferta de medios de divulgación de la producción científica de la comunidad académica</a:t>
          </a:r>
          <a:endParaRPr lang="es-ES" sz="1600" kern="1200" dirty="0"/>
        </a:p>
      </dsp:txBody>
      <dsp:txXfrm>
        <a:off x="4293185" y="2342679"/>
        <a:ext cx="3737654" cy="710348"/>
      </dsp:txXfrm>
    </dsp:sp>
    <dsp:sp modelId="{25FC474B-B3BA-4806-B4CD-E354EA1A64B5}">
      <dsp:nvSpPr>
        <dsp:cNvPr id="0" name=""/>
        <dsp:cNvSpPr/>
      </dsp:nvSpPr>
      <dsp:spPr>
        <a:xfrm>
          <a:off x="3772628" y="3295286"/>
          <a:ext cx="1610063" cy="184870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B8AF2-E3AB-4E5E-96CD-03EB8ADB44BA}">
      <dsp:nvSpPr>
        <dsp:cNvPr id="0" name=""/>
        <dsp:cNvSpPr/>
      </dsp:nvSpPr>
      <dsp:spPr>
        <a:xfrm>
          <a:off x="3904657" y="3420714"/>
          <a:ext cx="1610063" cy="1848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Vinculación de  la producción en investigación del pregrado y  el posgrado a las plataformas universitarias</a:t>
          </a:r>
          <a:endParaRPr lang="es-ES" sz="1400" kern="1200" dirty="0"/>
        </a:p>
      </dsp:txBody>
      <dsp:txXfrm>
        <a:off x="3951814" y="3467871"/>
        <a:ext cx="1515749" cy="1754389"/>
      </dsp:txXfrm>
    </dsp:sp>
    <dsp:sp modelId="{4047A123-6233-4AAC-B3F5-259AAA5F9A77}">
      <dsp:nvSpPr>
        <dsp:cNvPr id="0" name=""/>
        <dsp:cNvSpPr/>
      </dsp:nvSpPr>
      <dsp:spPr>
        <a:xfrm>
          <a:off x="5646750" y="3295286"/>
          <a:ext cx="1188264" cy="23252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39F8E-B365-4800-953B-8DC17C2432FA}">
      <dsp:nvSpPr>
        <dsp:cNvPr id="0" name=""/>
        <dsp:cNvSpPr/>
      </dsp:nvSpPr>
      <dsp:spPr>
        <a:xfrm>
          <a:off x="5778779" y="3420714"/>
          <a:ext cx="1188264" cy="2325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Incrementar la publicación de investigación interna a la Rev. Inv. y Ed. en Enf, respetando estándares de calidad </a:t>
          </a:r>
          <a:endParaRPr lang="es-ES" sz="1400" kern="1200" dirty="0"/>
        </a:p>
      </dsp:txBody>
      <dsp:txXfrm>
        <a:off x="5813582" y="3455517"/>
        <a:ext cx="1118658" cy="2255669"/>
      </dsp:txXfrm>
    </dsp:sp>
    <dsp:sp modelId="{5A5677FB-70BA-40E4-B6E1-C13C63F74CD8}">
      <dsp:nvSpPr>
        <dsp:cNvPr id="0" name=""/>
        <dsp:cNvSpPr/>
      </dsp:nvSpPr>
      <dsp:spPr>
        <a:xfrm>
          <a:off x="7099073" y="3295286"/>
          <a:ext cx="1188264" cy="130087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4A706-3B2C-4FB4-8595-1EAECAC893C2}">
      <dsp:nvSpPr>
        <dsp:cNvPr id="0" name=""/>
        <dsp:cNvSpPr/>
      </dsp:nvSpPr>
      <dsp:spPr>
        <a:xfrm>
          <a:off x="7231103" y="3420714"/>
          <a:ext cx="1188264" cy="1300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Implementar nuevos medios de divulgación científica</a:t>
          </a:r>
          <a:endParaRPr lang="es-ES" sz="1400" kern="1200" dirty="0"/>
        </a:p>
      </dsp:txBody>
      <dsp:txXfrm>
        <a:off x="7265906" y="3455517"/>
        <a:ext cx="1118658" cy="1231272"/>
      </dsp:txXfrm>
    </dsp:sp>
    <dsp:sp modelId="{7AEFBFB0-707E-4284-960E-6B4DE6AB72A6}">
      <dsp:nvSpPr>
        <dsp:cNvPr id="0" name=""/>
        <dsp:cNvSpPr/>
      </dsp:nvSpPr>
      <dsp:spPr>
        <a:xfrm>
          <a:off x="8628724" y="2195151"/>
          <a:ext cx="2485932" cy="75454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F8F88-C5D0-4E33-B8C0-CF0D7C238438}">
      <dsp:nvSpPr>
        <dsp:cNvPr id="0" name=""/>
        <dsp:cNvSpPr/>
      </dsp:nvSpPr>
      <dsp:spPr>
        <a:xfrm>
          <a:off x="8760754" y="2320579"/>
          <a:ext cx="2485932" cy="754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Visibilizar y extender la investigación a regiones (egresadas y comunidades)</a:t>
          </a:r>
          <a:endParaRPr lang="es-ES" sz="1600" kern="1200" dirty="0"/>
        </a:p>
      </dsp:txBody>
      <dsp:txXfrm>
        <a:off x="8782854" y="2342679"/>
        <a:ext cx="2441732" cy="710348"/>
      </dsp:txXfrm>
    </dsp:sp>
    <dsp:sp modelId="{8AAA1E00-77EE-4548-82AA-0A349575020D}">
      <dsp:nvSpPr>
        <dsp:cNvPr id="0" name=""/>
        <dsp:cNvSpPr/>
      </dsp:nvSpPr>
      <dsp:spPr>
        <a:xfrm>
          <a:off x="8551397" y="3295286"/>
          <a:ext cx="1188264" cy="77861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AA5E3-A09B-4654-AEAA-130D2E2A1546}">
      <dsp:nvSpPr>
        <dsp:cNvPr id="0" name=""/>
        <dsp:cNvSpPr/>
      </dsp:nvSpPr>
      <dsp:spPr>
        <a:xfrm>
          <a:off x="8683426" y="3420714"/>
          <a:ext cx="1188264" cy="778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Capacitación</a:t>
          </a:r>
          <a:endParaRPr lang="es-ES" sz="1400" kern="1200" dirty="0"/>
        </a:p>
      </dsp:txBody>
      <dsp:txXfrm>
        <a:off x="8706231" y="3443519"/>
        <a:ext cx="1142654" cy="733008"/>
      </dsp:txXfrm>
    </dsp:sp>
    <dsp:sp modelId="{A8DB1155-BD78-4FB2-9FA4-949EDA9F8DA8}">
      <dsp:nvSpPr>
        <dsp:cNvPr id="0" name=""/>
        <dsp:cNvSpPr/>
      </dsp:nvSpPr>
      <dsp:spPr>
        <a:xfrm>
          <a:off x="10003720" y="3295286"/>
          <a:ext cx="1188264" cy="76052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3C432-1D43-4459-BD01-FEA7B224D8DB}">
      <dsp:nvSpPr>
        <dsp:cNvPr id="0" name=""/>
        <dsp:cNvSpPr/>
      </dsp:nvSpPr>
      <dsp:spPr>
        <a:xfrm>
          <a:off x="10135750" y="3420714"/>
          <a:ext cx="1188264" cy="760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Investigación colaborativa</a:t>
          </a:r>
          <a:endParaRPr lang="es-ES" sz="1400" kern="1200" dirty="0"/>
        </a:p>
      </dsp:txBody>
      <dsp:txXfrm>
        <a:off x="10158025" y="3442989"/>
        <a:ext cx="1143714" cy="715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5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3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7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8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2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2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5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880C0-AFA1-4CF6-AB23-97EA714C248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9D95-D7E2-4866-B869-A99DCAE5CF8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9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1"/>
            <a:ext cx="12192000" cy="6853029"/>
          </a:xfrm>
        </p:spPr>
      </p:pic>
      <p:sp>
        <p:nvSpPr>
          <p:cNvPr id="4" name="CuadroTexto 3"/>
          <p:cNvSpPr txBox="1"/>
          <p:nvPr/>
        </p:nvSpPr>
        <p:spPr>
          <a:xfrm>
            <a:off x="6426926" y="5299617"/>
            <a:ext cx="549842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sz="3600" dirty="0" smtClean="0"/>
              <a:t>PLAN DE ACCION 2019-2022</a:t>
            </a:r>
          </a:p>
          <a:p>
            <a:pPr algn="ctr"/>
            <a:r>
              <a:rPr lang="es-ES" sz="3600" dirty="0" smtClean="0"/>
              <a:t>CENTRO DE INVESTIGACION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33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57" cy="6858000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96157335"/>
              </p:ext>
            </p:extLst>
          </p:nvPr>
        </p:nvGraphicFramePr>
        <p:xfrm>
          <a:off x="434615" y="679269"/>
          <a:ext cx="11320625" cy="5917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83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12189857" cy="6858000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582788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16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12189857" cy="6858000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0664205"/>
              </p:ext>
            </p:extLst>
          </p:nvPr>
        </p:nvGraphicFramePr>
        <p:xfrm>
          <a:off x="287383" y="248194"/>
          <a:ext cx="11325497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16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12189857" cy="6858000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37779165"/>
              </p:ext>
            </p:extLst>
          </p:nvPr>
        </p:nvGraphicFramePr>
        <p:xfrm>
          <a:off x="287383" y="248194"/>
          <a:ext cx="11325497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11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12189857" cy="6858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172591" y="515076"/>
            <a:ext cx="9848959" cy="5827847"/>
            <a:chOff x="84909" y="123344"/>
            <a:chExt cx="9848959" cy="5827847"/>
          </a:xfrm>
        </p:grpSpPr>
        <p:cxnSp>
          <p:nvCxnSpPr>
            <p:cNvPr id="4" name="Conector recto 3"/>
            <p:cNvCxnSpPr/>
            <p:nvPr/>
          </p:nvCxnSpPr>
          <p:spPr>
            <a:xfrm flipH="1">
              <a:off x="2357411" y="3438962"/>
              <a:ext cx="1979458" cy="2917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>
              <a:off x="6794863" y="864383"/>
              <a:ext cx="0" cy="834384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 flipH="1" flipV="1">
              <a:off x="2357411" y="2155372"/>
              <a:ext cx="2744941" cy="568616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>
              <a:off x="6794863" y="3794308"/>
              <a:ext cx="0" cy="95654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Elipse 7"/>
            <p:cNvSpPr/>
            <p:nvPr/>
          </p:nvSpPr>
          <p:spPr>
            <a:xfrm>
              <a:off x="5090160" y="1617752"/>
              <a:ext cx="2442754" cy="14630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chemeClr val="tx1"/>
                  </a:solidFill>
                </a:rPr>
                <a:t>CENTRO DE INVESTIGACIÓN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4478819" y="2723988"/>
              <a:ext cx="2416628" cy="14761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COMITÉ TÉCNICO DE INVESTIGACIÓN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Elipse 9"/>
            <p:cNvSpPr/>
            <p:nvPr/>
          </p:nvSpPr>
          <p:spPr>
            <a:xfrm>
              <a:off x="6635931" y="2615837"/>
              <a:ext cx="2799806" cy="14761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chemeClr val="tx1"/>
                  </a:solidFill>
                </a:rPr>
                <a:t>COORDINADORAS GRUPOS DE </a:t>
              </a:r>
              <a:r>
                <a:rPr lang="es-ES" dirty="0">
                  <a:solidFill>
                    <a:schemeClr val="tx1"/>
                  </a:solidFill>
                </a:rPr>
                <a:t>INVESTIGACIÓN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5331823" y="4919225"/>
              <a:ext cx="2926080" cy="103196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</a:rPr>
                <a:t>GRUPO APOYO -  TRANSITORIO -  PARA DESARROLLO ESTRATEGICO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Elipse 11"/>
            <p:cNvSpPr/>
            <p:nvPr/>
          </p:nvSpPr>
          <p:spPr>
            <a:xfrm>
              <a:off x="7272529" y="1242643"/>
              <a:ext cx="2661339" cy="160675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DOCENTES Y ESTUDIANTES INVESTIGADORES</a:t>
              </a:r>
              <a:endParaRPr lang="en-US" dirty="0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84909" y="864383"/>
              <a:ext cx="2795451" cy="220067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RED DE PUBLICACIONES :</a:t>
              </a:r>
            </a:p>
            <a:p>
              <a:pPr algn="ctr"/>
              <a:r>
                <a:rPr lang="es-ES" dirty="0" smtClean="0"/>
                <a:t>REVISTA INV Y ED ENF</a:t>
              </a:r>
            </a:p>
            <a:p>
              <a:pPr algn="ctr"/>
              <a:r>
                <a:rPr lang="es-ES" dirty="0" smtClean="0"/>
                <a:t>BVS ENFERMERIA COLOMBIA</a:t>
              </a:r>
            </a:p>
            <a:p>
              <a:pPr algn="ctr"/>
              <a:r>
                <a:rPr lang="es-ES" dirty="0" smtClean="0"/>
                <a:t>PROYECTOS ALTERNOS</a:t>
              </a:r>
              <a:endParaRPr lang="en-US" dirty="0" smtClean="0"/>
            </a:p>
            <a:p>
              <a:pPr algn="ctr"/>
              <a:r>
                <a:rPr lang="es-ES" dirty="0" smtClean="0"/>
                <a:t>SISTEMA DE BIBLIOTECAS</a:t>
              </a:r>
            </a:p>
            <a:p>
              <a:pPr algn="ctr"/>
              <a:endParaRPr lang="es-ES" dirty="0" smtClean="0"/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465256" y="3206793"/>
              <a:ext cx="1876914" cy="1175031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dk1"/>
                  </a:solidFill>
                </a:rPr>
                <a:t>COMUNICACIÓN</a:t>
              </a:r>
            </a:p>
            <a:p>
              <a:pPr algn="ctr"/>
              <a:r>
                <a:rPr lang="es-ES" dirty="0">
                  <a:solidFill>
                    <a:schemeClr val="dk1"/>
                  </a:solidFill>
                </a:rPr>
                <a:t>SISTEMAS </a:t>
              </a:r>
              <a:r>
                <a:rPr lang="es-ES" dirty="0" smtClean="0">
                  <a:solidFill>
                    <a:schemeClr val="dk1"/>
                  </a:solidFill>
                </a:rPr>
                <a:t> DE INF Y APOYO TECNOLOGICO</a:t>
              </a:r>
              <a:endParaRPr lang="en-US" dirty="0">
                <a:solidFill>
                  <a:schemeClr val="dk1"/>
                </a:solidFill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95943" y="123344"/>
              <a:ext cx="9737925" cy="63107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 smtClean="0">
                  <a:solidFill>
                    <a:schemeClr val="tx1"/>
                  </a:solidFill>
                </a:rPr>
                <a:t>CONSEJO DE FACULTAD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Elipse 15"/>
          <p:cNvSpPr/>
          <p:nvPr/>
        </p:nvSpPr>
        <p:spPr>
          <a:xfrm>
            <a:off x="6546232" y="1360006"/>
            <a:ext cx="2661339" cy="9976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SEMILLERO KAIROS</a:t>
            </a:r>
            <a:endParaRPr lang="en-US" dirty="0"/>
          </a:p>
        </p:txBody>
      </p:sp>
      <p:sp>
        <p:nvSpPr>
          <p:cNvPr id="17" name="Elipse 16"/>
          <p:cNvSpPr/>
          <p:nvPr/>
        </p:nvSpPr>
        <p:spPr>
          <a:xfrm>
            <a:off x="4275020" y="1538408"/>
            <a:ext cx="2776274" cy="9976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COMITÉ DE ETICA DE INVESTIGACIÓN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12189857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090057" y="3244334"/>
            <a:ext cx="3702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/>
              <a:t>Muchas gracias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400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435</Words>
  <Application>Microsoft Office PowerPoint</Application>
  <PresentationFormat>Panorámica</PresentationFormat>
  <Paragraphs>53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Arias FENF</dc:creator>
  <cp:lastModifiedBy>Beatriz Arias FENF</cp:lastModifiedBy>
  <cp:revision>24</cp:revision>
  <dcterms:created xsi:type="dcterms:W3CDTF">2020-03-22T23:54:16Z</dcterms:created>
  <dcterms:modified xsi:type="dcterms:W3CDTF">2020-05-05T20:20:19Z</dcterms:modified>
</cp:coreProperties>
</file>