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32399288" cy="43200638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AD2252-F2E1-44F9-B9DA-7C08B9467D77}">
  <a:tblStyle styleId="{6FAD2252-F2E1-44F9-B9DA-7C08B9467D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6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36" y="12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6AD7B-413D-44B3-9A9E-88523AEC0615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US"/>
        </a:p>
      </dgm:t>
    </dgm:pt>
    <dgm:pt modelId="{784EAFC6-53A5-4233-8436-2CF7F054FD3D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151DA4-B2FD-4593-97B8-BF277A1FD218}" type="parTrans" cxnId="{C52A9CCC-3253-41E0-A8CF-F56363B94934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C44A490-FC61-4B32-B182-7E04A3204A49}" type="sibTrans" cxnId="{C52A9CCC-3253-41E0-A8CF-F56363B94934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ED4BC1-49B0-41DF-9C8B-E814EFDD9771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9C7E37-E922-4376-BAE5-E008F25E74EC}" type="parTrans" cxnId="{686C60E9-52BB-4DA9-A277-2DAB007E58E5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6CBFC2-A8A5-4762-B368-F20B5AC91503}" type="sibTrans" cxnId="{686C60E9-52BB-4DA9-A277-2DAB007E58E5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A3B97FF-EF65-4A2D-9360-14329864B6B6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869C82-16D5-4FE4-BAFC-1D935BD4FD46}" type="parTrans" cxnId="{1201B4F1-E78E-446F-B3DD-C56D5C3295C3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133F7D-7AD0-44D3-A365-14BFEE71789C}" type="sibTrans" cxnId="{1201B4F1-E78E-446F-B3DD-C56D5C3295C3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3838E73-EFCB-4556-A0BA-3744C3666A0D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47B040-7B87-4241-94C6-1764C0A43711}" type="parTrans" cxnId="{425BF450-453F-499A-AD69-51F50FB10FE5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823973-0CE1-43DC-85D1-62A7B8B6EE87}" type="sibTrans" cxnId="{425BF450-453F-499A-AD69-51F50FB10FE5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3DB256-6F5D-425D-AF9A-5E9067BAD1BB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799C51E-87CC-4F61-8379-D7D81EB682F8}" type="parTrans" cxnId="{DE68A0CB-2928-43A7-BF88-7E8664C5C867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0894AC-D734-42F1-B3B1-A1290AD96648}" type="sibTrans" cxnId="{DE68A0CB-2928-43A7-BF88-7E8664C5C867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B470F69-F52D-4E41-946C-8500D59A6A54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05F20DA-5A18-4CD8-B7EF-1C3AE9D571EE}" type="parTrans" cxnId="{BDE54237-C447-4493-AEA8-808AFBD138C0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6A162A-03B6-4B64-9587-B8CE93883353}" type="sibTrans" cxnId="{BDE54237-C447-4493-AEA8-808AFBD138C0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CC8E941-4B14-4122-B303-5189F81B202D}">
      <dgm:prSet phldrT="[Texto]" phldr="1" custT="1"/>
      <dgm:spPr/>
      <dgm:t>
        <a:bodyPr/>
        <a:lstStyle/>
        <a:p>
          <a:endParaRPr lang="en-US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1A6CB2D-6280-4FA9-854E-C277C36CAA8D}" type="parTrans" cxnId="{C328E75D-B0BC-472F-B146-10A1C843C98E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8968B6-81D4-44FE-AC21-4B043E225F72}" type="sibTrans" cxnId="{C328E75D-B0BC-472F-B146-10A1C843C98E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A8320C-1567-4BE8-9CB8-B3718F1915E0}">
      <dgm:prSet phldrT="[Texto]" phldr="1" custT="1"/>
      <dgm:spPr/>
      <dgm:t>
        <a:bodyPr/>
        <a:lstStyle/>
        <a:p>
          <a:endParaRPr lang="en-US" sz="32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1ACBC3-1F80-4A2A-85FB-205EDDCB904E}" type="parTrans" cxnId="{408B6B8E-5E2F-46C8-9543-2D3D9940E1AB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D3B531-B5BD-490F-AF24-437BE2FB1781}" type="sibTrans" cxnId="{408B6B8E-5E2F-46C8-9543-2D3D9940E1AB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12CEC1F-A534-4AEE-BBCB-6AE26CD5DAB7}">
      <dgm:prSet phldrT="[Texto]" phldr="1" custT="1"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93DC14-A43A-4863-98ED-BDB101FF34E7}" type="parTrans" cxnId="{E34D5B02-BE09-4E63-A512-CCC52DED452B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40FA954-D256-476F-8CFE-0AACCB40F065}" type="sibTrans" cxnId="{E34D5B02-BE09-4E63-A512-CCC52DED452B}">
      <dgm:prSet/>
      <dgm:spPr/>
      <dgm:t>
        <a:bodyPr/>
        <a:lstStyle/>
        <a:p>
          <a:endParaRPr lang="en-US" sz="3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622344D-DB1C-4234-8FE2-7AB2BC22AFF6}" type="pres">
      <dgm:prSet presAssocID="{F2F6AD7B-413D-44B3-9A9E-88523AEC0615}" presName="linearFlow" presStyleCnt="0">
        <dgm:presLayoutVars>
          <dgm:dir/>
          <dgm:animLvl val="lvl"/>
          <dgm:resizeHandles val="exact"/>
        </dgm:presLayoutVars>
      </dgm:prSet>
      <dgm:spPr/>
    </dgm:pt>
    <dgm:pt modelId="{1F989572-CA8B-4AA8-BAE6-79530934D446}" type="pres">
      <dgm:prSet presAssocID="{784EAFC6-53A5-4233-8436-2CF7F054FD3D}" presName="composite" presStyleCnt="0"/>
      <dgm:spPr/>
    </dgm:pt>
    <dgm:pt modelId="{69EE08E0-547B-4630-A23C-BE00EC54032F}" type="pres">
      <dgm:prSet presAssocID="{784EAFC6-53A5-4233-8436-2CF7F054FD3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3A4999A-E1A1-4204-9CF3-8264A1F194C2}" type="pres">
      <dgm:prSet presAssocID="{784EAFC6-53A5-4233-8436-2CF7F054FD3D}" presName="descendantText" presStyleLbl="alignAcc1" presStyleIdx="0" presStyleCnt="3">
        <dgm:presLayoutVars>
          <dgm:bulletEnabled val="1"/>
        </dgm:presLayoutVars>
      </dgm:prSet>
      <dgm:spPr/>
    </dgm:pt>
    <dgm:pt modelId="{8CFBC708-B693-4AE1-932C-896125EC2BBE}" type="pres">
      <dgm:prSet presAssocID="{5C44A490-FC61-4B32-B182-7E04A3204A49}" presName="sp" presStyleCnt="0"/>
      <dgm:spPr/>
    </dgm:pt>
    <dgm:pt modelId="{AFDB4EB9-26F8-49DE-9E5F-71F9A350E8C7}" type="pres">
      <dgm:prSet presAssocID="{73838E73-EFCB-4556-A0BA-3744C3666A0D}" presName="composite" presStyleCnt="0"/>
      <dgm:spPr/>
    </dgm:pt>
    <dgm:pt modelId="{9B0507BB-09EF-4FA8-B148-C43704810295}" type="pres">
      <dgm:prSet presAssocID="{73838E73-EFCB-4556-A0BA-3744C3666A0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16536D1-3912-495D-9C7F-A03E28D8C663}" type="pres">
      <dgm:prSet presAssocID="{73838E73-EFCB-4556-A0BA-3744C3666A0D}" presName="descendantText" presStyleLbl="alignAcc1" presStyleIdx="1" presStyleCnt="3">
        <dgm:presLayoutVars>
          <dgm:bulletEnabled val="1"/>
        </dgm:presLayoutVars>
      </dgm:prSet>
      <dgm:spPr/>
    </dgm:pt>
    <dgm:pt modelId="{2AC5EC5A-5529-4C1D-B1F0-DF264C1B6E2F}" type="pres">
      <dgm:prSet presAssocID="{15823973-0CE1-43DC-85D1-62A7B8B6EE87}" presName="sp" presStyleCnt="0"/>
      <dgm:spPr/>
    </dgm:pt>
    <dgm:pt modelId="{BFC9922B-7DD5-4A6E-AFB8-F3F7CFB04CA7}" type="pres">
      <dgm:prSet presAssocID="{CCC8E941-4B14-4122-B303-5189F81B202D}" presName="composite" presStyleCnt="0"/>
      <dgm:spPr/>
    </dgm:pt>
    <dgm:pt modelId="{CA210C03-4DFA-47CA-8660-09FA453BB3D0}" type="pres">
      <dgm:prSet presAssocID="{CCC8E941-4B14-4122-B303-5189F81B202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68597BE-97E9-4BFF-8ECE-F1818D92B7D1}" type="pres">
      <dgm:prSet presAssocID="{CCC8E941-4B14-4122-B303-5189F81B202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E34D5B02-BE09-4E63-A512-CCC52DED452B}" srcId="{CCC8E941-4B14-4122-B303-5189F81B202D}" destId="{E12CEC1F-A534-4AEE-BBCB-6AE26CD5DAB7}" srcOrd="1" destOrd="0" parTransId="{2793DC14-A43A-4863-98ED-BDB101FF34E7}" sibTransId="{C40FA954-D256-476F-8CFE-0AACCB40F065}"/>
    <dgm:cxn modelId="{0C416D05-F51B-4D43-AF45-6E6702EC47BD}" type="presOf" srcId="{F2F6AD7B-413D-44B3-9A9E-88523AEC0615}" destId="{4622344D-DB1C-4234-8FE2-7AB2BC22AFF6}" srcOrd="0" destOrd="0" presId="urn:microsoft.com/office/officeart/2005/8/layout/chevron2"/>
    <dgm:cxn modelId="{BDE54237-C447-4493-AEA8-808AFBD138C0}" srcId="{73838E73-EFCB-4556-A0BA-3744C3666A0D}" destId="{7B470F69-F52D-4E41-946C-8500D59A6A54}" srcOrd="1" destOrd="0" parTransId="{005F20DA-5A18-4CD8-B7EF-1C3AE9D571EE}" sibTransId="{DD6A162A-03B6-4B64-9587-B8CE93883353}"/>
    <dgm:cxn modelId="{C328E75D-B0BC-472F-B146-10A1C843C98E}" srcId="{F2F6AD7B-413D-44B3-9A9E-88523AEC0615}" destId="{CCC8E941-4B14-4122-B303-5189F81B202D}" srcOrd="2" destOrd="0" parTransId="{A1A6CB2D-6280-4FA9-854E-C277C36CAA8D}" sibTransId="{C68968B6-81D4-44FE-AC21-4B043E225F72}"/>
    <dgm:cxn modelId="{506DC660-6F21-456E-A7BA-C6340798389D}" type="presOf" srcId="{BA3B97FF-EF65-4A2D-9360-14329864B6B6}" destId="{D3A4999A-E1A1-4204-9CF3-8264A1F194C2}" srcOrd="0" destOrd="1" presId="urn:microsoft.com/office/officeart/2005/8/layout/chevron2"/>
    <dgm:cxn modelId="{15504641-AFA5-4C45-8161-A1DAB76B8E9E}" type="presOf" srcId="{784EAFC6-53A5-4233-8436-2CF7F054FD3D}" destId="{69EE08E0-547B-4630-A23C-BE00EC54032F}" srcOrd="0" destOrd="0" presId="urn:microsoft.com/office/officeart/2005/8/layout/chevron2"/>
    <dgm:cxn modelId="{AFD7CB4B-94BB-4568-8CA0-3F453D8B5836}" type="presOf" srcId="{E12CEC1F-A534-4AEE-BBCB-6AE26CD5DAB7}" destId="{068597BE-97E9-4BFF-8ECE-F1818D92B7D1}" srcOrd="0" destOrd="1" presId="urn:microsoft.com/office/officeart/2005/8/layout/chevron2"/>
    <dgm:cxn modelId="{425BF450-453F-499A-AD69-51F50FB10FE5}" srcId="{F2F6AD7B-413D-44B3-9A9E-88523AEC0615}" destId="{73838E73-EFCB-4556-A0BA-3744C3666A0D}" srcOrd="1" destOrd="0" parTransId="{8147B040-7B87-4241-94C6-1764C0A43711}" sibTransId="{15823973-0CE1-43DC-85D1-62A7B8B6EE87}"/>
    <dgm:cxn modelId="{78E39751-394A-4406-908D-D3A531723AAC}" type="presOf" srcId="{CCC8E941-4B14-4122-B303-5189F81B202D}" destId="{CA210C03-4DFA-47CA-8660-09FA453BB3D0}" srcOrd="0" destOrd="0" presId="urn:microsoft.com/office/officeart/2005/8/layout/chevron2"/>
    <dgm:cxn modelId="{331D8076-4F69-48D1-BBCD-1499317D17E0}" type="presOf" srcId="{6AA8320C-1567-4BE8-9CB8-B3718F1915E0}" destId="{068597BE-97E9-4BFF-8ECE-F1818D92B7D1}" srcOrd="0" destOrd="0" presId="urn:microsoft.com/office/officeart/2005/8/layout/chevron2"/>
    <dgm:cxn modelId="{408B6B8E-5E2F-46C8-9543-2D3D9940E1AB}" srcId="{CCC8E941-4B14-4122-B303-5189F81B202D}" destId="{6AA8320C-1567-4BE8-9CB8-B3718F1915E0}" srcOrd="0" destOrd="0" parTransId="{881ACBC3-1F80-4A2A-85FB-205EDDCB904E}" sibTransId="{54D3B531-B5BD-490F-AF24-437BE2FB1781}"/>
    <dgm:cxn modelId="{08A524C6-4921-41BD-A8D3-6A2772DE9D46}" type="presOf" srcId="{73838E73-EFCB-4556-A0BA-3744C3666A0D}" destId="{9B0507BB-09EF-4FA8-B148-C43704810295}" srcOrd="0" destOrd="0" presId="urn:microsoft.com/office/officeart/2005/8/layout/chevron2"/>
    <dgm:cxn modelId="{DE68A0CB-2928-43A7-BF88-7E8664C5C867}" srcId="{73838E73-EFCB-4556-A0BA-3744C3666A0D}" destId="{F33DB256-6F5D-425D-AF9A-5E9067BAD1BB}" srcOrd="0" destOrd="0" parTransId="{1799C51E-87CC-4F61-8379-D7D81EB682F8}" sibTransId="{B40894AC-D734-42F1-B3B1-A1290AD96648}"/>
    <dgm:cxn modelId="{C52A9CCC-3253-41E0-A8CF-F56363B94934}" srcId="{F2F6AD7B-413D-44B3-9A9E-88523AEC0615}" destId="{784EAFC6-53A5-4233-8436-2CF7F054FD3D}" srcOrd="0" destOrd="0" parTransId="{A3151DA4-B2FD-4593-97B8-BF277A1FD218}" sibTransId="{5C44A490-FC61-4B32-B182-7E04A3204A49}"/>
    <dgm:cxn modelId="{51CABFDF-5717-4B71-BE17-96B938C4B215}" type="presOf" srcId="{9FED4BC1-49B0-41DF-9C8B-E814EFDD9771}" destId="{D3A4999A-E1A1-4204-9CF3-8264A1F194C2}" srcOrd="0" destOrd="0" presId="urn:microsoft.com/office/officeart/2005/8/layout/chevron2"/>
    <dgm:cxn modelId="{CF6DFEE7-A647-43B5-BB2C-95FB4C712D66}" type="presOf" srcId="{7B470F69-F52D-4E41-946C-8500D59A6A54}" destId="{A16536D1-3912-495D-9C7F-A03E28D8C663}" srcOrd="0" destOrd="1" presId="urn:microsoft.com/office/officeart/2005/8/layout/chevron2"/>
    <dgm:cxn modelId="{686C60E9-52BB-4DA9-A277-2DAB007E58E5}" srcId="{784EAFC6-53A5-4233-8436-2CF7F054FD3D}" destId="{9FED4BC1-49B0-41DF-9C8B-E814EFDD9771}" srcOrd="0" destOrd="0" parTransId="{149C7E37-E922-4376-BAE5-E008F25E74EC}" sibTransId="{4E6CBFC2-A8A5-4762-B368-F20B5AC91503}"/>
    <dgm:cxn modelId="{E2409AEA-FCA5-4ABD-9348-0930E84F5461}" type="presOf" srcId="{F33DB256-6F5D-425D-AF9A-5E9067BAD1BB}" destId="{A16536D1-3912-495D-9C7F-A03E28D8C663}" srcOrd="0" destOrd="0" presId="urn:microsoft.com/office/officeart/2005/8/layout/chevron2"/>
    <dgm:cxn modelId="{1201B4F1-E78E-446F-B3DD-C56D5C3295C3}" srcId="{784EAFC6-53A5-4233-8436-2CF7F054FD3D}" destId="{BA3B97FF-EF65-4A2D-9360-14329864B6B6}" srcOrd="1" destOrd="0" parTransId="{51869C82-16D5-4FE4-BAFC-1D935BD4FD46}" sibTransId="{17133F7D-7AD0-44D3-A365-14BFEE71789C}"/>
    <dgm:cxn modelId="{3638A7A1-9226-4D87-B0F3-71FD925E527A}" type="presParOf" srcId="{4622344D-DB1C-4234-8FE2-7AB2BC22AFF6}" destId="{1F989572-CA8B-4AA8-BAE6-79530934D446}" srcOrd="0" destOrd="0" presId="urn:microsoft.com/office/officeart/2005/8/layout/chevron2"/>
    <dgm:cxn modelId="{2C43A2F1-658C-49E7-8C7F-093BBF6A8E77}" type="presParOf" srcId="{1F989572-CA8B-4AA8-BAE6-79530934D446}" destId="{69EE08E0-547B-4630-A23C-BE00EC54032F}" srcOrd="0" destOrd="0" presId="urn:microsoft.com/office/officeart/2005/8/layout/chevron2"/>
    <dgm:cxn modelId="{5784E7AB-0F0E-4636-86CE-E12B5A56D131}" type="presParOf" srcId="{1F989572-CA8B-4AA8-BAE6-79530934D446}" destId="{D3A4999A-E1A1-4204-9CF3-8264A1F194C2}" srcOrd="1" destOrd="0" presId="urn:microsoft.com/office/officeart/2005/8/layout/chevron2"/>
    <dgm:cxn modelId="{C891E556-9433-4A54-9517-24DFEAA215D6}" type="presParOf" srcId="{4622344D-DB1C-4234-8FE2-7AB2BC22AFF6}" destId="{8CFBC708-B693-4AE1-932C-896125EC2BBE}" srcOrd="1" destOrd="0" presId="urn:microsoft.com/office/officeart/2005/8/layout/chevron2"/>
    <dgm:cxn modelId="{C8497F73-5016-4E7F-ABB9-E77AE588A7CD}" type="presParOf" srcId="{4622344D-DB1C-4234-8FE2-7AB2BC22AFF6}" destId="{AFDB4EB9-26F8-49DE-9E5F-71F9A350E8C7}" srcOrd="2" destOrd="0" presId="urn:microsoft.com/office/officeart/2005/8/layout/chevron2"/>
    <dgm:cxn modelId="{B5C1EDFB-EC80-454B-BB63-96F73065D126}" type="presParOf" srcId="{AFDB4EB9-26F8-49DE-9E5F-71F9A350E8C7}" destId="{9B0507BB-09EF-4FA8-B148-C43704810295}" srcOrd="0" destOrd="0" presId="urn:microsoft.com/office/officeart/2005/8/layout/chevron2"/>
    <dgm:cxn modelId="{CD57DC58-2BF6-4F20-8CB4-9B471D495EB8}" type="presParOf" srcId="{AFDB4EB9-26F8-49DE-9E5F-71F9A350E8C7}" destId="{A16536D1-3912-495D-9C7F-A03E28D8C663}" srcOrd="1" destOrd="0" presId="urn:microsoft.com/office/officeart/2005/8/layout/chevron2"/>
    <dgm:cxn modelId="{0CA5B48B-2D7F-4A02-A7AC-2F623AF0A11F}" type="presParOf" srcId="{4622344D-DB1C-4234-8FE2-7AB2BC22AFF6}" destId="{2AC5EC5A-5529-4C1D-B1F0-DF264C1B6E2F}" srcOrd="3" destOrd="0" presId="urn:microsoft.com/office/officeart/2005/8/layout/chevron2"/>
    <dgm:cxn modelId="{678E05E8-48D6-4283-9BBF-3A6B48F02423}" type="presParOf" srcId="{4622344D-DB1C-4234-8FE2-7AB2BC22AFF6}" destId="{BFC9922B-7DD5-4A6E-AFB8-F3F7CFB04CA7}" srcOrd="4" destOrd="0" presId="urn:microsoft.com/office/officeart/2005/8/layout/chevron2"/>
    <dgm:cxn modelId="{F4A5E628-603E-49E1-930B-C160BBA4D281}" type="presParOf" srcId="{BFC9922B-7DD5-4A6E-AFB8-F3F7CFB04CA7}" destId="{CA210C03-4DFA-47CA-8660-09FA453BB3D0}" srcOrd="0" destOrd="0" presId="urn:microsoft.com/office/officeart/2005/8/layout/chevron2"/>
    <dgm:cxn modelId="{69FAC87D-61EC-43F2-9841-E9AF44CFC62F}" type="presParOf" srcId="{BFC9922B-7DD5-4A6E-AFB8-F3F7CFB04CA7}" destId="{068597BE-97E9-4BFF-8ECE-F1818D92B7D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E08E0-547B-4630-A23C-BE00EC54032F}">
      <dsp:nvSpPr>
        <dsp:cNvPr id="0" name=""/>
        <dsp:cNvSpPr/>
      </dsp:nvSpPr>
      <dsp:spPr>
        <a:xfrm rot="5400000">
          <a:off x="-469565" y="474503"/>
          <a:ext cx="3130434" cy="219130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0" y="1100590"/>
        <a:ext cx="2191304" cy="939130"/>
      </dsp:txXfrm>
    </dsp:sp>
    <dsp:sp modelId="{D3A4999A-E1A1-4204-9CF3-8264A1F194C2}">
      <dsp:nvSpPr>
        <dsp:cNvPr id="0" name=""/>
        <dsp:cNvSpPr/>
      </dsp:nvSpPr>
      <dsp:spPr>
        <a:xfrm rot="5400000">
          <a:off x="6898675" y="-4702433"/>
          <a:ext cx="2034782" cy="11449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191304" y="104268"/>
        <a:ext cx="11350195" cy="1836122"/>
      </dsp:txXfrm>
    </dsp:sp>
    <dsp:sp modelId="{9B0507BB-09EF-4FA8-B148-C43704810295}">
      <dsp:nvSpPr>
        <dsp:cNvPr id="0" name=""/>
        <dsp:cNvSpPr/>
      </dsp:nvSpPr>
      <dsp:spPr>
        <a:xfrm rot="5400000">
          <a:off x="-469565" y="3419228"/>
          <a:ext cx="3130434" cy="2191304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254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0" y="4045315"/>
        <a:ext cx="2191304" cy="939130"/>
      </dsp:txXfrm>
    </dsp:sp>
    <dsp:sp modelId="{A16536D1-3912-495D-9C7F-A03E28D8C663}">
      <dsp:nvSpPr>
        <dsp:cNvPr id="0" name=""/>
        <dsp:cNvSpPr/>
      </dsp:nvSpPr>
      <dsp:spPr>
        <a:xfrm rot="5400000">
          <a:off x="6898675" y="-1757708"/>
          <a:ext cx="2034782" cy="11449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191304" y="3048993"/>
        <a:ext cx="11350195" cy="1836122"/>
      </dsp:txXfrm>
    </dsp:sp>
    <dsp:sp modelId="{CA210C03-4DFA-47CA-8660-09FA453BB3D0}">
      <dsp:nvSpPr>
        <dsp:cNvPr id="0" name=""/>
        <dsp:cNvSpPr/>
      </dsp:nvSpPr>
      <dsp:spPr>
        <a:xfrm rot="5400000">
          <a:off x="-469565" y="6363953"/>
          <a:ext cx="3130434" cy="2191304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254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0" y="6990040"/>
        <a:ext cx="2191304" cy="939130"/>
      </dsp:txXfrm>
    </dsp:sp>
    <dsp:sp modelId="{068597BE-97E9-4BFF-8ECE-F1818D92B7D1}">
      <dsp:nvSpPr>
        <dsp:cNvPr id="0" name=""/>
        <dsp:cNvSpPr/>
      </dsp:nvSpPr>
      <dsp:spPr>
        <a:xfrm rot="5400000">
          <a:off x="6898675" y="1187016"/>
          <a:ext cx="2034782" cy="11449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2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191304" y="5993717"/>
        <a:ext cx="11350195" cy="1836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5209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79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;p1" descr="fondo-apaisad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119" y="222174"/>
            <a:ext cx="32392973" cy="938812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Google Shape;7;p1"/>
          <p:cNvSpPr txBox="1"/>
          <p:nvPr/>
        </p:nvSpPr>
        <p:spPr>
          <a:xfrm>
            <a:off x="761112" y="7994244"/>
            <a:ext cx="30898988" cy="1785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5572" marR="0" lvl="0" indent="-35557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s-CO" sz="24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s-CO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r>
              <a:rPr lang="es-CO" sz="24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xxxxxxxxxxxxxxxxxxxxxxxxxxxxxxxxxxxx</a:t>
            </a:r>
            <a:endParaRPr dirty="0"/>
          </a:p>
          <a:p>
            <a:pPr marL="342872" marR="0" lvl="0" indent="-3428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s-CO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XXXXXXXXXXXXXXXXXXXXXXXXXXXXXXXX.</a:t>
            </a:r>
            <a:endParaRPr dirty="0"/>
          </a:p>
          <a:p>
            <a:pPr marL="342872" marR="0" lvl="0" indent="-3428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s-CO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CO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Email do autor </a:t>
            </a:r>
            <a:r>
              <a:rPr lang="es-CO" sz="24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correspondente</a:t>
            </a:r>
            <a:r>
              <a:rPr lang="es-CO" sz="24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CO" sz="2400" b="0" i="1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XXXXXXXX@XXXXX</a:t>
            </a:r>
            <a:endParaRPr sz="24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8;p1"/>
          <p:cNvSpPr txBox="1"/>
          <p:nvPr/>
        </p:nvSpPr>
        <p:spPr>
          <a:xfrm>
            <a:off x="530231" y="5043681"/>
            <a:ext cx="30907645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TITULO: CALIBRI, NEGRITO, 80 Pt, QUALQUER COR</a:t>
            </a:r>
            <a:endParaRPr dirty="0"/>
          </a:p>
        </p:txBody>
      </p:sp>
      <p:grpSp>
        <p:nvGrpSpPr>
          <p:cNvPr id="5" name="Google Shape;9;p1"/>
          <p:cNvGrpSpPr/>
          <p:nvPr/>
        </p:nvGrpSpPr>
        <p:grpSpPr>
          <a:xfrm>
            <a:off x="724373" y="332652"/>
            <a:ext cx="3960000" cy="3960000"/>
            <a:chOff x="1299410" y="558130"/>
            <a:chExt cx="3600000" cy="3600000"/>
          </a:xfrm>
          <a:solidFill>
            <a:schemeClr val="bg1">
              <a:lumMod val="95000"/>
            </a:schemeClr>
          </a:solidFill>
        </p:grpSpPr>
        <p:sp>
          <p:nvSpPr>
            <p:cNvPr id="6" name="Google Shape;10;p1"/>
            <p:cNvSpPr/>
            <p:nvPr/>
          </p:nvSpPr>
          <p:spPr>
            <a:xfrm>
              <a:off x="1299410" y="558130"/>
              <a:ext cx="3600000" cy="3600000"/>
            </a:xfrm>
            <a:prstGeom prst="rect">
              <a:avLst/>
            </a:prstGeom>
            <a:grpFill/>
            <a:ln w="38100" cap="flat" cmpd="sng">
              <a:solidFill>
                <a:srgbClr val="26262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11;p1"/>
            <p:cNvSpPr/>
            <p:nvPr/>
          </p:nvSpPr>
          <p:spPr>
            <a:xfrm>
              <a:off x="1817589" y="1127579"/>
              <a:ext cx="2563640" cy="159484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54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Logo 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54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CIBIA XIII</a:t>
              </a:r>
              <a:endParaRPr sz="54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" name="Google Shape;12;p1"/>
          <p:cNvGrpSpPr/>
          <p:nvPr/>
        </p:nvGrpSpPr>
        <p:grpSpPr>
          <a:xfrm>
            <a:off x="4946706" y="343555"/>
            <a:ext cx="3960000" cy="3960000"/>
            <a:chOff x="1299410" y="558130"/>
            <a:chExt cx="3600000" cy="3600000"/>
          </a:xfrm>
          <a:solidFill>
            <a:schemeClr val="bg1">
              <a:lumMod val="95000"/>
            </a:schemeClr>
          </a:solidFill>
        </p:grpSpPr>
        <p:sp>
          <p:nvSpPr>
            <p:cNvPr id="9" name="Google Shape;13;p1"/>
            <p:cNvSpPr/>
            <p:nvPr/>
          </p:nvSpPr>
          <p:spPr>
            <a:xfrm>
              <a:off x="1299410" y="558130"/>
              <a:ext cx="3600000" cy="3600000"/>
            </a:xfrm>
            <a:prstGeom prst="rect">
              <a:avLst/>
            </a:prstGeom>
            <a:grpFill/>
            <a:ln w="38100" cap="flat" cmpd="sng">
              <a:solidFill>
                <a:srgbClr val="26262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4;p1"/>
            <p:cNvSpPr/>
            <p:nvPr/>
          </p:nvSpPr>
          <p:spPr>
            <a:xfrm>
              <a:off x="1646595" y="1127579"/>
              <a:ext cx="2905633" cy="142696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8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Logo da sua instituição I</a:t>
              </a:r>
              <a:endParaRPr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" name="Google Shape;15;p1"/>
          <p:cNvSpPr txBox="1"/>
          <p:nvPr/>
        </p:nvSpPr>
        <p:spPr>
          <a:xfrm>
            <a:off x="739942" y="6941074"/>
            <a:ext cx="3090764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200" b="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 Calibri, 72 Pt, </a:t>
            </a:r>
            <a:r>
              <a:rPr lang="es-CO" sz="7200" b="0" baseline="30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qualquer</a:t>
            </a:r>
            <a:r>
              <a:rPr lang="es-CO" sz="7200" b="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7200" b="0" baseline="30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</a:t>
            </a:r>
            <a:r>
              <a:rPr lang="es-CO" sz="7200" b="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grpSp>
        <p:nvGrpSpPr>
          <p:cNvPr id="12" name="Google Shape;17;p1"/>
          <p:cNvGrpSpPr/>
          <p:nvPr/>
        </p:nvGrpSpPr>
        <p:grpSpPr>
          <a:xfrm>
            <a:off x="0" y="42205636"/>
            <a:ext cx="32396809" cy="869953"/>
            <a:chOff x="0" y="6380123"/>
            <a:chExt cx="13525085" cy="204683"/>
          </a:xfrm>
        </p:grpSpPr>
        <p:sp>
          <p:nvSpPr>
            <p:cNvPr id="13" name="Google Shape;18;p1"/>
            <p:cNvSpPr/>
            <p:nvPr/>
          </p:nvSpPr>
          <p:spPr>
            <a:xfrm>
              <a:off x="0" y="6472308"/>
              <a:ext cx="2600078" cy="35803"/>
            </a:xfrm>
            <a:prstGeom prst="flowChartProcess">
              <a:avLst/>
            </a:prstGeom>
            <a:solidFill>
              <a:srgbClr val="489E4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22;p1"/>
            <p:cNvSpPr/>
            <p:nvPr/>
          </p:nvSpPr>
          <p:spPr>
            <a:xfrm>
              <a:off x="6510564" y="6380123"/>
              <a:ext cx="7014521" cy="42350"/>
            </a:xfrm>
            <a:prstGeom prst="flowChartProcess">
              <a:avLst/>
            </a:prstGeom>
            <a:solidFill>
              <a:srgbClr val="92B43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23;p1"/>
            <p:cNvSpPr/>
            <p:nvPr/>
          </p:nvSpPr>
          <p:spPr>
            <a:xfrm>
              <a:off x="9768194" y="6464736"/>
              <a:ext cx="3756888" cy="42350"/>
            </a:xfrm>
            <a:prstGeom prst="flowChartProcess">
              <a:avLst/>
            </a:prstGeom>
            <a:solidFill>
              <a:srgbClr val="3AB7A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25;p1"/>
            <p:cNvSpPr/>
            <p:nvPr/>
          </p:nvSpPr>
          <p:spPr>
            <a:xfrm>
              <a:off x="7791148" y="6542456"/>
              <a:ext cx="5733935" cy="42350"/>
            </a:xfrm>
            <a:prstGeom prst="flowChartProcess">
              <a:avLst/>
            </a:prstGeom>
            <a:solidFill>
              <a:srgbClr val="17616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" name="Google Shape;26;p1"/>
          <p:cNvSpPr/>
          <p:nvPr/>
        </p:nvSpPr>
        <p:spPr>
          <a:xfrm>
            <a:off x="3263852" y="9940394"/>
            <a:ext cx="10099937" cy="919401"/>
          </a:xfrm>
          <a:prstGeom prst="roundRect">
            <a:avLst>
              <a:gd name="adj" fmla="val 16667"/>
            </a:avLst>
          </a:prstGeom>
          <a:solidFill>
            <a:srgbClr val="08653B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Resumo Gráfico: Calibri, 48 Pt</a:t>
            </a:r>
            <a:endParaRPr dirty="0"/>
          </a:p>
        </p:txBody>
      </p:sp>
      <p:sp>
        <p:nvSpPr>
          <p:cNvPr id="19" name="Google Shape;27;p1"/>
          <p:cNvSpPr/>
          <p:nvPr/>
        </p:nvSpPr>
        <p:spPr>
          <a:xfrm>
            <a:off x="19137431" y="10087621"/>
            <a:ext cx="10595169" cy="919401"/>
          </a:xfrm>
          <a:prstGeom prst="roundRect">
            <a:avLst>
              <a:gd name="adj" fmla="val 16667"/>
            </a:avLst>
          </a:prstGeom>
          <a:solidFill>
            <a:srgbClr val="2B924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e </a:t>
            </a:r>
            <a:r>
              <a:rPr lang="es-CO" sz="4800" b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discussão</a:t>
            </a: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Calibri 48 Pt </a:t>
            </a:r>
            <a:endParaRPr dirty="0"/>
          </a:p>
        </p:txBody>
      </p:sp>
      <p:sp>
        <p:nvSpPr>
          <p:cNvPr id="20" name="Google Shape;28;p1"/>
          <p:cNvSpPr/>
          <p:nvPr/>
        </p:nvSpPr>
        <p:spPr>
          <a:xfrm>
            <a:off x="739942" y="11157387"/>
            <a:ext cx="15147758" cy="8872616"/>
          </a:xfrm>
          <a:prstGeom prst="rect">
            <a:avLst/>
          </a:prstGeom>
          <a:solidFill>
            <a:srgbClr val="92D050">
              <a:alpha val="22745"/>
            </a:srgbClr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714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Mínimo 300 dpi</a:t>
            </a:r>
            <a:endParaRPr sz="714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9;p1"/>
          <p:cNvSpPr txBox="1"/>
          <p:nvPr/>
        </p:nvSpPr>
        <p:spPr>
          <a:xfrm>
            <a:off x="696304" y="21515728"/>
            <a:ext cx="15191397" cy="6093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30 Pt, 1.5 de </a:t>
            </a: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, máximo </a:t>
            </a:r>
            <a:r>
              <a:rPr lang="es-CO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 </a:t>
            </a:r>
            <a:r>
              <a:rPr lang="es-CO" sz="32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palavras</a:t>
            </a:r>
            <a:endParaRPr sz="3200" b="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ipsum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dolor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consectetuer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Vivamus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Pellentesque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habitant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morbi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tristique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fames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turpis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egestas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Proin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pharetra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nonummy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Mauris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orci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Aenean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Suspendisse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dui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scelerisque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vulputate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vitae,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pretium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nunc.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Mauris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venenatis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eleifend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nonummy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aliquet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Suspendisse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dapibus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pellentesque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magna.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Integer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blandit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feugiat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ligula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hendrerit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euismod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ipsum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pretium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lacinia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nisl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Donec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consequat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consequat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Etiam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dui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Aliquam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erat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volutpat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Sed at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nunc porta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tristique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Proin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Quisque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aliquam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tempor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magna. </a:t>
            </a:r>
            <a:endParaRPr sz="3000" dirty="0"/>
          </a:p>
        </p:txBody>
      </p:sp>
      <p:sp>
        <p:nvSpPr>
          <p:cNvPr id="22" name="Google Shape;30;p1"/>
          <p:cNvSpPr/>
          <p:nvPr/>
        </p:nvSpPr>
        <p:spPr>
          <a:xfrm>
            <a:off x="3263853" y="20266231"/>
            <a:ext cx="10099936" cy="919401"/>
          </a:xfrm>
          <a:prstGeom prst="roundRect">
            <a:avLst>
              <a:gd name="adj" fmla="val 16667"/>
            </a:avLst>
          </a:prstGeom>
          <a:solidFill>
            <a:srgbClr val="3AB7A7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Calibri, 48 Pt</a:t>
            </a:r>
            <a:endParaRPr dirty="0"/>
          </a:p>
        </p:txBody>
      </p:sp>
      <p:sp>
        <p:nvSpPr>
          <p:cNvPr id="23" name="Google Shape;31;p1"/>
          <p:cNvSpPr/>
          <p:nvPr/>
        </p:nvSpPr>
        <p:spPr>
          <a:xfrm>
            <a:off x="3263852" y="27850191"/>
            <a:ext cx="10099937" cy="919401"/>
          </a:xfrm>
          <a:prstGeom prst="roundRect">
            <a:avLst>
              <a:gd name="adj" fmla="val 16667"/>
            </a:avLst>
          </a:prstGeom>
          <a:solidFill>
            <a:srgbClr val="92B435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e métodos: Calibri, 48 Pt</a:t>
            </a:r>
            <a:endParaRPr dirty="0"/>
          </a:p>
        </p:txBody>
      </p:sp>
      <p:sp>
        <p:nvSpPr>
          <p:cNvPr id="24" name="Google Shape;32;p1"/>
          <p:cNvSpPr/>
          <p:nvPr/>
        </p:nvSpPr>
        <p:spPr>
          <a:xfrm>
            <a:off x="20081250" y="31131169"/>
            <a:ext cx="8241489" cy="919401"/>
          </a:xfrm>
          <a:prstGeom prst="roundRect">
            <a:avLst>
              <a:gd name="adj" fmla="val 16667"/>
            </a:avLst>
          </a:prstGeom>
          <a:solidFill>
            <a:srgbClr val="00977A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Calibri, 48 Pt</a:t>
            </a:r>
            <a:endParaRPr dirty="0"/>
          </a:p>
        </p:txBody>
      </p:sp>
      <p:sp>
        <p:nvSpPr>
          <p:cNvPr id="25" name="Google Shape;33;p1"/>
          <p:cNvSpPr/>
          <p:nvPr/>
        </p:nvSpPr>
        <p:spPr>
          <a:xfrm>
            <a:off x="20081252" y="36158566"/>
            <a:ext cx="8241488" cy="919401"/>
          </a:xfrm>
          <a:prstGeom prst="roundRect">
            <a:avLst>
              <a:gd name="adj" fmla="val 16667"/>
            </a:avLst>
          </a:prstGeom>
          <a:solidFill>
            <a:srgbClr val="17616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800" b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s-CO" sz="4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Calibri, 48 Pt </a:t>
            </a:r>
            <a:endParaRPr dirty="0"/>
          </a:p>
        </p:txBody>
      </p:sp>
      <p:sp>
        <p:nvSpPr>
          <p:cNvPr id="26" name="Google Shape;34;p1"/>
          <p:cNvSpPr txBox="1"/>
          <p:nvPr/>
        </p:nvSpPr>
        <p:spPr>
          <a:xfrm>
            <a:off x="16972905" y="32164078"/>
            <a:ext cx="14799790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s-CO" sz="30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0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30 Pt, 1.5 </a:t>
            </a:r>
            <a:r>
              <a:rPr lang="es-CO" sz="3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CO" sz="30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s-CO" sz="30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457200" marR="0" lvl="0" indent="-266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s-CO" sz="3000" dirty="0"/>
          </a:p>
        </p:txBody>
      </p:sp>
      <p:cxnSp>
        <p:nvCxnSpPr>
          <p:cNvPr id="27" name="Google Shape;42;p1"/>
          <p:cNvCxnSpPr/>
          <p:nvPr/>
        </p:nvCxnSpPr>
        <p:spPr>
          <a:xfrm>
            <a:off x="643511" y="9642802"/>
            <a:ext cx="3095838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43;p1"/>
          <p:cNvSpPr txBox="1"/>
          <p:nvPr/>
        </p:nvSpPr>
        <p:spPr>
          <a:xfrm>
            <a:off x="761112" y="29041106"/>
            <a:ext cx="15191397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32 Pt, 1.5 </a:t>
            </a:r>
            <a:r>
              <a:rPr lang="es-CO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-CO" sz="32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endParaRPr sz="1600" dirty="0"/>
          </a:p>
        </p:txBody>
      </p:sp>
      <p:sp>
        <p:nvSpPr>
          <p:cNvPr id="29" name="Google Shape;44;p1"/>
          <p:cNvSpPr txBox="1"/>
          <p:nvPr/>
        </p:nvSpPr>
        <p:spPr>
          <a:xfrm>
            <a:off x="16951923" y="11509719"/>
            <a:ext cx="14485953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30 Pt, 1.5 de </a:t>
            </a: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</a:t>
            </a:r>
            <a:r>
              <a:rPr lang="es-CO" sz="32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/>
          </a:p>
        </p:txBody>
      </p:sp>
      <p:sp>
        <p:nvSpPr>
          <p:cNvPr id="30" name="Google Shape;45;p1"/>
          <p:cNvSpPr txBox="1"/>
          <p:nvPr/>
        </p:nvSpPr>
        <p:spPr>
          <a:xfrm>
            <a:off x="18662238" y="19797973"/>
            <a:ext cx="10206677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6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Fig. </a:t>
            </a:r>
            <a:r>
              <a:rPr lang="es-CO" sz="36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Legenda: Calibri, 22 Pt</a:t>
            </a:r>
            <a:endParaRPr sz="1800" dirty="0"/>
          </a:p>
        </p:txBody>
      </p:sp>
      <p:sp>
        <p:nvSpPr>
          <p:cNvPr id="31" name="Google Shape;46;p1"/>
          <p:cNvSpPr txBox="1"/>
          <p:nvPr/>
        </p:nvSpPr>
        <p:spPr>
          <a:xfrm>
            <a:off x="18657425" y="23074726"/>
            <a:ext cx="10206677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Legenda da </a:t>
            </a:r>
            <a:r>
              <a:rPr lang="es-CO" sz="3200" b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tabela</a:t>
            </a:r>
            <a:r>
              <a:rPr lang="es-CO" sz="3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Calibri, 22 Pt</a:t>
            </a:r>
            <a:endParaRPr dirty="0"/>
          </a:p>
        </p:txBody>
      </p:sp>
      <p:grpSp>
        <p:nvGrpSpPr>
          <p:cNvPr id="32" name="Google Shape;12;p1"/>
          <p:cNvGrpSpPr/>
          <p:nvPr/>
        </p:nvGrpSpPr>
        <p:grpSpPr>
          <a:xfrm>
            <a:off x="9169039" y="332652"/>
            <a:ext cx="3960000" cy="3960000"/>
            <a:chOff x="1299410" y="558130"/>
            <a:chExt cx="3600000" cy="3600000"/>
          </a:xfrm>
          <a:solidFill>
            <a:schemeClr val="bg1">
              <a:lumMod val="95000"/>
            </a:schemeClr>
          </a:solidFill>
        </p:grpSpPr>
        <p:sp>
          <p:nvSpPr>
            <p:cNvPr id="33" name="Google Shape;13;p1"/>
            <p:cNvSpPr/>
            <p:nvPr/>
          </p:nvSpPr>
          <p:spPr>
            <a:xfrm>
              <a:off x="1299410" y="558130"/>
              <a:ext cx="3600000" cy="3600000"/>
            </a:xfrm>
            <a:prstGeom prst="rect">
              <a:avLst/>
            </a:prstGeom>
            <a:grpFill/>
            <a:ln w="38100" cap="flat" cmpd="sng">
              <a:solidFill>
                <a:srgbClr val="26262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143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14;p1"/>
            <p:cNvSpPr/>
            <p:nvPr/>
          </p:nvSpPr>
          <p:spPr>
            <a:xfrm>
              <a:off x="1646595" y="1127579"/>
              <a:ext cx="2905633" cy="1426964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800" b="1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Logo da sua instituição II</a:t>
              </a:r>
              <a:endParaRPr sz="4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35" name="Diagrama 34"/>
          <p:cNvGraphicFramePr/>
          <p:nvPr>
            <p:extLst>
              <p:ext uri="{D42A27DB-BD31-4B8C-83A1-F6EECF244321}">
                <p14:modId xmlns:p14="http://schemas.microsoft.com/office/powerpoint/2010/main" val="2231336561"/>
              </p:ext>
            </p:extLst>
          </p:nvPr>
        </p:nvGraphicFramePr>
        <p:xfrm>
          <a:off x="1294370" y="30369684"/>
          <a:ext cx="13640830" cy="9029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6" name="Grupo 35"/>
          <p:cNvGrpSpPr/>
          <p:nvPr/>
        </p:nvGrpSpPr>
        <p:grpSpPr>
          <a:xfrm>
            <a:off x="18657425" y="24138681"/>
            <a:ext cx="11136775" cy="3953770"/>
            <a:chOff x="18633619" y="23090223"/>
            <a:chExt cx="11136775" cy="3953770"/>
          </a:xfrm>
        </p:grpSpPr>
        <p:sp>
          <p:nvSpPr>
            <p:cNvPr id="37" name="Rectángulo 36"/>
            <p:cNvSpPr/>
            <p:nvPr userDrawn="1"/>
          </p:nvSpPr>
          <p:spPr>
            <a:xfrm>
              <a:off x="18633619" y="23090223"/>
              <a:ext cx="11098981" cy="395377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Conector recto 37"/>
            <p:cNvCxnSpPr/>
            <p:nvPr userDrawn="1"/>
          </p:nvCxnSpPr>
          <p:spPr>
            <a:xfrm>
              <a:off x="18633619" y="23090223"/>
              <a:ext cx="11136775" cy="39352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 userDrawn="1"/>
          </p:nvCxnSpPr>
          <p:spPr>
            <a:xfrm flipV="1">
              <a:off x="18662236" y="23090223"/>
              <a:ext cx="11070364" cy="3953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o 39"/>
          <p:cNvGrpSpPr/>
          <p:nvPr/>
        </p:nvGrpSpPr>
        <p:grpSpPr>
          <a:xfrm>
            <a:off x="18595825" y="13123428"/>
            <a:ext cx="11198375" cy="5931513"/>
            <a:chOff x="18633619" y="23090223"/>
            <a:chExt cx="11136775" cy="3953770"/>
          </a:xfrm>
        </p:grpSpPr>
        <p:sp>
          <p:nvSpPr>
            <p:cNvPr id="41" name="Rectángulo 40"/>
            <p:cNvSpPr/>
            <p:nvPr userDrawn="1"/>
          </p:nvSpPr>
          <p:spPr>
            <a:xfrm>
              <a:off x="18633619" y="23090223"/>
              <a:ext cx="11098981" cy="395377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Conector recto 41"/>
            <p:cNvCxnSpPr/>
            <p:nvPr userDrawn="1"/>
          </p:nvCxnSpPr>
          <p:spPr>
            <a:xfrm>
              <a:off x="18633619" y="23090223"/>
              <a:ext cx="11136775" cy="39352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 userDrawn="1"/>
          </p:nvCxnSpPr>
          <p:spPr>
            <a:xfrm flipV="1">
              <a:off x="18662236" y="23090223"/>
              <a:ext cx="11070364" cy="39537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Google Shape;29;p1"/>
          <p:cNvSpPr txBox="1"/>
          <p:nvPr/>
        </p:nvSpPr>
        <p:spPr>
          <a:xfrm>
            <a:off x="16951923" y="20713304"/>
            <a:ext cx="15191397" cy="230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30 Pt, 1.5 de </a:t>
            </a: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endParaRPr lang="es-CO" sz="3200" b="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</p:txBody>
      </p:sp>
      <p:sp>
        <p:nvSpPr>
          <p:cNvPr id="45" name="Google Shape;29;p1"/>
          <p:cNvSpPr txBox="1"/>
          <p:nvPr/>
        </p:nvSpPr>
        <p:spPr>
          <a:xfrm>
            <a:off x="16972905" y="28371826"/>
            <a:ext cx="15191397" cy="230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2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30 Pt, 1.5 de </a:t>
            </a:r>
            <a:r>
              <a:rPr lang="es-CO" sz="32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endParaRPr lang="es-CO" sz="3200" b="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0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30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</p:txBody>
      </p:sp>
      <p:sp>
        <p:nvSpPr>
          <p:cNvPr id="46" name="Google Shape;34;p1"/>
          <p:cNvSpPr txBox="1"/>
          <p:nvPr/>
        </p:nvSpPr>
        <p:spPr>
          <a:xfrm>
            <a:off x="16972905" y="37360519"/>
            <a:ext cx="14799790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s-CO" sz="30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</a:t>
            </a:r>
            <a:r>
              <a:rPr lang="es-CO" sz="3000" b="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texto: Calibri, 28 Pt, 1.5 de </a:t>
            </a:r>
            <a:r>
              <a:rPr lang="es-CO" sz="3000" b="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</a:t>
            </a:r>
            <a:r>
              <a:rPr lang="es-CO" sz="3000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mento</a:t>
            </a:r>
            <a:endParaRPr dirty="0"/>
          </a:p>
          <a:p>
            <a:pPr marL="457200" marR="0" lvl="0" indent="-2667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Maecenas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porttitor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congue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posuere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magna sed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pulvinar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ultricies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purus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malesuada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libero,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commodo magna eros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quis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urna. Nunc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viverra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enim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Fusce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2800" b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</a:t>
            </a:r>
            <a:r>
              <a:rPr lang="es-CO" sz="2800" b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s-CO" sz="28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s-CO" sz="2800" dirty="0"/>
          </a:p>
        </p:txBody>
      </p:sp>
      <p:cxnSp>
        <p:nvCxnSpPr>
          <p:cNvPr id="47" name="Conector recto 46"/>
          <p:cNvCxnSpPr/>
          <p:nvPr/>
        </p:nvCxnSpPr>
        <p:spPr>
          <a:xfrm>
            <a:off x="0" y="660400"/>
            <a:ext cx="1548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>
            <a:off x="20062692" y="660400"/>
            <a:ext cx="12276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20062692" y="317500"/>
            <a:ext cx="0" cy="8066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5477992" y="279400"/>
            <a:ext cx="0" cy="8066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Google Shape;15;p1"/>
          <p:cNvSpPr txBox="1"/>
          <p:nvPr/>
        </p:nvSpPr>
        <p:spPr>
          <a:xfrm>
            <a:off x="15475985" y="256825"/>
            <a:ext cx="49032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s-CO" sz="7200" baseline="30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Obrigatoriamente</a:t>
            </a:r>
            <a:r>
              <a:rPr lang="es-CO" sz="7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90 cm </a:t>
            </a:r>
            <a:endParaRPr dirty="0"/>
          </a:p>
        </p:txBody>
      </p:sp>
      <p:sp>
        <p:nvSpPr>
          <p:cNvPr id="52" name="Google Shape;15;p1"/>
          <p:cNvSpPr txBox="1"/>
          <p:nvPr/>
        </p:nvSpPr>
        <p:spPr>
          <a:xfrm>
            <a:off x="27435422" y="11674816"/>
            <a:ext cx="490327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s-CO" sz="7200" baseline="30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Obrigatoriamente</a:t>
            </a:r>
            <a:r>
              <a:rPr lang="es-CO" sz="7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120 cm </a:t>
            </a:r>
            <a:endParaRPr dirty="0"/>
          </a:p>
        </p:txBody>
      </p:sp>
      <p:cxnSp>
        <p:nvCxnSpPr>
          <p:cNvPr id="53" name="Conector recto 52"/>
          <p:cNvCxnSpPr/>
          <p:nvPr/>
        </p:nvCxnSpPr>
        <p:spPr>
          <a:xfrm flipH="1" flipV="1">
            <a:off x="30309196" y="1"/>
            <a:ext cx="0" cy="117867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V="1">
            <a:off x="29905996" y="11782737"/>
            <a:ext cx="80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/>
          <p:cNvCxnSpPr/>
          <p:nvPr/>
        </p:nvCxnSpPr>
        <p:spPr>
          <a:xfrm flipV="1">
            <a:off x="29912992" y="12722537"/>
            <a:ext cx="806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 flipH="1" flipV="1">
            <a:off x="30290792" y="12683138"/>
            <a:ext cx="0" cy="305175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544</Words>
  <Application>Microsoft Office PowerPoint</Application>
  <PresentationFormat>Personalizado</PresentationFormat>
  <Paragraphs>36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Arial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Oscar Vega</cp:lastModifiedBy>
  <cp:revision>16</cp:revision>
  <dcterms:modified xsi:type="dcterms:W3CDTF">2021-03-03T23:23:05Z</dcterms:modified>
</cp:coreProperties>
</file>