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D3D"/>
    <a:srgbClr val="23BF12"/>
    <a:srgbClr val="FF9F00"/>
    <a:srgbClr val="74BD10"/>
    <a:srgbClr val="00C1B2"/>
    <a:srgbClr val="00B49A"/>
    <a:srgbClr val="5B2987"/>
    <a:srgbClr val="006F67"/>
    <a:srgbClr val="008F72"/>
    <a:srgbClr val="02B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3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6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6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0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6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9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6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6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3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6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3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44FB2239-79C4-4242-94AC-E5CFA35EF966}"/>
              </a:ext>
            </a:extLst>
          </p:cNvPr>
          <p:cNvSpPr txBox="1">
            <a:spLocks/>
          </p:cNvSpPr>
          <p:nvPr/>
        </p:nvSpPr>
        <p:spPr>
          <a:xfrm>
            <a:off x="1222449" y="2748742"/>
            <a:ext cx="5875089" cy="1533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Título </a:t>
            </a:r>
            <a:br>
              <a:rPr lang="es-ES" sz="32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</a:br>
            <a:r>
              <a:rPr lang="es-ES" sz="45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de la presentación</a:t>
            </a:r>
            <a:endParaRPr lang="es-CO" sz="4500" b="1" dirty="0">
              <a:solidFill>
                <a:schemeClr val="bg1"/>
              </a:solidFill>
              <a:latin typeface="Roboto Slab" pitchFamily="2" charset="0"/>
              <a:ea typeface="Roboto Slab" pitchFamily="2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A48D6D0-A8D2-454A-93BF-B95B73CE3430}"/>
              </a:ext>
            </a:extLst>
          </p:cNvPr>
          <p:cNvCxnSpPr>
            <a:cxnSpLocks/>
          </p:cNvCxnSpPr>
          <p:nvPr/>
        </p:nvCxnSpPr>
        <p:spPr>
          <a:xfrm>
            <a:off x="2801763" y="3215466"/>
            <a:ext cx="344805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844" y="2494278"/>
            <a:ext cx="4469259" cy="204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"/>
            <a:ext cx="12214167" cy="6845531"/>
          </a:xfrm>
          <a:prstGeom prst="rect">
            <a:avLst/>
          </a:prstGeom>
        </p:spPr>
      </p:pic>
      <p:sp>
        <p:nvSpPr>
          <p:cNvPr id="64" name="Subtítulo 2">
            <a:extLst>
              <a:ext uri="{FF2B5EF4-FFF2-40B4-BE49-F238E27FC236}">
                <a16:creationId xmlns:a16="http://schemas.microsoft.com/office/drawing/2014/main" id="{C64FD622-49BC-40A4-9A6C-5A8DD151B95B}"/>
              </a:ext>
            </a:extLst>
          </p:cNvPr>
          <p:cNvSpPr txBox="1">
            <a:spLocks/>
          </p:cNvSpPr>
          <p:nvPr/>
        </p:nvSpPr>
        <p:spPr>
          <a:xfrm>
            <a:off x="781050" y="2312390"/>
            <a:ext cx="10160928" cy="29527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b="1" dirty="0" smtClean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Texto ejemplo de la presentación.</a:t>
            </a:r>
            <a:r>
              <a:rPr lang="es-ES" sz="1800" dirty="0" smtClean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Durante más de 215 años de historia son muchos los personajes, hitos, luchas y anécdotas que permanecen en la memoria de la Universidad considerada el proyecto cultural, social y científico más importante del departamento.</a:t>
            </a:r>
          </a:p>
          <a:p>
            <a:pPr algn="just"/>
            <a:endParaRPr lang="es-ES" sz="1800" dirty="0" smtClean="0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es-ES" sz="1800" dirty="0" smtClean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Desde su creación la institución ha sido protagonista en la consolidación de la medicina y el desarrollo de las leyes de la nación; partícipe del nacimiento de la industria nacional y guía de las primeras obras de ingeniería; pionera en investigación científica y protectora del medio ambiente; escenario de diferentes manifestaciones culturales y mentora de grandes maestros.</a:t>
            </a:r>
            <a:endParaRPr lang="es-ES" sz="1800" dirty="0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6" name="Título 1">
            <a:extLst>
              <a:ext uri="{FF2B5EF4-FFF2-40B4-BE49-F238E27FC236}">
                <a16:creationId xmlns:a16="http://schemas.microsoft.com/office/drawing/2014/main" id="{0B4378A5-6443-4479-A013-4920D3E0C62F}"/>
              </a:ext>
            </a:extLst>
          </p:cNvPr>
          <p:cNvSpPr txBox="1">
            <a:spLocks/>
          </p:cNvSpPr>
          <p:nvPr/>
        </p:nvSpPr>
        <p:spPr>
          <a:xfrm>
            <a:off x="2413892" y="447354"/>
            <a:ext cx="4618675" cy="850259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>
                <a:solidFill>
                  <a:srgbClr val="FF9F00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Título de la diapositiva</a:t>
            </a:r>
            <a:endParaRPr lang="es-CO" sz="3200" b="1" dirty="0">
              <a:solidFill>
                <a:srgbClr val="FF9F00"/>
              </a:solidFill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</p:txBody>
      </p:sp>
      <p:pic>
        <p:nvPicPr>
          <p:cNvPr id="68" name="Imagen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306" y="58347"/>
            <a:ext cx="3710512" cy="1161390"/>
          </a:xfrm>
          <a:prstGeom prst="rect">
            <a:avLst/>
          </a:prstGeom>
        </p:spPr>
      </p:pic>
      <p:pic>
        <p:nvPicPr>
          <p:cNvPr id="87" name="Imagen 8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465" y="417757"/>
            <a:ext cx="2411796" cy="110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6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614" y="4740426"/>
            <a:ext cx="4954769" cy="1156939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369" y="2362201"/>
            <a:ext cx="4469259" cy="204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02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9F00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110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Roboto Slab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8</cp:revision>
  <dcterms:created xsi:type="dcterms:W3CDTF">2023-02-16T19:11:01Z</dcterms:created>
  <dcterms:modified xsi:type="dcterms:W3CDTF">2023-02-17T12:54:14Z</dcterms:modified>
</cp:coreProperties>
</file>