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6838"/>
    <a:srgbClr val="008D3D"/>
    <a:srgbClr val="23BF12"/>
    <a:srgbClr val="FF9F00"/>
    <a:srgbClr val="74BD10"/>
    <a:srgbClr val="00C1B2"/>
    <a:srgbClr val="00B49A"/>
    <a:srgbClr val="5B2987"/>
    <a:srgbClr val="006F67"/>
    <a:srgbClr val="008F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DEB0B97-9B96-455A-A00A-2506F911BEAD}" v="9" dt="2025-10-01T20:39:10.4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89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 ISABEL OSORIO RUIZ" userId="e1bc346c-dd71-4424-8462-cb12fa05ab9c" providerId="ADAL" clId="{60A5CD76-2695-4D6E-905C-E9BD3C9E99F5}"/>
    <pc:docChg chg="undo custSel addSld delSld modSld">
      <pc:chgData name="MARIA ISABEL OSORIO RUIZ" userId="e1bc346c-dd71-4424-8462-cb12fa05ab9c" providerId="ADAL" clId="{60A5CD76-2695-4D6E-905C-E9BD3C9E99F5}" dt="2025-10-01T20:42:37.391" v="29" actId="255"/>
      <pc:docMkLst>
        <pc:docMk/>
      </pc:docMkLst>
      <pc:sldChg chg="delSp mod setBg">
        <pc:chgData name="MARIA ISABEL OSORIO RUIZ" userId="e1bc346c-dd71-4424-8462-cb12fa05ab9c" providerId="ADAL" clId="{60A5CD76-2695-4D6E-905C-E9BD3C9E99F5}" dt="2025-10-01T20:39:10.487" v="20"/>
        <pc:sldMkLst>
          <pc:docMk/>
          <pc:sldMk cId="2013024477" sldId="256"/>
        </pc:sldMkLst>
        <pc:picChg chg="del">
          <ac:chgData name="MARIA ISABEL OSORIO RUIZ" userId="e1bc346c-dd71-4424-8462-cb12fa05ab9c" providerId="ADAL" clId="{60A5CD76-2695-4D6E-905C-E9BD3C9E99F5}" dt="2025-10-01T20:37:29.906" v="3" actId="478"/>
          <ac:picMkLst>
            <pc:docMk/>
            <pc:sldMk cId="2013024477" sldId="256"/>
            <ac:picMk id="2" creationId="{00000000-0000-0000-0000-000000000000}"/>
          </ac:picMkLst>
        </pc:picChg>
        <pc:picChg chg="del">
          <ac:chgData name="MARIA ISABEL OSORIO RUIZ" userId="e1bc346c-dd71-4424-8462-cb12fa05ab9c" providerId="ADAL" clId="{60A5CD76-2695-4D6E-905C-E9BD3C9E99F5}" dt="2025-10-01T20:38:53.090" v="18" actId="478"/>
          <ac:picMkLst>
            <pc:docMk/>
            <pc:sldMk cId="2013024477" sldId="256"/>
            <ac:picMk id="15" creationId="{00000000-0000-0000-0000-000000000000}"/>
          </ac:picMkLst>
        </pc:picChg>
      </pc:sldChg>
      <pc:sldChg chg="delSp modSp add del mod setBg">
        <pc:chgData name="MARIA ISABEL OSORIO RUIZ" userId="e1bc346c-dd71-4424-8462-cb12fa05ab9c" providerId="ADAL" clId="{60A5CD76-2695-4D6E-905C-E9BD3C9E99F5}" dt="2025-10-01T20:38:36.825" v="16" actId="1076"/>
        <pc:sldMkLst>
          <pc:docMk/>
          <pc:sldMk cId="334169383" sldId="257"/>
        </pc:sldMkLst>
        <pc:spChg chg="mod">
          <ac:chgData name="MARIA ISABEL OSORIO RUIZ" userId="e1bc346c-dd71-4424-8462-cb12fa05ab9c" providerId="ADAL" clId="{60A5CD76-2695-4D6E-905C-E9BD3C9E99F5}" dt="2025-10-01T20:38:36.825" v="16" actId="1076"/>
          <ac:spMkLst>
            <pc:docMk/>
            <pc:sldMk cId="334169383" sldId="257"/>
            <ac:spMk id="66" creationId="{0B4378A5-6443-4479-A013-4920D3E0C62F}"/>
          </ac:spMkLst>
        </pc:spChg>
        <pc:picChg chg="del">
          <ac:chgData name="MARIA ISABEL OSORIO RUIZ" userId="e1bc346c-dd71-4424-8462-cb12fa05ab9c" providerId="ADAL" clId="{60A5CD76-2695-4D6E-905C-E9BD3C9E99F5}" dt="2025-10-01T20:37:37.324" v="6" actId="478"/>
          <ac:picMkLst>
            <pc:docMk/>
            <pc:sldMk cId="334169383" sldId="257"/>
            <ac:picMk id="2" creationId="{00000000-0000-0000-0000-000000000000}"/>
          </ac:picMkLst>
        </pc:picChg>
        <pc:picChg chg="del">
          <ac:chgData name="MARIA ISABEL OSORIO RUIZ" userId="e1bc346c-dd71-4424-8462-cb12fa05ab9c" providerId="ADAL" clId="{60A5CD76-2695-4D6E-905C-E9BD3C9E99F5}" dt="2025-10-01T20:38:25.716" v="14" actId="478"/>
          <ac:picMkLst>
            <pc:docMk/>
            <pc:sldMk cId="334169383" sldId="257"/>
            <ac:picMk id="68" creationId="{00000000-0000-0000-0000-000000000000}"/>
          </ac:picMkLst>
        </pc:picChg>
        <pc:picChg chg="del">
          <ac:chgData name="MARIA ISABEL OSORIO RUIZ" userId="e1bc346c-dd71-4424-8462-cb12fa05ab9c" providerId="ADAL" clId="{60A5CD76-2695-4D6E-905C-E9BD3C9E99F5}" dt="2025-10-01T20:37:40.133" v="7" actId="478"/>
          <ac:picMkLst>
            <pc:docMk/>
            <pc:sldMk cId="334169383" sldId="257"/>
            <ac:picMk id="87" creationId="{00000000-0000-0000-0000-000000000000}"/>
          </ac:picMkLst>
        </pc:picChg>
      </pc:sldChg>
      <pc:sldChg chg="delSp modSp add del mod setBg">
        <pc:chgData name="MARIA ISABEL OSORIO RUIZ" userId="e1bc346c-dd71-4424-8462-cb12fa05ab9c" providerId="ADAL" clId="{60A5CD76-2695-4D6E-905C-E9BD3C9E99F5}" dt="2025-10-01T20:42:37.391" v="29" actId="255"/>
        <pc:sldMkLst>
          <pc:docMk/>
          <pc:sldMk cId="2195167715" sldId="259"/>
        </pc:sldMkLst>
        <pc:spChg chg="mod">
          <ac:chgData name="MARIA ISABEL OSORIO RUIZ" userId="e1bc346c-dd71-4424-8462-cb12fa05ab9c" providerId="ADAL" clId="{60A5CD76-2695-4D6E-905C-E9BD3C9E99F5}" dt="2025-10-01T20:42:37.391" v="29" actId="255"/>
          <ac:spMkLst>
            <pc:docMk/>
            <pc:sldMk cId="2195167715" sldId="259"/>
            <ac:spMk id="9" creationId="{44FB2239-79C4-4242-94AC-E5CFA35EF966}"/>
          </ac:spMkLst>
        </pc:spChg>
        <pc:picChg chg="del">
          <ac:chgData name="MARIA ISABEL OSORIO RUIZ" userId="e1bc346c-dd71-4424-8462-cb12fa05ab9c" providerId="ADAL" clId="{60A5CD76-2695-4D6E-905C-E9BD3C9E99F5}" dt="2025-10-01T20:37:26.381" v="2" actId="478"/>
          <ac:picMkLst>
            <pc:docMk/>
            <pc:sldMk cId="2195167715" sldId="259"/>
            <ac:picMk id="6" creationId="{00000000-0000-0000-0000-000000000000}"/>
          </ac:picMkLst>
        </pc:picChg>
        <pc:picChg chg="mod">
          <ac:chgData name="MARIA ISABEL OSORIO RUIZ" userId="e1bc346c-dd71-4424-8462-cb12fa05ab9c" providerId="ADAL" clId="{60A5CD76-2695-4D6E-905C-E9BD3C9E99F5}" dt="2025-10-01T20:39:18.827" v="21" actId="1076"/>
          <ac:picMkLst>
            <pc:docMk/>
            <pc:sldMk cId="2195167715" sldId="259"/>
            <ac:picMk id="8" creationId="{00000000-0000-0000-0000-000000000000}"/>
          </ac:picMkLst>
        </pc:picChg>
        <pc:cxnChg chg="del mod">
          <ac:chgData name="MARIA ISABEL OSORIO RUIZ" userId="e1bc346c-dd71-4424-8462-cb12fa05ab9c" providerId="ADAL" clId="{60A5CD76-2695-4D6E-905C-E9BD3C9E99F5}" dt="2025-10-01T20:42:15.691" v="27" actId="478"/>
          <ac:cxnSpMkLst>
            <pc:docMk/>
            <pc:sldMk cId="2195167715" sldId="259"/>
            <ac:cxnSpMk id="10" creationId="{2A48D6D0-A8D2-454A-93BF-B95B73CE3430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9CE72-8045-4C56-B77F-73E17B7DDDC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084DC-D9F7-4E2E-954A-973914B54E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137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9CE72-8045-4C56-B77F-73E17B7DDDC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084DC-D9F7-4E2E-954A-973914B54E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860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9CE72-8045-4C56-B77F-73E17B7DDDC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084DC-D9F7-4E2E-954A-973914B54E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169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9CE72-8045-4C56-B77F-73E17B7DDDC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084DC-D9F7-4E2E-954A-973914B54E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805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9CE72-8045-4C56-B77F-73E17B7DDDC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084DC-D9F7-4E2E-954A-973914B54E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362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9CE72-8045-4C56-B77F-73E17B7DDDC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084DC-D9F7-4E2E-954A-973914B54E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395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9CE72-8045-4C56-B77F-73E17B7DDDC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084DC-D9F7-4E2E-954A-973914B54E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764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9CE72-8045-4C56-B77F-73E17B7DDDC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084DC-D9F7-4E2E-954A-973914B54E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260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9CE72-8045-4C56-B77F-73E17B7DDDC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084DC-D9F7-4E2E-954A-973914B54E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931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9CE72-8045-4C56-B77F-73E17B7DDDC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084DC-D9F7-4E2E-954A-973914B54E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562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9CE72-8045-4C56-B77F-73E17B7DDDC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084DC-D9F7-4E2E-954A-973914B54E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739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19CE72-8045-4C56-B77F-73E17B7DDDC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084DC-D9F7-4E2E-954A-973914B54E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273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44FB2239-79C4-4242-94AC-E5CFA35EF966}"/>
              </a:ext>
            </a:extLst>
          </p:cNvPr>
          <p:cNvSpPr txBox="1">
            <a:spLocks/>
          </p:cNvSpPr>
          <p:nvPr/>
        </p:nvSpPr>
        <p:spPr>
          <a:xfrm>
            <a:off x="1222449" y="2748742"/>
            <a:ext cx="5875089" cy="15335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5400" dirty="0">
                <a:solidFill>
                  <a:schemeClr val="bg1"/>
                </a:solidFill>
                <a:latin typeface="Arial" panose="020B0604020202020204" pitchFamily="34" charset="0"/>
                <a:ea typeface="Roboto Slab" pitchFamily="2" charset="0"/>
                <a:cs typeface="Arial" panose="020B0604020202020204" pitchFamily="34" charset="0"/>
              </a:rPr>
              <a:t>Título</a:t>
            </a:r>
            <a:r>
              <a:rPr lang="es-ES" sz="5400" b="1" dirty="0">
                <a:solidFill>
                  <a:schemeClr val="bg1"/>
                </a:solidFill>
                <a:latin typeface="Times New Roman" panose="02020603050405020304" pitchFamily="18" charset="0"/>
                <a:ea typeface="Roboto Slab" pitchFamily="2" charset="0"/>
                <a:cs typeface="Times New Roman" panose="02020603050405020304" pitchFamily="18" charset="0"/>
              </a:rPr>
              <a:t> </a:t>
            </a:r>
            <a:br>
              <a:rPr lang="es-ES" sz="3200" b="1" dirty="0">
                <a:solidFill>
                  <a:schemeClr val="bg1"/>
                </a:solidFill>
                <a:latin typeface="Roboto Slab" pitchFamily="2" charset="0"/>
                <a:ea typeface="Roboto Slab" pitchFamily="2" charset="0"/>
              </a:rPr>
            </a:br>
            <a:r>
              <a:rPr lang="es-ES" sz="4500" b="1" dirty="0">
                <a:solidFill>
                  <a:schemeClr val="bg1"/>
                </a:solidFill>
                <a:latin typeface="Arial" panose="020B0604020202020204" pitchFamily="34" charset="0"/>
                <a:ea typeface="Roboto Slab" pitchFamily="2" charset="0"/>
                <a:cs typeface="Arial" panose="020B0604020202020204" pitchFamily="34" charset="0"/>
              </a:rPr>
              <a:t>de la presentación</a:t>
            </a:r>
            <a:endParaRPr lang="es-CO" sz="4500" b="1" dirty="0">
              <a:solidFill>
                <a:schemeClr val="bg1"/>
              </a:solidFill>
              <a:latin typeface="Arial" panose="020B0604020202020204" pitchFamily="34" charset="0"/>
              <a:ea typeface="Roboto Slab" pitchFamily="2" charset="0"/>
              <a:cs typeface="Arial" panose="020B0604020202020204" pitchFamily="34" charset="0"/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0244" y="2494278"/>
            <a:ext cx="4469259" cy="2042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5167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ubtítulo 2">
            <a:extLst>
              <a:ext uri="{FF2B5EF4-FFF2-40B4-BE49-F238E27FC236}">
                <a16:creationId xmlns:a16="http://schemas.microsoft.com/office/drawing/2014/main" id="{C64FD622-49BC-40A4-9A6C-5A8DD151B95B}"/>
              </a:ext>
            </a:extLst>
          </p:cNvPr>
          <p:cNvSpPr txBox="1">
            <a:spLocks/>
          </p:cNvSpPr>
          <p:nvPr/>
        </p:nvSpPr>
        <p:spPr>
          <a:xfrm>
            <a:off x="781050" y="2312390"/>
            <a:ext cx="10160928" cy="295274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Texto ejemplo de la presentación.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 Durante más de 215 años de historia son muchos los personajes, hitos, luchas y anécdotas que permanecen en la memoria de la Universidad considerada el proyecto cultural, social y científico más importante del departamento.</a:t>
            </a:r>
          </a:p>
          <a:p>
            <a:pPr algn="just"/>
            <a:endParaRPr lang="es-ES" sz="1800" dirty="0">
              <a:solidFill>
                <a:schemeClr val="bg2">
                  <a:lumMod val="50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algn="just"/>
            <a:r>
              <a:rPr lang="es-ES" sz="1800" dirty="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Desde su creación la institución ha sido protagonista en la consolidación de la medicina y el desarrollo de las leyes de la nación; partícipe del nacimiento de la industria nacional y guía de las primeras obras de ingeniería; pionera en investigación científica y protectora del medio ambiente; escenario de diferentes manifestaciones culturales y mentora de grandes maestros.</a:t>
            </a:r>
          </a:p>
        </p:txBody>
      </p:sp>
      <p:sp>
        <p:nvSpPr>
          <p:cNvPr id="66" name="Título 1">
            <a:extLst>
              <a:ext uri="{FF2B5EF4-FFF2-40B4-BE49-F238E27FC236}">
                <a16:creationId xmlns:a16="http://schemas.microsoft.com/office/drawing/2014/main" id="{0B4378A5-6443-4479-A013-4920D3E0C62F}"/>
              </a:ext>
            </a:extLst>
          </p:cNvPr>
          <p:cNvSpPr txBox="1">
            <a:spLocks/>
          </p:cNvSpPr>
          <p:nvPr/>
        </p:nvSpPr>
        <p:spPr>
          <a:xfrm>
            <a:off x="2464134" y="467450"/>
            <a:ext cx="4618675" cy="850259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200" b="1" dirty="0">
                <a:solidFill>
                  <a:srgbClr val="026838"/>
                </a:solidFill>
                <a:latin typeface="Arial" panose="020B0604020202020204" pitchFamily="34" charset="0"/>
                <a:ea typeface="Roboto Slab" pitchFamily="2" charset="0"/>
                <a:cs typeface="Arial" panose="020B0604020202020204" pitchFamily="34" charset="0"/>
              </a:rPr>
              <a:t>Título de la diapositiva</a:t>
            </a:r>
            <a:endParaRPr lang="es-CO" sz="3200" b="1" dirty="0">
              <a:solidFill>
                <a:srgbClr val="026838"/>
              </a:solidFill>
              <a:latin typeface="Arial" panose="020B0604020202020204" pitchFamily="34" charset="0"/>
              <a:ea typeface="Roboto Slab" pitchFamily="2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169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n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1369" y="2362201"/>
            <a:ext cx="4469259" cy="2042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0244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F9F00"/>
        </a:solidFill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114</Words>
  <Application>Microsoft Office PowerPoint</Application>
  <PresentationFormat>Panorámica</PresentationFormat>
  <Paragraphs>5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Roboto</vt:lpstr>
      <vt:lpstr>Roboto Slab</vt:lpstr>
      <vt:lpstr>Times New Roman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MARIA ISABEL OSORIO RUIZ</cp:lastModifiedBy>
  <cp:revision>8</cp:revision>
  <dcterms:created xsi:type="dcterms:W3CDTF">2023-02-16T19:11:01Z</dcterms:created>
  <dcterms:modified xsi:type="dcterms:W3CDTF">2025-10-01T20:42:43Z</dcterms:modified>
</cp:coreProperties>
</file>