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s-CO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8" d="100"/>
          <a:sy n="18" d="100"/>
        </p:scale>
        <p:origin x="302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633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824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472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911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533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138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098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236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403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270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743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E9ADC-8B6B-4684-B102-069CEFC08883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636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BD796284-2B1B-4D18-83B8-9F9422DE9F8F}"/>
              </a:ext>
            </a:extLst>
          </p:cNvPr>
          <p:cNvSpPr/>
          <p:nvPr/>
        </p:nvSpPr>
        <p:spPr>
          <a:xfrm>
            <a:off x="0" y="1"/>
            <a:ext cx="32400000" cy="5540188"/>
          </a:xfrm>
          <a:custGeom>
            <a:avLst/>
            <a:gdLst/>
            <a:ahLst/>
            <a:cxnLst/>
            <a:rect l="l" t="t" r="r" b="b"/>
            <a:pathLst>
              <a:path w="32400000" h="6542243">
                <a:moveTo>
                  <a:pt x="0" y="0"/>
                </a:moveTo>
                <a:lnTo>
                  <a:pt x="32400000" y="0"/>
                </a:lnTo>
                <a:lnTo>
                  <a:pt x="32400000" y="6542243"/>
                </a:lnTo>
                <a:lnTo>
                  <a:pt x="0" y="6542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41" t="-453293" b="-209192"/>
            </a:stretch>
          </a:blipFill>
        </p:spPr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24511369-C1B9-4E4B-8CD6-841B78244675}"/>
              </a:ext>
            </a:extLst>
          </p:cNvPr>
          <p:cNvGrpSpPr/>
          <p:nvPr/>
        </p:nvGrpSpPr>
        <p:grpSpPr>
          <a:xfrm>
            <a:off x="-356" y="0"/>
            <a:ext cx="32400000" cy="5540188"/>
            <a:chOff x="0" y="0"/>
            <a:chExt cx="235657626" cy="47584241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E05D1A18-3108-4E7A-ACBC-488D5BC2EDF9}"/>
                </a:ext>
              </a:extLst>
            </p:cNvPr>
            <p:cNvSpPr/>
            <p:nvPr/>
          </p:nvSpPr>
          <p:spPr>
            <a:xfrm>
              <a:off x="0" y="0"/>
              <a:ext cx="235657628" cy="47584240"/>
            </a:xfrm>
            <a:custGeom>
              <a:avLst/>
              <a:gdLst/>
              <a:ahLst/>
              <a:cxnLst/>
              <a:rect l="l" t="t" r="r" b="b"/>
              <a:pathLst>
                <a:path w="235657628" h="47584240">
                  <a:moveTo>
                    <a:pt x="0" y="0"/>
                  </a:moveTo>
                  <a:lnTo>
                    <a:pt x="235657628" y="0"/>
                  </a:lnTo>
                  <a:lnTo>
                    <a:pt x="235657628" y="47584240"/>
                  </a:lnTo>
                  <a:lnTo>
                    <a:pt x="0" y="47584240"/>
                  </a:lnTo>
                  <a:close/>
                </a:path>
              </a:pathLst>
            </a:custGeom>
            <a:solidFill>
              <a:srgbClr val="532D87">
                <a:alpha val="52941"/>
              </a:srgbClr>
            </a:solidFill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A53AB14-23A3-4764-80C8-1B0F63396722}"/>
              </a:ext>
            </a:extLst>
          </p:cNvPr>
          <p:cNvSpPr txBox="1"/>
          <p:nvPr/>
        </p:nvSpPr>
        <p:spPr>
          <a:xfrm>
            <a:off x="1953663" y="752023"/>
            <a:ext cx="19842446" cy="579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64"/>
              </a:lnSpc>
            </a:pPr>
            <a:r>
              <a:rPr lang="en-US" sz="8023" dirty="0">
                <a:solidFill>
                  <a:srgbClr val="FFFFFF"/>
                </a:solidFill>
                <a:latin typeface="Roboto Bold"/>
              </a:rPr>
              <a:t>XV </a:t>
            </a:r>
            <a:r>
              <a:rPr lang="en-US" sz="8023" dirty="0" err="1">
                <a:solidFill>
                  <a:srgbClr val="FFFFFF"/>
                </a:solidFill>
                <a:latin typeface="Roboto Bold"/>
              </a:rPr>
              <a:t>Seminario</a:t>
            </a:r>
            <a:r>
              <a:rPr lang="en-US" sz="8023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8023" dirty="0" err="1">
                <a:solidFill>
                  <a:srgbClr val="FFFFFF"/>
                </a:solidFill>
                <a:latin typeface="Roboto Bold"/>
              </a:rPr>
              <a:t>internacional</a:t>
            </a:r>
            <a:r>
              <a:rPr lang="en-US" sz="8023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8023" dirty="0" err="1">
                <a:solidFill>
                  <a:srgbClr val="FFFFFF"/>
                </a:solidFill>
                <a:latin typeface="Roboto Bold"/>
              </a:rPr>
              <a:t>en</a:t>
            </a:r>
            <a:r>
              <a:rPr lang="en-US" sz="8023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8023" dirty="0" err="1">
                <a:solidFill>
                  <a:srgbClr val="FFFFFF"/>
                </a:solidFill>
                <a:latin typeface="Roboto Bold"/>
              </a:rPr>
              <a:t>Ciencias</a:t>
            </a:r>
            <a:r>
              <a:rPr lang="en-US" sz="8023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8023" dirty="0" err="1">
                <a:solidFill>
                  <a:srgbClr val="FFFFFF"/>
                </a:solidFill>
                <a:latin typeface="Roboto Bold"/>
              </a:rPr>
              <a:t>Básicas</a:t>
            </a:r>
            <a:r>
              <a:rPr lang="en-US" sz="8023" dirty="0">
                <a:solidFill>
                  <a:srgbClr val="FFFFFF"/>
                </a:solidFill>
                <a:latin typeface="Roboto Bold"/>
              </a:rPr>
              <a:t> Biomédicas</a:t>
            </a:r>
          </a:p>
          <a:p>
            <a:pPr algn="r">
              <a:lnSpc>
                <a:spcPts val="12098"/>
              </a:lnSpc>
            </a:pPr>
            <a:r>
              <a:rPr lang="en-US" sz="8641" dirty="0">
                <a:solidFill>
                  <a:srgbClr val="FFFFFF"/>
                </a:solidFill>
                <a:latin typeface="Roboto Bold"/>
              </a:rPr>
              <a:t>2023</a:t>
            </a:r>
          </a:p>
          <a:p>
            <a:pPr algn="r">
              <a:lnSpc>
                <a:spcPts val="5255"/>
              </a:lnSpc>
            </a:pPr>
            <a:r>
              <a:rPr lang="en-US" sz="3753" dirty="0">
                <a:solidFill>
                  <a:srgbClr val="FFFFFF"/>
                </a:solidFill>
                <a:latin typeface="Roboto Bold"/>
              </a:rPr>
              <a:t>Medellín del 29 de </a:t>
            </a:r>
            <a:r>
              <a:rPr lang="en-US" sz="3753" dirty="0" err="1">
                <a:solidFill>
                  <a:srgbClr val="FFFFFF"/>
                </a:solidFill>
                <a:latin typeface="Roboto Bold"/>
              </a:rPr>
              <a:t>noviembre</a:t>
            </a:r>
            <a:r>
              <a:rPr lang="en-US" sz="3753" dirty="0">
                <a:solidFill>
                  <a:srgbClr val="FFFFFF"/>
                </a:solidFill>
                <a:latin typeface="Roboto Bold"/>
              </a:rPr>
              <a:t> al 1 de </a:t>
            </a:r>
            <a:r>
              <a:rPr lang="en-US" sz="3753" dirty="0" err="1">
                <a:solidFill>
                  <a:srgbClr val="FFFFFF"/>
                </a:solidFill>
                <a:latin typeface="Roboto Bold"/>
              </a:rPr>
              <a:t>diciembre</a:t>
            </a:r>
            <a:r>
              <a:rPr lang="en-US" sz="3753" dirty="0">
                <a:solidFill>
                  <a:srgbClr val="FFFFFF"/>
                </a:solidFill>
                <a:latin typeface="Roboto Bold"/>
              </a:rPr>
              <a:t> de 2023 </a:t>
            </a:r>
          </a:p>
          <a:p>
            <a:pPr algn="r">
              <a:lnSpc>
                <a:spcPts val="12098"/>
              </a:lnSpc>
            </a:pPr>
            <a:endParaRPr lang="en-US" sz="3753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930032F-AD31-494A-A817-643BB98838D5}"/>
              </a:ext>
            </a:extLst>
          </p:cNvPr>
          <p:cNvSpPr/>
          <p:nvPr/>
        </p:nvSpPr>
        <p:spPr>
          <a:xfrm>
            <a:off x="22850429" y="752023"/>
            <a:ext cx="7595196" cy="3109284"/>
          </a:xfrm>
          <a:custGeom>
            <a:avLst/>
            <a:gdLst/>
            <a:ahLst/>
            <a:cxnLst/>
            <a:rect l="l" t="t" r="r" b="b"/>
            <a:pathLst>
              <a:path w="7595196" h="3109284">
                <a:moveTo>
                  <a:pt x="0" y="0"/>
                </a:moveTo>
                <a:lnTo>
                  <a:pt x="7595196" y="0"/>
                </a:lnTo>
                <a:lnTo>
                  <a:pt x="7595196" y="3109284"/>
                </a:lnTo>
                <a:lnTo>
                  <a:pt x="0" y="31092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Rectángulo 3">
            <a:extLst>
              <a:ext uri="{FF2B5EF4-FFF2-40B4-BE49-F238E27FC236}">
                <a16:creationId xmlns:a16="http://schemas.microsoft.com/office/drawing/2014/main" id="{B063159D-E366-4439-9EF7-5E9EA50102EF}"/>
              </a:ext>
            </a:extLst>
          </p:cNvPr>
          <p:cNvSpPr/>
          <p:nvPr/>
        </p:nvSpPr>
        <p:spPr>
          <a:xfrm flipV="1">
            <a:off x="0" y="42492706"/>
            <a:ext cx="32399288" cy="7079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0100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19</Words>
  <Application>Microsoft Office PowerPoint</Application>
  <PresentationFormat>Personalizado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 Bold</vt:lpstr>
      <vt:lpstr>Tema de Office</vt:lpstr>
      <vt:lpstr>Presentación de PowerPoint</vt:lpstr>
    </vt:vector>
  </TitlesOfParts>
  <Company>Universidad de Antioquia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Flor Mariana Pérez López</dc:creator>
  <cp:lastModifiedBy>Comunicaciones Biomédicas</cp:lastModifiedBy>
  <cp:revision>25</cp:revision>
  <dcterms:created xsi:type="dcterms:W3CDTF">2016-09-30T18:43:00Z</dcterms:created>
  <dcterms:modified xsi:type="dcterms:W3CDTF">2023-09-11T21:07:00Z</dcterms:modified>
</cp:coreProperties>
</file>