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3" autoAdjust="0"/>
    <p:restoredTop sz="94660"/>
  </p:normalViewPr>
  <p:slideViewPr>
    <p:cSldViewPr snapToGrid="0">
      <p:cViewPr varScale="1">
        <p:scale>
          <a:sx n="85" d="100"/>
          <a:sy n="85" d="100"/>
        </p:scale>
        <p:origin x="90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municaciones.ccbb" userId="f819dfed-9415-4eba-bfeb-09b1af3982bc" providerId="ADAL" clId="{42293531-61A2-4389-9C9E-E13E7F52E286}"/>
    <pc:docChg chg="modSld">
      <pc:chgData name="comunicaciones.ccbb" userId="f819dfed-9415-4eba-bfeb-09b1af3982bc" providerId="ADAL" clId="{42293531-61A2-4389-9C9E-E13E7F52E286}" dt="2024-11-06T17:12:05.631" v="8" actId="20577"/>
      <pc:docMkLst>
        <pc:docMk/>
      </pc:docMkLst>
      <pc:sldChg chg="modSp">
        <pc:chgData name="comunicaciones.ccbb" userId="f819dfed-9415-4eba-bfeb-09b1af3982bc" providerId="ADAL" clId="{42293531-61A2-4389-9C9E-E13E7F52E286}" dt="2024-11-06T17:11:55.679" v="4" actId="1076"/>
        <pc:sldMkLst>
          <pc:docMk/>
          <pc:sldMk cId="2689209607" sldId="256"/>
        </pc:sldMkLst>
        <pc:spChg chg="mod">
          <ac:chgData name="comunicaciones.ccbb" userId="f819dfed-9415-4eba-bfeb-09b1af3982bc" providerId="ADAL" clId="{42293531-61A2-4389-9C9E-E13E7F52E286}" dt="2024-11-06T17:11:55.679" v="4" actId="1076"/>
          <ac:spMkLst>
            <pc:docMk/>
            <pc:sldMk cId="2689209607" sldId="256"/>
            <ac:spMk id="2" creationId="{041D1C11-AB0B-4219-9677-E6E22DAC375E}"/>
          </ac:spMkLst>
        </pc:spChg>
        <pc:spChg chg="mod">
          <ac:chgData name="comunicaciones.ccbb" userId="f819dfed-9415-4eba-bfeb-09b1af3982bc" providerId="ADAL" clId="{42293531-61A2-4389-9C9E-E13E7F52E286}" dt="2024-11-06T17:11:52.999" v="3" actId="1076"/>
          <ac:spMkLst>
            <pc:docMk/>
            <pc:sldMk cId="2689209607" sldId="256"/>
            <ac:spMk id="10" creationId="{0650F086-C01D-45B8-93B1-BEE71943B9E8}"/>
          </ac:spMkLst>
        </pc:spChg>
      </pc:sldChg>
      <pc:sldChg chg="modSp">
        <pc:chgData name="comunicaciones.ccbb" userId="f819dfed-9415-4eba-bfeb-09b1af3982bc" providerId="ADAL" clId="{42293531-61A2-4389-9C9E-E13E7F52E286}" dt="2024-11-06T17:12:05.631" v="8" actId="20577"/>
        <pc:sldMkLst>
          <pc:docMk/>
          <pc:sldMk cId="2914149335" sldId="257"/>
        </pc:sldMkLst>
        <pc:spChg chg="mod">
          <ac:chgData name="comunicaciones.ccbb" userId="f819dfed-9415-4eba-bfeb-09b1af3982bc" providerId="ADAL" clId="{42293531-61A2-4389-9C9E-E13E7F52E286}" dt="2024-11-06T17:12:05.631" v="8" actId="20577"/>
          <ac:spMkLst>
            <pc:docMk/>
            <pc:sldMk cId="2914149335" sldId="257"/>
            <ac:spMk id="5" creationId="{2D402453-EB35-45D5-857B-220AF4562333}"/>
          </ac:spMkLst>
        </pc:spChg>
        <pc:spChg chg="mod">
          <ac:chgData name="comunicaciones.ccbb" userId="f819dfed-9415-4eba-bfeb-09b1af3982bc" providerId="ADAL" clId="{42293531-61A2-4389-9C9E-E13E7F52E286}" dt="2024-11-06T17:12:00.391" v="6" actId="1076"/>
          <ac:spMkLst>
            <pc:docMk/>
            <pc:sldMk cId="2914149335" sldId="257"/>
            <ac:spMk id="6" creationId="{98D9EB79-D34F-4BCE-B7FB-8965C573E28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245E1A-5E07-4508-A286-23516A6E7F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8E62A41-2734-47B2-B771-AB65E66069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DB7D51C-AF35-4452-AC22-9A2A05E6C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7C926-DFC7-4A17-BEE5-3F82972C8D9E}" type="datetimeFigureOut">
              <a:rPr lang="es-ES" smtClean="0"/>
              <a:t>06/11/2024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42E9F-11AA-49DB-88B1-6655F6455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CA29F8A-4E5C-45CC-8D81-CF81CED55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D7659-6E56-4B78-98FB-88080808043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2170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4873F6-6F22-4626-8DBF-7AD53D9DF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C58F160-2E43-4C64-9F60-C0C1C45A2F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BE34C6-CA6E-46CE-BA87-CA48F3AAB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7C926-DFC7-4A17-BEE5-3F82972C8D9E}" type="datetimeFigureOut">
              <a:rPr lang="es-ES" smtClean="0"/>
              <a:t>06/11/2024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87CDEF-C429-4BE2-A253-B4226055F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28735C-EB92-4EA7-83FF-1BD0E2D15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D7659-6E56-4B78-98FB-88080808043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0614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A8CA658-392B-4FD1-85EB-E922F8C589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8FF6C18-E84F-41B6-A40A-D11F3C3474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18EAF0E-F8A5-4D6A-807F-40BEB0C56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7C926-DFC7-4A17-BEE5-3F82972C8D9E}" type="datetimeFigureOut">
              <a:rPr lang="es-ES" smtClean="0"/>
              <a:t>06/11/2024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7B7E9C6-E954-4843-B38F-9FE41D0C8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BAEC0E-FBAE-46C4-AB0D-E14521A0D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D7659-6E56-4B78-98FB-88080808043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2290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7C62F1-7777-4187-876E-2657A460A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7C81EB-86FF-458A-A21A-0F2F56A1AC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0EBFF01-AA1E-4002-BBAF-6C294C29D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7C926-DFC7-4A17-BEE5-3F82972C8D9E}" type="datetimeFigureOut">
              <a:rPr lang="es-ES" smtClean="0"/>
              <a:t>06/11/2024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45A7D19-FE1F-409C-9867-A93C34D67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D55D54-7A75-405D-8616-4CCCF17A0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D7659-6E56-4B78-98FB-88080808043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4294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48D444-61B1-4433-A0E7-D3E1C4F90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96E502-401D-485E-B720-52F47C51F1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1E780C-59E8-45D1-811C-70BE25A5B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7C926-DFC7-4A17-BEE5-3F82972C8D9E}" type="datetimeFigureOut">
              <a:rPr lang="es-ES" smtClean="0"/>
              <a:t>06/11/2024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7C0DFFC-77BE-4D2B-8999-0C64656A1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BCF3B5-2038-40FA-991A-608851D5D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D7659-6E56-4B78-98FB-88080808043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5401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BF64DA-6D47-4000-AD7E-735CF1782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D1CD46-8CD2-4DDB-B06B-BD8B2A7E54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4DF1B18-85A8-40AC-87A2-52F4B3EC75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AE49490-291D-46FF-864D-91D6588FE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7C926-DFC7-4A17-BEE5-3F82972C8D9E}" type="datetimeFigureOut">
              <a:rPr lang="es-ES" smtClean="0"/>
              <a:t>06/11/2024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B2392F6-1C97-49CF-B1DA-CBB1BA4B3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46672A-3CAC-4F05-A494-6222C5B4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D7659-6E56-4B78-98FB-88080808043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1913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E5EFC4-9A59-4353-BEEA-5B743BF3E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2C0D523-7D9E-4283-B09D-2B45B23B36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B9275D9-2598-4B16-BA0C-EED343AA5B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A072B27-F0F0-4FA3-8CC4-CB1B58B486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960661C-5336-4B4F-AFD2-1BE8A6B474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C7E5D72-9095-45C4-BA93-22ACC518B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7C926-DFC7-4A17-BEE5-3F82972C8D9E}" type="datetimeFigureOut">
              <a:rPr lang="es-ES" smtClean="0"/>
              <a:t>06/11/2024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CDCD0A1-FB54-4B29-B2D3-36159E23E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445329A-50E2-441B-85C9-E91EEEDC0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D7659-6E56-4B78-98FB-88080808043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6434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6BC6CA-E5B9-4BE7-B1D4-FE6DB6728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C8CECBE-E1A8-45A9-B97F-72E398921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7C926-DFC7-4A17-BEE5-3F82972C8D9E}" type="datetimeFigureOut">
              <a:rPr lang="es-ES" smtClean="0"/>
              <a:t>06/11/2024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22A4AB1-B228-44FF-9655-3456E8192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41DCBEA-E2B6-4B0F-BD6E-4C61F71B3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D7659-6E56-4B78-98FB-88080808043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9991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107D0A0-8294-4C13-AA94-78ED85B56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7C926-DFC7-4A17-BEE5-3F82972C8D9E}" type="datetimeFigureOut">
              <a:rPr lang="es-ES" smtClean="0"/>
              <a:t>06/11/2024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3D27D2F-9A93-4244-8B7E-DAB7B496E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1708448-E969-4BF1-98EC-B85DE25F0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D7659-6E56-4B78-98FB-88080808043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7091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0C27E7-0144-4FA2-98EA-17180A2C9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A93FAED-8A86-4578-8382-92D85CEE5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AE75790-9EFC-4EC1-8C7E-3E27B3362C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5DE31C9-D869-4A42-87AA-8EC5489EE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7C926-DFC7-4A17-BEE5-3F82972C8D9E}" type="datetimeFigureOut">
              <a:rPr lang="es-ES" smtClean="0"/>
              <a:t>06/11/2024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44FD8C2-0E80-46D4-A149-8AE64F490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1DFA4D9-6677-48AE-9E16-C9B78CC38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D7659-6E56-4B78-98FB-88080808043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4863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2A9F8B-BA6C-46C0-84D3-B6078199C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F4C24AA-0EF0-460F-A980-9858980545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7D1DABD-23A3-403A-8189-D30A10E4E1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7389B80-E2A1-4494-B660-124CF2394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7C926-DFC7-4A17-BEE5-3F82972C8D9E}" type="datetimeFigureOut">
              <a:rPr lang="es-ES" smtClean="0"/>
              <a:t>06/11/2024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A7A2446-0C93-42C2-829F-724478AE8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5BB98F5-DAE2-45F1-8B54-5D27C4CCE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D7659-6E56-4B78-98FB-88080808043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4431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9CD03A6-14F4-4FE4-A961-877AF2FDF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6B48095-3868-4E03-B4D0-5F4E4473B2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3BD5BF-FC6C-4ED1-B202-86733CF971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7C926-DFC7-4A17-BEE5-3F82972C8D9E}" type="datetimeFigureOut">
              <a:rPr lang="es-ES" smtClean="0"/>
              <a:t>06/11/2024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0B2D02C-EAAC-44E0-9BC4-31BC5A76FE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2903B3-891D-4B58-BD55-3A1FF75F9A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D7659-6E56-4B78-98FB-88080808043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3123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4C0A17A6-3A7A-4CD1-ACA7-4F162DA8D1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" t="9454" b="1603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0650F086-C01D-45B8-93B1-BEE71943B9E8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1"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41D1C11-AB0B-4219-9677-E6E22DAC37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5954" y="104096"/>
            <a:ext cx="9460089" cy="1655762"/>
          </a:xfrm>
        </p:spPr>
        <p:txBody>
          <a:bodyPr>
            <a:normAutofit fontScale="90000"/>
          </a:bodyPr>
          <a:lstStyle/>
          <a:p>
            <a:r>
              <a:rPr lang="es-E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XVI Seminario Internacional</a:t>
            </a:r>
            <a:br>
              <a:rPr lang="es-E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Ciencias Básicas Biomédicas</a:t>
            </a:r>
            <a:endParaRPr lang="es-E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6F4E170-1332-4594-9A86-034C25FEEA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289226"/>
            <a:ext cx="9144000" cy="442685"/>
          </a:xfrm>
        </p:spPr>
        <p:txBody>
          <a:bodyPr/>
          <a:lstStyle/>
          <a:p>
            <a:r>
              <a:rPr lang="es-CO" dirty="0">
                <a:solidFill>
                  <a:schemeClr val="bg1"/>
                </a:solidFill>
              </a:rPr>
              <a:t>Añadir título y créditos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57DC520-7F16-4C36-8A0F-66A0FB531C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669" y="5757333"/>
            <a:ext cx="2430661" cy="99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209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F2F4B7B-2658-4103-A170-8810DDD358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" t="41587" b="34129"/>
          <a:stretch/>
        </p:blipFill>
        <p:spPr>
          <a:xfrm>
            <a:off x="0" y="0"/>
            <a:ext cx="12192000" cy="223520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98D9EB79-D34F-4BCE-B7FB-8965C573E28A}"/>
              </a:ext>
            </a:extLst>
          </p:cNvPr>
          <p:cNvSpPr/>
          <p:nvPr/>
        </p:nvSpPr>
        <p:spPr>
          <a:xfrm>
            <a:off x="0" y="3032"/>
            <a:ext cx="12192000" cy="2235200"/>
          </a:xfrm>
          <a:prstGeom prst="rect">
            <a:avLst/>
          </a:prstGeom>
          <a:solidFill>
            <a:schemeClr val="tx1"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2D402453-EB35-45D5-857B-220AF4562333}"/>
              </a:ext>
            </a:extLst>
          </p:cNvPr>
          <p:cNvSpPr txBox="1">
            <a:spLocks/>
          </p:cNvSpPr>
          <p:nvPr/>
        </p:nvSpPr>
        <p:spPr>
          <a:xfrm>
            <a:off x="1524000" y="120289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XVI Seminario Internacional</a:t>
            </a:r>
            <a:br>
              <a:rPr lang="es-E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Ciencias Básicas Biomédicas</a:t>
            </a:r>
            <a:endParaRPr lang="es-E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5D16B426-EF50-4030-BB02-92989870322A}"/>
              </a:ext>
            </a:extLst>
          </p:cNvPr>
          <p:cNvSpPr txBox="1">
            <a:spLocks/>
          </p:cNvSpPr>
          <p:nvPr/>
        </p:nvSpPr>
        <p:spPr>
          <a:xfrm>
            <a:off x="349955" y="2524919"/>
            <a:ext cx="4899378" cy="6049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Subtítulo o capítulo</a:t>
            </a:r>
            <a:endParaRPr lang="es-E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9D49B8F6-873C-4709-BEBD-332D38CC169E}"/>
              </a:ext>
            </a:extLst>
          </p:cNvPr>
          <p:cNvSpPr txBox="1">
            <a:spLocks/>
          </p:cNvSpPr>
          <p:nvPr/>
        </p:nvSpPr>
        <p:spPr>
          <a:xfrm>
            <a:off x="541866" y="3419563"/>
            <a:ext cx="982134" cy="604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s-E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exto</a:t>
            </a:r>
            <a:endParaRPr lang="es-ES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F3F388F9-048D-4EA3-8EE5-535F8E29416C}"/>
              </a:ext>
            </a:extLst>
          </p:cNvPr>
          <p:cNvCxnSpPr/>
          <p:nvPr/>
        </p:nvCxnSpPr>
        <p:spPr>
          <a:xfrm>
            <a:off x="643467" y="3107266"/>
            <a:ext cx="4109155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n 11">
            <a:extLst>
              <a:ext uri="{FF2B5EF4-FFF2-40B4-BE49-F238E27FC236}">
                <a16:creationId xmlns:a16="http://schemas.microsoft.com/office/drawing/2014/main" id="{A4FE2869-B2DE-4428-A23B-CA6ABA2FB2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316" y="5864757"/>
            <a:ext cx="2131368" cy="872954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8312B923-C1D7-4072-A198-1FE76DD581CA}"/>
              </a:ext>
            </a:extLst>
          </p:cNvPr>
          <p:cNvSpPr txBox="1">
            <a:spLocks/>
          </p:cNvSpPr>
          <p:nvPr/>
        </p:nvSpPr>
        <p:spPr>
          <a:xfrm>
            <a:off x="5184422" y="1624674"/>
            <a:ext cx="1823156" cy="641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2024-2</a:t>
            </a:r>
            <a:endParaRPr lang="es-E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149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5D16B426-EF50-4030-BB02-92989870322A}"/>
              </a:ext>
            </a:extLst>
          </p:cNvPr>
          <p:cNvSpPr txBox="1">
            <a:spLocks/>
          </p:cNvSpPr>
          <p:nvPr/>
        </p:nvSpPr>
        <p:spPr>
          <a:xfrm>
            <a:off x="130938" y="413897"/>
            <a:ext cx="4899378" cy="6049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Subtítulo o capítulo</a:t>
            </a:r>
            <a:endParaRPr lang="es-E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9D49B8F6-873C-4709-BEBD-332D38CC169E}"/>
              </a:ext>
            </a:extLst>
          </p:cNvPr>
          <p:cNvSpPr txBox="1">
            <a:spLocks/>
          </p:cNvSpPr>
          <p:nvPr/>
        </p:nvSpPr>
        <p:spPr>
          <a:xfrm>
            <a:off x="424450" y="1150497"/>
            <a:ext cx="982134" cy="604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s-E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exto</a:t>
            </a:r>
            <a:endParaRPr lang="es-ES" sz="2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F3F388F9-048D-4EA3-8EE5-535F8E29416C}"/>
              </a:ext>
            </a:extLst>
          </p:cNvPr>
          <p:cNvCxnSpPr/>
          <p:nvPr/>
        </p:nvCxnSpPr>
        <p:spPr>
          <a:xfrm>
            <a:off x="424450" y="996244"/>
            <a:ext cx="4109155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n 11">
            <a:extLst>
              <a:ext uri="{FF2B5EF4-FFF2-40B4-BE49-F238E27FC236}">
                <a16:creationId xmlns:a16="http://schemas.microsoft.com/office/drawing/2014/main" id="{A4FE2869-B2DE-4428-A23B-CA6ABA2FB2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316" y="5864757"/>
            <a:ext cx="2131368" cy="872954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8312B923-C1D7-4072-A198-1FE76DD581CA}"/>
              </a:ext>
            </a:extLst>
          </p:cNvPr>
          <p:cNvSpPr txBox="1">
            <a:spLocks/>
          </p:cNvSpPr>
          <p:nvPr/>
        </p:nvSpPr>
        <p:spPr>
          <a:xfrm>
            <a:off x="5184422" y="1624674"/>
            <a:ext cx="1823156" cy="641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2024-2</a:t>
            </a:r>
            <a:endParaRPr lang="es-E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1155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A625BAC66CEDD4582DA17C5ABEE9195" ma:contentTypeVersion="18" ma:contentTypeDescription="Crear nuevo documento." ma:contentTypeScope="" ma:versionID="cf293d9e0ad4738ab7819568dddb2337">
  <xsd:schema xmlns:xsd="http://www.w3.org/2001/XMLSchema" xmlns:xs="http://www.w3.org/2001/XMLSchema" xmlns:p="http://schemas.microsoft.com/office/2006/metadata/properties" xmlns:ns3="d7868875-dcea-4b65-8bfa-8f4051b53e84" xmlns:ns4="dadc9120-1ad3-4946-8007-d9aed1dcf6db" targetNamespace="http://schemas.microsoft.com/office/2006/metadata/properties" ma:root="true" ma:fieldsID="3c6aad684f4e0cf623101419206afe40" ns3:_="" ns4:_="">
    <xsd:import namespace="d7868875-dcea-4b65-8bfa-8f4051b53e84"/>
    <xsd:import namespace="dadc9120-1ad3-4946-8007-d9aed1dcf6d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_activity" minOccurs="0"/>
                <xsd:element ref="ns3:MediaServiceLocation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868875-dcea-4b65-8bfa-8f4051b53e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dc9120-1ad3-4946-8007-d9aed1dcf6d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7868875-dcea-4b65-8bfa-8f4051b53e84" xsi:nil="true"/>
  </documentManagement>
</p:properties>
</file>

<file path=customXml/itemProps1.xml><?xml version="1.0" encoding="utf-8"?>
<ds:datastoreItem xmlns:ds="http://schemas.openxmlformats.org/officeDocument/2006/customXml" ds:itemID="{7DCB5A49-B9DD-4A17-A7FB-1704DB662C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868875-dcea-4b65-8bfa-8f4051b53e84"/>
    <ds:schemaRef ds:uri="dadc9120-1ad3-4946-8007-d9aed1dcf6d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A018C1C-1B65-4028-B664-72806FB31EE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0DE4994-BF6C-4AD8-8799-A1406C5FBA80}">
  <ds:schemaRefs>
    <ds:schemaRef ds:uri="http://purl.org/dc/elements/1.1/"/>
    <ds:schemaRef ds:uri="http://purl.org/dc/dcmitype/"/>
    <ds:schemaRef ds:uri="dadc9120-1ad3-4946-8007-d9aed1dcf6db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d7868875-dcea-4b65-8bfa-8f4051b53e84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32</Words>
  <Application>Microsoft Office PowerPoint</Application>
  <PresentationFormat>Panorámica</PresentationFormat>
  <Paragraphs>9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Tema de Office</vt:lpstr>
      <vt:lpstr>XVI Seminario Internacional de Ciencias Básicas Biomédicas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XVI Seminario Internacional de Ciencias Básicas Biomédias</dc:title>
  <dc:creator>comunicaciones.ccbb</dc:creator>
  <cp:lastModifiedBy>comunicaciones.ccbb</cp:lastModifiedBy>
  <cp:revision>3</cp:revision>
  <dcterms:created xsi:type="dcterms:W3CDTF">2024-11-06T16:50:45Z</dcterms:created>
  <dcterms:modified xsi:type="dcterms:W3CDTF">2024-11-06T17:12:35Z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0x010100FA625BAC66CEDD4582DA17C5ABEE9195</vt:lpwstr>
  </property>
</Properties>
</file>