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5"/>
    <a:srgbClr val="94C11F"/>
    <a:srgbClr val="3CB7A8"/>
    <a:srgbClr val="026838"/>
    <a:srgbClr val="009679"/>
    <a:srgbClr val="2D9040"/>
    <a:srgbClr val="41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2580" y="17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D389-1D9D-441C-AE0A-DC71E12C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D3547-0680-459B-8249-CF635F403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98B5D-8243-465D-BE9E-A7A78FF3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64296-0ED0-4CAB-8734-DD3CACD9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30E07-1B84-43E0-AE96-08F2119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1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A75A0-A60A-4F57-B7BA-DC44E646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1CB7CC-93D9-49E8-8299-EF25E4E1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1835F-42B4-4FE3-9C26-A2202667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6C4F6-6398-4262-8866-AC56189D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7CE8A-B734-4ADF-AEDF-C3AEDF9F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2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405C1-11EC-4457-9C62-DB5BBE08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EB2A9-2444-43EA-9A15-E7834818F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E297C-3FEA-4800-8DF9-F9227A0B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301BD-5938-42A0-BDFA-FBA56DE1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4D05D-515B-40D7-B211-A26E456D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E6C1B-1384-4E7F-B6B3-0D5EA287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AB369-ACA1-470A-8FAD-EE1BF139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175C7-D24F-418E-8198-7FAB9C8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69AB3-F7EB-4056-BA66-51F9812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4991B-9B0B-4F29-8603-7C1E9401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33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04B06-E721-46D5-B0E9-1415A8C9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A0B9F-87D6-43A2-A950-B84E8E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EC558-5DC2-4F51-8824-B0EF0ECE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3E83B-8E54-402C-BF83-080E00E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2C525-CA06-4AB9-9516-524BCFEE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66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AD458-E9B7-4C31-889C-DE330EA8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140C4-61B1-476E-86F7-3281C4F2E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2A846-AB8E-4DF7-8799-47298B3C7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C71108-4489-4D1F-B387-943B7899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FEF76-6964-4FD9-A5A6-4D6C88A5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E4885-A24C-47F1-839E-D40A5C42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122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0D3C-F44C-46B2-8FFF-E117C18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7B2D2D-A1BA-40E3-B320-03E7A8B3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53E4CA-E55B-43B9-A906-334444F9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C54A25-34B0-4017-97C4-262B6747C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884BC5-C2B9-41BD-8FB0-D6FE52191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40E387-E11C-4469-8DE0-57AF1C75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3CA7A-DBF2-409E-AE3D-6E0237F9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92E7C4-21D7-490F-9B96-641B5B7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0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D2517-4BC3-4E66-B9C3-F503DF95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49EAB1-561D-40D6-AEFD-4C8486A6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C5D961-11CA-481B-9936-C7217BE0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6786D3-B4A1-443E-B2F1-5A5F250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2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F09019-5756-4F64-9DDA-3904D526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ECC212-AA06-4CE3-BEB7-88BB2957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75E8D6-02E6-41B3-ABFF-681FD4C1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75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81162-D66E-4F4C-AE07-0C85E6BD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EA019-DC87-4153-96FD-745A86B8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3D4FA-0696-46E5-80A6-973061BD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04C12B-2905-4AFF-805D-754B375E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0402F-DA48-4C7A-B82C-A4C5D97E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3EFF68-BEA1-47BA-BE0C-D156C7F5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0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9EE3A-06C2-4E7D-A92A-19AE77D3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A02AB2-1403-4C53-ACDC-819F12BE1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93914B-DF50-4B3E-982A-687D2AA9D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61D7-8B60-47A0-82F0-6E0DD62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807457-4295-46F5-8835-9E8DFC16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DA2DFA-DA83-4340-8838-08C9B8AD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06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43BDD5-0367-4909-A4E0-5C4BAFC9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CCF9E-7AD0-40A0-A71D-1BBC12135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7E59C-8A04-4153-9FDD-F232333DC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B28A-F258-495C-9EE0-A2C2F1ACD506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0872B-4F81-47CD-A79F-E57D9DB35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3C86A-65D7-4295-9633-FCC67C95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0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050BC5F-80A6-4172-9A6A-304B93036F42}"/>
              </a:ext>
            </a:extLst>
          </p:cNvPr>
          <p:cNvCxnSpPr>
            <a:cxnSpLocks/>
          </p:cNvCxnSpPr>
          <p:nvPr/>
        </p:nvCxnSpPr>
        <p:spPr>
          <a:xfrm>
            <a:off x="0" y="897622"/>
            <a:ext cx="11492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>
            <a:off x="0" y="6346412"/>
            <a:ext cx="12164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216404" y="3374121"/>
            <a:ext cx="9144000" cy="2387600"/>
          </a:xfrm>
        </p:spPr>
        <p:txBody>
          <a:bodyPr/>
          <a:lstStyle/>
          <a:p>
            <a:r>
              <a:rPr lang="es-CO" dirty="0"/>
              <a:t>Portada</a:t>
            </a:r>
          </a:p>
        </p:txBody>
      </p:sp>
      <p:cxnSp>
        <p:nvCxnSpPr>
          <p:cNvPr id="18" name="Conector recto 5">
            <a:extLst>
              <a:ext uri="{FF2B5EF4-FFF2-40B4-BE49-F238E27FC236}">
                <a16:creationId xmlns:a16="http://schemas.microsoft.com/office/drawing/2014/main" id="{3050BC5F-80A6-4172-9A6A-304B93036F42}"/>
              </a:ext>
            </a:extLst>
          </p:cNvPr>
          <p:cNvCxnSpPr>
            <a:cxnSpLocks/>
          </p:cNvCxnSpPr>
          <p:nvPr/>
        </p:nvCxnSpPr>
        <p:spPr>
          <a:xfrm flipV="1">
            <a:off x="0" y="669561"/>
            <a:ext cx="1899138" cy="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2260726" y="117444"/>
            <a:ext cx="5875089" cy="11660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Seminarios Académicos</a:t>
            </a:r>
          </a:p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Ciencias Básicas Biomédicas</a:t>
            </a:r>
          </a:p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2022-1</a:t>
            </a:r>
            <a:endParaRPr lang="es-CO" sz="3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 flipV="1">
            <a:off x="9660835" y="6578325"/>
            <a:ext cx="2531165" cy="80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2">
            <a:extLst>
              <a:ext uri="{FF2B5EF4-FFF2-40B4-BE49-F238E27FC236}">
                <a16:creationId xmlns:a16="http://schemas.microsoft.com/office/drawing/2014/main" id="{0BEF43AC-D2E1-4509-9A0D-CA1F366955E5}"/>
              </a:ext>
            </a:extLst>
          </p:cNvPr>
          <p:cNvSpPr/>
          <p:nvPr/>
        </p:nvSpPr>
        <p:spPr>
          <a:xfrm>
            <a:off x="0" y="0"/>
            <a:ext cx="12192001" cy="3041222"/>
          </a:xfrm>
          <a:custGeom>
            <a:avLst/>
            <a:gdLst/>
            <a:ahLst/>
            <a:cxnLst/>
            <a:rect l="l" t="t" r="r" b="b"/>
            <a:pathLst>
              <a:path w="32400000" h="6542243">
                <a:moveTo>
                  <a:pt x="0" y="0"/>
                </a:moveTo>
                <a:lnTo>
                  <a:pt x="32400000" y="0"/>
                </a:lnTo>
                <a:lnTo>
                  <a:pt x="32400000" y="6542243"/>
                </a:lnTo>
                <a:lnTo>
                  <a:pt x="0" y="654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41" t="-453293" b="-209192"/>
            </a:stretch>
          </a:blipFill>
        </p:spPr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BF9585DA-88C1-48F1-9CB2-C96F4586285A}"/>
              </a:ext>
            </a:extLst>
          </p:cNvPr>
          <p:cNvGrpSpPr/>
          <p:nvPr/>
        </p:nvGrpSpPr>
        <p:grpSpPr>
          <a:xfrm>
            <a:off x="0" y="1"/>
            <a:ext cx="12192000" cy="3041222"/>
            <a:chOff x="0" y="0"/>
            <a:chExt cx="235657626" cy="47584241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CA52C8CC-67E2-4BA6-8973-BCBFDACA76BE}"/>
                </a:ext>
              </a:extLst>
            </p:cNvPr>
            <p:cNvSpPr/>
            <p:nvPr/>
          </p:nvSpPr>
          <p:spPr>
            <a:xfrm>
              <a:off x="0" y="0"/>
              <a:ext cx="235657628" cy="47584240"/>
            </a:xfrm>
            <a:custGeom>
              <a:avLst/>
              <a:gdLst/>
              <a:ahLst/>
              <a:cxnLst/>
              <a:rect l="l" t="t" r="r" b="b"/>
              <a:pathLst>
                <a:path w="235657628" h="47584240">
                  <a:moveTo>
                    <a:pt x="0" y="0"/>
                  </a:moveTo>
                  <a:lnTo>
                    <a:pt x="235657628" y="0"/>
                  </a:lnTo>
                  <a:lnTo>
                    <a:pt x="235657628" y="47584240"/>
                  </a:lnTo>
                  <a:lnTo>
                    <a:pt x="0" y="47584240"/>
                  </a:lnTo>
                  <a:close/>
                </a:path>
              </a:pathLst>
            </a:custGeom>
            <a:solidFill>
              <a:srgbClr val="532D87">
                <a:alpha val="52941"/>
              </a:srgbClr>
            </a:solidFill>
          </p:spPr>
        </p:sp>
      </p:grpSp>
      <p:sp>
        <p:nvSpPr>
          <p:cNvPr id="17" name="TextBox 5">
            <a:extLst>
              <a:ext uri="{FF2B5EF4-FFF2-40B4-BE49-F238E27FC236}">
                <a16:creationId xmlns:a16="http://schemas.microsoft.com/office/drawing/2014/main" id="{4EAE62E4-AF04-4161-BE22-EAC3E401ADC8}"/>
              </a:ext>
            </a:extLst>
          </p:cNvPr>
          <p:cNvSpPr txBox="1"/>
          <p:nvPr/>
        </p:nvSpPr>
        <p:spPr>
          <a:xfrm>
            <a:off x="420129" y="123634"/>
            <a:ext cx="10993711" cy="4030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500" dirty="0">
                <a:solidFill>
                  <a:srgbClr val="FFFFFF"/>
                </a:solidFill>
                <a:latin typeface="Roboto Bold"/>
              </a:rPr>
              <a:t>XV </a:t>
            </a:r>
            <a:r>
              <a:rPr lang="en-US" sz="4500" dirty="0" err="1">
                <a:solidFill>
                  <a:srgbClr val="FFFFFF"/>
                </a:solidFill>
                <a:latin typeface="Roboto Bold"/>
              </a:rPr>
              <a:t>Seminario</a:t>
            </a:r>
            <a:r>
              <a:rPr lang="en-US" sz="45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Bold"/>
              </a:rPr>
              <a:t>internacional</a:t>
            </a:r>
            <a:r>
              <a:rPr lang="en-US" sz="45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Bold"/>
              </a:rPr>
              <a:t>en</a:t>
            </a:r>
            <a:r>
              <a:rPr lang="en-US" sz="45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Bold"/>
              </a:rPr>
              <a:t>Ciencias</a:t>
            </a:r>
            <a:r>
              <a:rPr lang="en-US" sz="45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Bold"/>
              </a:rPr>
              <a:t>Básicas</a:t>
            </a:r>
            <a:r>
              <a:rPr lang="en-US" sz="4500" dirty="0">
                <a:solidFill>
                  <a:srgbClr val="FFFFFF"/>
                </a:solidFill>
                <a:latin typeface="Roboto Bold"/>
              </a:rPr>
              <a:t> Biomédicas</a:t>
            </a:r>
          </a:p>
          <a:p>
            <a:pPr algn="r"/>
            <a:r>
              <a:rPr lang="en-US" sz="4500" dirty="0">
                <a:solidFill>
                  <a:srgbClr val="FFFFFF"/>
                </a:solidFill>
                <a:latin typeface="Roboto Bold"/>
              </a:rPr>
              <a:t>2023</a:t>
            </a:r>
          </a:p>
          <a:p>
            <a:pPr algn="r">
              <a:lnSpc>
                <a:spcPts val="5255"/>
              </a:lnSpc>
            </a:pPr>
            <a:r>
              <a:rPr lang="en-US" sz="3753" dirty="0">
                <a:solidFill>
                  <a:srgbClr val="FFFFFF"/>
                </a:solidFill>
                <a:latin typeface="Roboto Bold"/>
              </a:rPr>
              <a:t>Medellín del 29 de </a:t>
            </a:r>
            <a:r>
              <a:rPr lang="en-US" sz="3753" dirty="0" err="1">
                <a:solidFill>
                  <a:srgbClr val="FFFFFF"/>
                </a:solidFill>
                <a:latin typeface="Roboto Bold"/>
              </a:rPr>
              <a:t>noviembre</a:t>
            </a:r>
            <a:r>
              <a:rPr lang="en-US" sz="3753" dirty="0">
                <a:solidFill>
                  <a:srgbClr val="FFFFFF"/>
                </a:solidFill>
                <a:latin typeface="Roboto Bold"/>
              </a:rPr>
              <a:t> al 1 de </a:t>
            </a:r>
            <a:r>
              <a:rPr lang="en-US" sz="3753" dirty="0" err="1">
                <a:solidFill>
                  <a:srgbClr val="FFFFFF"/>
                </a:solidFill>
                <a:latin typeface="Roboto Bold"/>
              </a:rPr>
              <a:t>diciembre</a:t>
            </a:r>
            <a:endParaRPr lang="en-US" sz="3753" dirty="0">
              <a:solidFill>
                <a:srgbClr val="FFFFFF"/>
              </a:solidFill>
              <a:latin typeface="Roboto Bold"/>
            </a:endParaRPr>
          </a:p>
          <a:p>
            <a:pPr algn="r">
              <a:lnSpc>
                <a:spcPts val="12098"/>
              </a:lnSpc>
            </a:pPr>
            <a:endParaRPr lang="en-US" sz="3753" dirty="0">
              <a:solidFill>
                <a:srgbClr val="FFFFFF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50996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9" y="302365"/>
            <a:ext cx="2425148" cy="9932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2307" y="-26504"/>
            <a:ext cx="10515600" cy="1325563"/>
          </a:xfrm>
        </p:spPr>
        <p:txBody>
          <a:bodyPr/>
          <a:lstStyle/>
          <a:p>
            <a:r>
              <a:rPr lang="es-CO" dirty="0"/>
              <a:t>Titulo de diapositiva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 txBox="1">
            <a:spLocks/>
          </p:cNvSpPr>
          <p:nvPr/>
        </p:nvSpPr>
        <p:spPr>
          <a:xfrm>
            <a:off x="474784" y="2009390"/>
            <a:ext cx="9311778" cy="240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Interior</a:t>
            </a:r>
          </a:p>
          <a:p>
            <a:pPr algn="just"/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7B1D1400-4443-41A7-8B6A-827A53BF24E7}"/>
              </a:ext>
            </a:extLst>
          </p:cNvPr>
          <p:cNvSpPr/>
          <p:nvPr/>
        </p:nvSpPr>
        <p:spPr>
          <a:xfrm>
            <a:off x="-11723" y="6740769"/>
            <a:ext cx="12203724" cy="1289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7030A0"/>
              </a:solidFill>
            </a:endParaRPr>
          </a:p>
        </p:txBody>
      </p:sp>
      <p:cxnSp>
        <p:nvCxnSpPr>
          <p:cNvPr id="6" name="Conector recto 21">
            <a:extLst>
              <a:ext uri="{FF2B5EF4-FFF2-40B4-BE49-F238E27FC236}">
                <a16:creationId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>
            <a:off x="474784" y="672445"/>
            <a:ext cx="47478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21">
            <a:extLst>
              <a:ext uri="{FF2B5EF4-FFF2-40B4-BE49-F238E27FC236}">
                <a16:creationId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>
            <a:off x="5955323" y="672445"/>
            <a:ext cx="4747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21">
            <a:extLst>
              <a:ext uri="{FF2B5EF4-FFF2-40B4-BE49-F238E27FC236}">
                <a16:creationId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 flipV="1">
            <a:off x="474784" y="1086678"/>
            <a:ext cx="6124799" cy="77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38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28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Roboto Bold</vt:lpstr>
      <vt:lpstr>Roboto Slab</vt:lpstr>
      <vt:lpstr>Tema de Office</vt:lpstr>
      <vt:lpstr>Portada</vt:lpstr>
      <vt:lpstr>Titulo de diapositiva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Felipe Gonzalez</dc:creator>
  <cp:lastModifiedBy>Comunicaciones Biomédicas</cp:lastModifiedBy>
  <cp:revision>33</cp:revision>
  <dcterms:created xsi:type="dcterms:W3CDTF">2019-05-17T14:28:16Z</dcterms:created>
  <dcterms:modified xsi:type="dcterms:W3CDTF">2023-09-11T21:06:19Z</dcterms:modified>
</cp:coreProperties>
</file>