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63" r:id="rId4"/>
    <p:sldId id="259" r:id="rId5"/>
    <p:sldId id="265" r:id="rId6"/>
    <p:sldId id="260" r:id="rId7"/>
    <p:sldId id="258" r:id="rId8"/>
    <p:sldId id="256" r:id="rId9"/>
    <p:sldId id="266" r:id="rId10"/>
    <p:sldId id="267" r:id="rId11"/>
    <p:sldId id="262" r:id="rId12"/>
    <p:sldId id="264" r:id="rId13"/>
    <p:sldId id="261" r:id="rId1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A3659-222D-496B-B512-2B399E1C0675}" type="datetimeFigureOut">
              <a:rPr lang="es-ES" smtClean="0"/>
              <a:t>04/05/2016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CD87-3A23-4FE1-BBF9-DAADCB958D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037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A3659-222D-496B-B512-2B399E1C0675}" type="datetimeFigureOut">
              <a:rPr lang="es-ES" smtClean="0"/>
              <a:t>04/05/2016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CD87-3A23-4FE1-BBF9-DAADCB958D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0121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A3659-222D-496B-B512-2B399E1C0675}" type="datetimeFigureOut">
              <a:rPr lang="es-ES" smtClean="0"/>
              <a:t>04/05/2016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CD87-3A23-4FE1-BBF9-DAADCB958D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521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A3659-222D-496B-B512-2B399E1C0675}" type="datetimeFigureOut">
              <a:rPr lang="es-ES" smtClean="0"/>
              <a:t>04/05/2016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CD87-3A23-4FE1-BBF9-DAADCB958D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2428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A3659-222D-496B-B512-2B399E1C0675}" type="datetimeFigureOut">
              <a:rPr lang="es-ES" smtClean="0"/>
              <a:t>04/05/2016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CD87-3A23-4FE1-BBF9-DAADCB958D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1701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A3659-222D-496B-B512-2B399E1C0675}" type="datetimeFigureOut">
              <a:rPr lang="es-ES" smtClean="0"/>
              <a:t>04/05/2016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CD87-3A23-4FE1-BBF9-DAADCB958D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13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A3659-222D-496B-B512-2B399E1C0675}" type="datetimeFigureOut">
              <a:rPr lang="es-ES" smtClean="0"/>
              <a:t>04/05/2016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CD87-3A23-4FE1-BBF9-DAADCB958D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884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A3659-222D-496B-B512-2B399E1C0675}" type="datetimeFigureOut">
              <a:rPr lang="es-ES" smtClean="0"/>
              <a:t>04/05/2016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CD87-3A23-4FE1-BBF9-DAADCB958D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4004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A3659-222D-496B-B512-2B399E1C0675}" type="datetimeFigureOut">
              <a:rPr lang="es-ES" smtClean="0"/>
              <a:t>04/05/2016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CD87-3A23-4FE1-BBF9-DAADCB958D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6990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A3659-222D-496B-B512-2B399E1C0675}" type="datetimeFigureOut">
              <a:rPr lang="es-ES" smtClean="0"/>
              <a:t>04/05/2016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CD87-3A23-4FE1-BBF9-DAADCB958D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7850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A3659-222D-496B-B512-2B399E1C0675}" type="datetimeFigureOut">
              <a:rPr lang="es-ES" smtClean="0"/>
              <a:t>04/05/2016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CD87-3A23-4FE1-BBF9-DAADCB958D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4523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A3659-222D-496B-B512-2B399E1C0675}" type="datetimeFigureOut">
              <a:rPr lang="es-ES" smtClean="0"/>
              <a:t>04/05/2016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FCD87-3A23-4FE1-BBF9-DAADCB958D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032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1" y="404664"/>
            <a:ext cx="8384356" cy="97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054552" cy="794519"/>
          </a:xfrm>
        </p:spPr>
        <p:txBody>
          <a:bodyPr>
            <a:normAutofit fontScale="90000"/>
          </a:bodyPr>
          <a:lstStyle/>
          <a:p>
            <a:r>
              <a:rPr lang="es-MX" sz="3200" dirty="0" smtClean="0"/>
              <a:t/>
            </a:r>
            <a:br>
              <a:rPr lang="es-MX" sz="3200" dirty="0" smtClean="0"/>
            </a:br>
            <a:r>
              <a:rPr lang="es-MX" sz="3200" dirty="0"/>
              <a:t/>
            </a:r>
            <a:br>
              <a:rPr lang="es-MX" sz="3200" dirty="0"/>
            </a:br>
            <a:r>
              <a:rPr lang="es-MX" sz="3200" dirty="0" smtClean="0"/>
              <a:t/>
            </a:r>
            <a:br>
              <a:rPr lang="es-MX" sz="3200" dirty="0" smtClean="0"/>
            </a:br>
            <a:r>
              <a:rPr lang="es-MX" sz="3200" dirty="0"/>
              <a:t/>
            </a:r>
            <a:br>
              <a:rPr lang="es-MX" sz="3200" dirty="0"/>
            </a:br>
            <a:r>
              <a:rPr lang="es-MX" sz="3200" dirty="0" smtClean="0"/>
              <a:t/>
            </a:r>
            <a:br>
              <a:rPr lang="es-MX" sz="3200" dirty="0" smtClean="0"/>
            </a:br>
            <a:r>
              <a:rPr lang="es-MX" sz="3200" dirty="0" smtClean="0"/>
              <a:t>ENERGIA FOTOVOLTAICA.</a:t>
            </a:r>
            <a:br>
              <a:rPr lang="es-MX" sz="3200" dirty="0" smtClean="0"/>
            </a:br>
            <a:r>
              <a:rPr lang="es-MX" sz="3200" dirty="0"/>
              <a:t/>
            </a:r>
            <a:br>
              <a:rPr lang="es-MX" sz="3200" dirty="0"/>
            </a:br>
            <a:r>
              <a:rPr lang="es-MX" sz="3200" dirty="0" smtClean="0"/>
              <a:t>Grupo de Investigación TESLA.</a:t>
            </a:r>
            <a:br>
              <a:rPr lang="es-MX" sz="3200" dirty="0" smtClean="0"/>
            </a:br>
            <a:r>
              <a:rPr lang="es-MX" sz="3200" dirty="0"/>
              <a:t/>
            </a:r>
            <a:br>
              <a:rPr lang="es-MX" sz="3200" dirty="0"/>
            </a:br>
            <a:r>
              <a:rPr lang="es-MX" sz="3200" dirty="0" smtClean="0"/>
              <a:t> Facultad de Ingeniería.</a:t>
            </a:r>
            <a:br>
              <a:rPr lang="es-MX" sz="3200" dirty="0" smtClean="0"/>
            </a:br>
            <a:r>
              <a:rPr lang="es-MX" sz="3200" dirty="0"/>
              <a:t/>
            </a:r>
            <a:br>
              <a:rPr lang="es-MX" sz="3200" dirty="0"/>
            </a:br>
            <a:r>
              <a:rPr lang="es-MX" sz="3200" dirty="0" smtClean="0"/>
              <a:t> </a:t>
            </a:r>
            <a:br>
              <a:rPr lang="es-MX" sz="3200" dirty="0" smtClean="0"/>
            </a:br>
            <a:r>
              <a:rPr lang="es-MX" sz="3200" dirty="0" smtClean="0"/>
              <a:t>Universidad de Antioquia.</a:t>
            </a:r>
            <a:endParaRPr lang="es-ES" sz="32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805264"/>
            <a:ext cx="78105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805263"/>
            <a:ext cx="78105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98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1" y="404664"/>
            <a:ext cx="8384356" cy="97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292101" y="1418370"/>
            <a:ext cx="8851899" cy="3744415"/>
          </a:xfrm>
        </p:spPr>
        <p:txBody>
          <a:bodyPr>
            <a:normAutofit fontScale="90000"/>
          </a:bodyPr>
          <a:lstStyle/>
          <a:p>
            <a:pPr algn="l"/>
            <a:r>
              <a:rPr lang="es-MX" sz="2800" dirty="0" smtClean="0"/>
              <a:t>Actividades que esta realizando el grupo en la línea.</a:t>
            </a:r>
            <a:br>
              <a:rPr lang="es-MX" sz="2800" dirty="0" smtClean="0"/>
            </a:br>
            <a:r>
              <a:rPr lang="es-MX" sz="2800" dirty="0"/>
              <a:t/>
            </a:r>
            <a:br>
              <a:rPr lang="es-MX" sz="2800" dirty="0"/>
            </a:br>
            <a:r>
              <a:rPr lang="es-MX" sz="2800" dirty="0" smtClean="0"/>
              <a:t>Curso Energía Fotovoltaica.</a:t>
            </a:r>
            <a:br>
              <a:rPr lang="es-MX" sz="2800" dirty="0" smtClean="0"/>
            </a:br>
            <a:r>
              <a:rPr lang="es-MX" sz="2800" dirty="0" smtClean="0"/>
              <a:t>Diplomado en Energía Fotovoltaica.</a:t>
            </a:r>
            <a:br>
              <a:rPr lang="es-MX" sz="2800" dirty="0" smtClean="0"/>
            </a:br>
            <a:r>
              <a:rPr lang="es-MX" sz="2800" dirty="0" smtClean="0"/>
              <a:t>Formulación de Proyectos. </a:t>
            </a:r>
            <a:br>
              <a:rPr lang="es-MX" sz="2800" dirty="0" smtClean="0"/>
            </a:br>
            <a:r>
              <a:rPr lang="es-MX" sz="2800" dirty="0"/>
              <a:t/>
            </a:r>
            <a:br>
              <a:rPr lang="es-MX" sz="2800" dirty="0"/>
            </a:br>
            <a:r>
              <a:rPr lang="es-MX" sz="2800" dirty="0" smtClean="0"/>
              <a:t/>
            </a:r>
            <a:br>
              <a:rPr lang="es-MX" sz="2800" dirty="0" smtClean="0"/>
            </a:br>
            <a:r>
              <a:rPr lang="es-MX" sz="2800" dirty="0"/>
              <a:t/>
            </a:r>
            <a:br>
              <a:rPr lang="es-MX" sz="2800" dirty="0"/>
            </a:br>
            <a:endParaRPr lang="es-ES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828" y="6059166"/>
            <a:ext cx="780502" cy="68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717032"/>
            <a:ext cx="4846613" cy="279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25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1" y="404664"/>
            <a:ext cx="8384356" cy="97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1" y="2060848"/>
            <a:ext cx="2398309" cy="138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150863" y="1628800"/>
            <a:ext cx="4978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TABRERO DE CONTROL DE SISTEMA FOTOVOLTAICO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2850720"/>
            <a:ext cx="6607174" cy="367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90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1" y="404664"/>
            <a:ext cx="8384356" cy="97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1" y="2060848"/>
            <a:ext cx="6872187" cy="396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150863" y="1628800"/>
            <a:ext cx="4978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TABRERO DE CONTROL DE SISTEMA FOTOVOLTAICO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43" y="5013176"/>
            <a:ext cx="2721899" cy="151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09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1" y="404664"/>
            <a:ext cx="8384356" cy="97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9" y="1628800"/>
            <a:ext cx="717373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19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1" y="404664"/>
            <a:ext cx="8384356" cy="97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44824"/>
            <a:ext cx="453650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4944"/>
            <a:ext cx="835411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0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1" y="404664"/>
            <a:ext cx="8384356" cy="97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6309320"/>
            <a:ext cx="3829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" y="1504950"/>
            <a:ext cx="8631928" cy="451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45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5893347" cy="445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051720" y="54868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2843808" y="1340768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 Desde 1.977 el precio de producción de  un </a:t>
            </a:r>
            <a:r>
              <a:rPr lang="es-MX" dirty="0" err="1" smtClean="0"/>
              <a:t>kw</a:t>
            </a:r>
            <a:r>
              <a:rPr lang="es-MX" dirty="0" smtClean="0"/>
              <a:t> por energía fotovoltaico a caído drásticamente como lo muestra  la grafica</a:t>
            </a:r>
          </a:p>
          <a:p>
            <a:r>
              <a:rPr lang="es-MX" dirty="0" smtClean="0"/>
              <a:t>Precio en </a:t>
            </a:r>
            <a:r>
              <a:rPr lang="es-MX" dirty="0" smtClean="0"/>
              <a:t>Dólares/</a:t>
            </a:r>
            <a:r>
              <a:rPr lang="es-MX" dirty="0" err="1" smtClean="0"/>
              <a:t>Kw</a:t>
            </a:r>
            <a:r>
              <a:rPr lang="es-MX" dirty="0" smtClean="0"/>
              <a:t> </a:t>
            </a:r>
            <a:r>
              <a:rPr lang="es-MX" dirty="0" smtClean="0"/>
              <a:t>vs Tiempo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8640"/>
            <a:ext cx="83820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445224"/>
            <a:ext cx="78105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32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051720" y="54868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8640"/>
            <a:ext cx="83820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88192"/>
            <a:ext cx="5888567" cy="4486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688" y="1268760"/>
            <a:ext cx="2808312" cy="154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134" y="3212976"/>
            <a:ext cx="22225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843" y="5157192"/>
            <a:ext cx="1275393" cy="111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92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1" y="404664"/>
            <a:ext cx="8384356" cy="97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2961531"/>
            <a:ext cx="6602413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1217365"/>
            <a:ext cx="665162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35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1" y="404664"/>
            <a:ext cx="8384356" cy="97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00376"/>
            <a:ext cx="4904867" cy="377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5553099"/>
            <a:ext cx="382905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7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1" y="404664"/>
            <a:ext cx="8384356" cy="97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292100" y="1412777"/>
            <a:ext cx="8851899" cy="720080"/>
          </a:xfrm>
        </p:spPr>
        <p:txBody>
          <a:bodyPr>
            <a:normAutofit fontScale="90000"/>
          </a:bodyPr>
          <a:lstStyle/>
          <a:p>
            <a:r>
              <a:rPr lang="es-MX" sz="2800" dirty="0" smtClean="0"/>
              <a:t>Planta Fotovoltaica de la Facultad de Ingeniería. Grupo TESLA</a:t>
            </a:r>
            <a:endParaRPr lang="es-ES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828" y="6059166"/>
            <a:ext cx="780502" cy="68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89055"/>
            <a:ext cx="5959822" cy="42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1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1" y="404664"/>
            <a:ext cx="8384356" cy="97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292101" y="1418370"/>
            <a:ext cx="8851899" cy="3744415"/>
          </a:xfrm>
        </p:spPr>
        <p:txBody>
          <a:bodyPr>
            <a:normAutofit fontScale="90000"/>
          </a:bodyPr>
          <a:lstStyle/>
          <a:p>
            <a:pPr algn="l"/>
            <a:r>
              <a:rPr lang="es-MX" sz="2800" dirty="0" smtClean="0"/>
              <a:t>OBJETIVOS GENERALES DEL PROYECTO FOTOVOLTAICO .</a:t>
            </a:r>
            <a:br>
              <a:rPr lang="es-MX" sz="2800" dirty="0" smtClean="0"/>
            </a:br>
            <a:r>
              <a:rPr lang="es-MX" sz="2800" dirty="0"/>
              <a:t/>
            </a:r>
            <a:br>
              <a:rPr lang="es-MX" sz="2800" dirty="0"/>
            </a:br>
            <a:r>
              <a:rPr lang="es-MX" sz="2800" dirty="0" smtClean="0"/>
              <a:t>Facilitar los procesos de adaptación e intervención en la solución de problemas específicos de la regiones en el área de energía solar fotovoltaica. </a:t>
            </a:r>
            <a:br>
              <a:rPr lang="es-MX" sz="2800" dirty="0" smtClean="0"/>
            </a:br>
            <a:r>
              <a:rPr lang="es-MX" sz="2800" dirty="0"/>
              <a:t/>
            </a:r>
            <a:br>
              <a:rPr lang="es-MX" sz="2800" dirty="0"/>
            </a:br>
            <a:r>
              <a:rPr lang="es-MX" sz="2800" dirty="0" smtClean="0"/>
              <a:t/>
            </a:r>
            <a:br>
              <a:rPr lang="es-MX" sz="2800" dirty="0" smtClean="0"/>
            </a:br>
            <a:r>
              <a:rPr lang="es-MX" sz="2800" dirty="0"/>
              <a:t/>
            </a:r>
            <a:br>
              <a:rPr lang="es-MX" sz="2800" dirty="0"/>
            </a:br>
            <a:endParaRPr lang="es-ES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828" y="6059166"/>
            <a:ext cx="780502" cy="68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90578"/>
            <a:ext cx="3804845" cy="3087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56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64</Words>
  <Application>Microsoft Office PowerPoint</Application>
  <PresentationFormat>Presentación en pantalla (4:3)</PresentationFormat>
  <Paragraphs>8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     ENERGIA FOTOVOLTAICA.  Grupo de Investigación TESLA.   Facultad de Ingeniería.    Universidad de Antioquia.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Planta Fotovoltaica de la Facultad de Ingeniería. Grupo TESLA</vt:lpstr>
      <vt:lpstr>OBJETIVOS GENERALES DEL PROYECTO FOTOVOLTAICO .  Facilitar los procesos de adaptación e intervención en la solución de problemas específicos de la regiones en el área de energía solar fotovoltaica.     </vt:lpstr>
      <vt:lpstr>Actividades que esta realizando el grupo en la línea.  Curso Energía Fotovoltaica. Diplomado en Energía Fotovoltaica. Formulación de Proyectos.     </vt:lpstr>
      <vt:lpstr>Presentación de PowerPoint</vt:lpstr>
      <vt:lpstr>Presentación de PowerPoint</vt:lpstr>
      <vt:lpstr>Presentación de PowerPoint</vt:lpstr>
    </vt:vector>
  </TitlesOfParts>
  <Company>Universidad de Antioquia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Ingeniería de Materiales</dc:creator>
  <cp:lastModifiedBy>Ingeniería de Materiales</cp:lastModifiedBy>
  <cp:revision>13</cp:revision>
  <dcterms:created xsi:type="dcterms:W3CDTF">2016-05-02T16:00:12Z</dcterms:created>
  <dcterms:modified xsi:type="dcterms:W3CDTF">2016-05-04T16:10:33Z</dcterms:modified>
</cp:coreProperties>
</file>