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notesMasterIdLst>
    <p:notesMasterId r:id="rId5"/>
  </p:notesMasterIdLst>
  <p:handoutMasterIdLst>
    <p:handoutMasterId r:id="rId6"/>
  </p:handoutMasterIdLst>
  <p:sldIdLst>
    <p:sldId id="464" r:id="rId2"/>
    <p:sldId id="468" r:id="rId3"/>
    <p:sldId id="467" r:id="rId4"/>
  </p:sldIdLst>
  <p:sldSz cx="12192000" cy="6858000"/>
  <p:notesSz cx="6858000" cy="9144000"/>
  <p:defaultTextStyle>
    <a:defPPr lvl="0">
      <a:defRPr lang="es-CO"/>
    </a:defPPr>
    <a:lvl1pPr marL="0" lv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lvl="1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lvl="2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lvl="3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lvl="4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lvl="5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lvl="6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lvl="7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lvl="8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6C338"/>
    <a:srgbClr val="8497B0"/>
    <a:srgbClr val="006178"/>
    <a:srgbClr val="B0063D"/>
    <a:srgbClr val="EB751F"/>
    <a:srgbClr val="FBBA23"/>
    <a:srgbClr val="ED5146"/>
    <a:srgbClr val="2CB8AC"/>
    <a:srgbClr val="B1D03F"/>
    <a:srgbClr val="11494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8D230F3-CF80-4859-8CE7-A43EE81993B5}" styleName="Estilo claro 1 - Acento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16D9F66E-5EB9-4882-86FB-DCBF35E3C3E4}" styleName="Estilo medio 4 - Énfasis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E8B1032C-EA38-4F05-BA0D-38AFFFC7BED3}" styleName="Estilo claro 3 - Acento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22838BEF-8BB2-4498-84A7-C5851F593DF1}" styleName="Estilo medio 4 - Énfasis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0"/>
    <p:restoredTop sz="94434" autoAdjust="0"/>
  </p:normalViewPr>
  <p:slideViewPr>
    <p:cSldViewPr>
      <p:cViewPr varScale="1">
        <p:scale>
          <a:sx n="111" d="100"/>
          <a:sy n="111" d="100"/>
        </p:scale>
        <p:origin x="474" y="84"/>
      </p:cViewPr>
      <p:guideLst>
        <p:guide orient="horz" pos="2160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>
      <p:cViewPr varScale="1">
        <p:scale>
          <a:sx n="59" d="100"/>
          <a:sy n="59" d="100"/>
        </p:scale>
        <p:origin x="2526" y="78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handoutMaster" Target="handoutMasters/handoutMaster1.xml"/><Relationship Id="rId5" Type="http://schemas.openxmlformats.org/officeDocument/2006/relationships/notesMaster" Target="notesMasters/notesMaster1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CO"/>
          </a:p>
        </p:txBody>
      </p:sp>
      <p:sp>
        <p:nvSpPr>
          <p:cNvPr id="3" name="2 Marcador de fecha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B6FE264-2AFC-4916-B1C8-52FD7020CD1C}" type="datetimeFigureOut">
              <a:rPr lang="es-CO" smtClean="0"/>
              <a:t>15/08/2019</a:t>
            </a:fld>
            <a:endParaRPr lang="es-CO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CO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ED5C121-B148-4847-9D82-40905A4D73DC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91164253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0EA1FE4-E9D5-4D56-BD41-C6C9F30325D9}" type="datetimeFigureOut">
              <a:rPr lang="es-ES" smtClean="0"/>
              <a:pPr/>
              <a:t>15/08/2019</a:t>
            </a:fld>
            <a:endParaRPr lang="es-ES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5A32A7A-93D9-4685-896C-F2E3186FB3B4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61036710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Portada y títul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Imagen 1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839992"/>
            <a:ext cx="12192000" cy="2063262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2251920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>
                <a:solidFill>
                  <a:srgbClr val="006939"/>
                </a:solidFill>
              </a:defRPr>
            </a:lvl1pPr>
          </a:lstStyle>
          <a:p>
            <a:r>
              <a:rPr lang="es-ES" dirty="0" smtClean="0"/>
              <a:t>Haga clic para modificar el estilo de título del patrón</a:t>
            </a:r>
            <a:endParaRPr lang="es-CO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4968260"/>
            <a:ext cx="9144000" cy="840869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dirty="0" smtClean="0"/>
              <a:t>Haga clic para modificar el estilo de subtítulo del patrón</a:t>
            </a:r>
            <a:endParaRPr lang="es-CO" dirty="0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A8E00FB-8F05-4282-9EB6-A9CF8F6C4E17}" type="datetimeFigureOut">
              <a:rPr lang="es-CO" smtClean="0"/>
              <a:pPr/>
              <a:t>15/08/2019</a:t>
            </a:fld>
            <a:endParaRPr lang="es-CO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s-CO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479D314-819E-4FBA-B993-A47DFBD4FDEA}" type="slidenum">
              <a:rPr lang="es-CO" smtClean="0"/>
              <a:pPr/>
              <a:t>‹Nº›</a:t>
            </a:fld>
            <a:endParaRPr lang="es-CO"/>
          </a:p>
        </p:txBody>
      </p:sp>
      <p:pic>
        <p:nvPicPr>
          <p:cNvPr id="7" name="6 Imagen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35694" y="260648"/>
            <a:ext cx="3072474" cy="11059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749880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Diseño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6"/>
          <p:cNvSpPr/>
          <p:nvPr userDrawn="1"/>
        </p:nvSpPr>
        <p:spPr>
          <a:xfrm>
            <a:off x="0" y="-9891"/>
            <a:ext cx="2999656" cy="6967283"/>
          </a:xfrm>
          <a:prstGeom prst="rect">
            <a:avLst/>
          </a:prstGeom>
          <a:solidFill>
            <a:srgbClr val="003300">
              <a:alpha val="54902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dirty="0">
              <a:solidFill>
                <a:srgbClr val="CED3D4"/>
              </a:solidFill>
            </a:endParaRPr>
          </a:p>
        </p:txBody>
      </p:sp>
      <p:pic>
        <p:nvPicPr>
          <p:cNvPr id="4" name="Imagen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291450"/>
            <a:ext cx="12192000" cy="665942"/>
          </a:xfrm>
          <a:prstGeom prst="rect">
            <a:avLst/>
          </a:prstGeom>
        </p:spPr>
      </p:pic>
      <p:pic>
        <p:nvPicPr>
          <p:cNvPr id="15" name="6 Imagen"/>
          <p:cNvPicPr>
            <a:picLocks noChangeAspect="1"/>
          </p:cNvPicPr>
          <p:nvPr userDrawn="1"/>
        </p:nvPicPr>
        <p:blipFill>
          <a:blip r:embed="rId3" cstate="print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72464" y="116632"/>
            <a:ext cx="1800500" cy="648072"/>
          </a:xfrm>
          <a:prstGeom prst="rect">
            <a:avLst/>
          </a:prstGeom>
        </p:spPr>
      </p:pic>
      <p:sp>
        <p:nvSpPr>
          <p:cNvPr id="10" name="Freeform 53"/>
          <p:cNvSpPr>
            <a:spLocks noChangeArrowheads="1"/>
          </p:cNvSpPr>
          <p:nvPr userDrawn="1"/>
        </p:nvSpPr>
        <p:spPr bwMode="auto">
          <a:xfrm>
            <a:off x="0" y="0"/>
            <a:ext cx="2999656" cy="1831642"/>
          </a:xfrm>
          <a:custGeom>
            <a:avLst/>
            <a:gdLst>
              <a:gd name="T0" fmla="*/ 965 w 1930"/>
              <a:gd name="T1" fmla="*/ 0 h 2601"/>
              <a:gd name="T2" fmla="*/ 0 w 1930"/>
              <a:gd name="T3" fmla="*/ 0 h 2601"/>
              <a:gd name="T4" fmla="*/ 0 w 1930"/>
              <a:gd name="T5" fmla="*/ 2106 h 2601"/>
              <a:gd name="T6" fmla="*/ 965 w 1930"/>
              <a:gd name="T7" fmla="*/ 2600 h 2601"/>
              <a:gd name="T8" fmla="*/ 1929 w 1930"/>
              <a:gd name="T9" fmla="*/ 2106 h 2601"/>
              <a:gd name="T10" fmla="*/ 1929 w 1930"/>
              <a:gd name="T11" fmla="*/ 0 h 2601"/>
              <a:gd name="T12" fmla="*/ 965 w 1930"/>
              <a:gd name="T13" fmla="*/ 0 h 260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930" h="2601">
                <a:moveTo>
                  <a:pt x="965" y="0"/>
                </a:moveTo>
                <a:lnTo>
                  <a:pt x="0" y="0"/>
                </a:lnTo>
                <a:lnTo>
                  <a:pt x="0" y="2106"/>
                </a:lnTo>
                <a:lnTo>
                  <a:pt x="965" y="2600"/>
                </a:lnTo>
                <a:lnTo>
                  <a:pt x="1929" y="2106"/>
                </a:lnTo>
                <a:lnTo>
                  <a:pt x="1929" y="0"/>
                </a:lnTo>
                <a:lnTo>
                  <a:pt x="965" y="0"/>
                </a:lnTo>
              </a:path>
            </a:pathLst>
          </a:custGeom>
          <a:solidFill>
            <a:srgbClr val="ED5146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perspectiveFront"/>
            <a:lightRig rig="threePt" dir="t"/>
          </a:scene3d>
          <a:sp3d/>
        </p:spPr>
        <p:txBody>
          <a:bodyPr wrap="none" anchor="ctr"/>
          <a:lstStyle/>
          <a:p>
            <a:endParaRPr lang="en-US" sz="675">
              <a:latin typeface="+mj-lt"/>
            </a:endParaRPr>
          </a:p>
        </p:txBody>
      </p:sp>
      <p:sp>
        <p:nvSpPr>
          <p:cNvPr id="9" name="Hexágono 4"/>
          <p:cNvSpPr/>
          <p:nvPr/>
        </p:nvSpPr>
        <p:spPr>
          <a:xfrm>
            <a:off x="47328" y="-18357"/>
            <a:ext cx="2808312" cy="1791173"/>
          </a:xfrm>
          <a:prstGeom prst="rect">
            <a:avLst/>
          </a:prstGeom>
          <a:noFill/>
          <a:ln>
            <a:noFill/>
          </a:ln>
          <a:scene3d>
            <a:camera prst="orthographicFront"/>
            <a:lightRig rig="flat" dir="t"/>
          </a:scene3d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spcFirstLastPara="0" vert="horz" wrap="square" lIns="17780" tIns="17780" rIns="17780" bIns="17780" numCol="1" spcCol="1270" anchor="ctr" anchorCtr="0">
            <a:noAutofit/>
          </a:bodyPr>
          <a:lstStyle/>
          <a:p>
            <a:pPr lvl="0" algn="ctr" defTabSz="6223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s-ES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Book" panose="020B0503020102020204" pitchFamily="34" charset="0"/>
              </a:rPr>
              <a:t>Promoción</a:t>
            </a:r>
            <a:r>
              <a:rPr lang="es-ES" sz="2000" b="1" baseline="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Book" panose="020B0503020102020204" pitchFamily="34" charset="0"/>
              </a:rPr>
              <a:t> </a:t>
            </a:r>
            <a:r>
              <a:rPr lang="es-ES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Book" panose="020B0503020102020204" pitchFamily="34" charset="0"/>
              </a:rPr>
              <a:t>de la participación y la transparencia en la gestión académico administrativa</a:t>
            </a:r>
            <a:r>
              <a:rPr lang="es-ES" sz="2000" b="1" baseline="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Book" panose="020B0503020102020204" pitchFamily="34" charset="0"/>
              </a:rPr>
              <a:t> </a:t>
            </a:r>
            <a:r>
              <a:rPr lang="es-ES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Book" panose="020B0503020102020204" pitchFamily="34" charset="0"/>
              </a:rPr>
              <a:t>de la Facultad</a:t>
            </a:r>
          </a:p>
        </p:txBody>
      </p:sp>
    </p:spTree>
    <p:extLst>
      <p:ext uri="{BB962C8B-B14F-4D97-AF65-F5344CB8AC3E}">
        <p14:creationId xmlns:p14="http://schemas.microsoft.com/office/powerpoint/2010/main" val="352462421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Diseño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76"/>
          <p:cNvSpPr/>
          <p:nvPr userDrawn="1"/>
        </p:nvSpPr>
        <p:spPr>
          <a:xfrm>
            <a:off x="0" y="-9891"/>
            <a:ext cx="2999656" cy="6967283"/>
          </a:xfrm>
          <a:prstGeom prst="rect">
            <a:avLst/>
          </a:prstGeom>
          <a:solidFill>
            <a:srgbClr val="003300">
              <a:alpha val="54902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dirty="0">
              <a:solidFill>
                <a:srgbClr val="CED3D4"/>
              </a:solidFill>
            </a:endParaRPr>
          </a:p>
        </p:txBody>
      </p:sp>
      <p:pic>
        <p:nvPicPr>
          <p:cNvPr id="4" name="Imagen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291450"/>
            <a:ext cx="12192000" cy="665942"/>
          </a:xfrm>
          <a:prstGeom prst="rect">
            <a:avLst/>
          </a:prstGeom>
        </p:spPr>
      </p:pic>
      <p:pic>
        <p:nvPicPr>
          <p:cNvPr id="12" name="6 Imagen"/>
          <p:cNvPicPr>
            <a:picLocks noChangeAspect="1"/>
          </p:cNvPicPr>
          <p:nvPr userDrawn="1"/>
        </p:nvPicPr>
        <p:blipFill>
          <a:blip r:embed="rId3" cstate="print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72464" y="116632"/>
            <a:ext cx="1800500" cy="648072"/>
          </a:xfrm>
          <a:prstGeom prst="rect">
            <a:avLst/>
          </a:prstGeom>
        </p:spPr>
      </p:pic>
      <p:sp>
        <p:nvSpPr>
          <p:cNvPr id="7" name="Freeform 53"/>
          <p:cNvSpPr>
            <a:spLocks noChangeArrowheads="1"/>
          </p:cNvSpPr>
          <p:nvPr userDrawn="1"/>
        </p:nvSpPr>
        <p:spPr bwMode="auto">
          <a:xfrm>
            <a:off x="0" y="0"/>
            <a:ext cx="2999656" cy="1831642"/>
          </a:xfrm>
          <a:custGeom>
            <a:avLst/>
            <a:gdLst>
              <a:gd name="T0" fmla="*/ 965 w 1930"/>
              <a:gd name="T1" fmla="*/ 0 h 2601"/>
              <a:gd name="T2" fmla="*/ 0 w 1930"/>
              <a:gd name="T3" fmla="*/ 0 h 2601"/>
              <a:gd name="T4" fmla="*/ 0 w 1930"/>
              <a:gd name="T5" fmla="*/ 2106 h 2601"/>
              <a:gd name="T6" fmla="*/ 965 w 1930"/>
              <a:gd name="T7" fmla="*/ 2600 h 2601"/>
              <a:gd name="T8" fmla="*/ 1929 w 1930"/>
              <a:gd name="T9" fmla="*/ 2106 h 2601"/>
              <a:gd name="T10" fmla="*/ 1929 w 1930"/>
              <a:gd name="T11" fmla="*/ 0 h 2601"/>
              <a:gd name="T12" fmla="*/ 965 w 1930"/>
              <a:gd name="T13" fmla="*/ 0 h 260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930" h="2601">
                <a:moveTo>
                  <a:pt x="965" y="0"/>
                </a:moveTo>
                <a:lnTo>
                  <a:pt x="0" y="0"/>
                </a:lnTo>
                <a:lnTo>
                  <a:pt x="0" y="2106"/>
                </a:lnTo>
                <a:lnTo>
                  <a:pt x="965" y="2600"/>
                </a:lnTo>
                <a:lnTo>
                  <a:pt x="1929" y="2106"/>
                </a:lnTo>
                <a:lnTo>
                  <a:pt x="1929" y="0"/>
                </a:lnTo>
                <a:lnTo>
                  <a:pt x="965" y="0"/>
                </a:lnTo>
              </a:path>
            </a:pathLst>
          </a:custGeom>
          <a:solidFill>
            <a:srgbClr val="FBBA23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perspectiveFront"/>
            <a:lightRig rig="threePt" dir="t"/>
          </a:scene3d>
          <a:sp3d/>
        </p:spPr>
        <p:txBody>
          <a:bodyPr wrap="none" anchor="ctr"/>
          <a:lstStyle/>
          <a:p>
            <a:endParaRPr lang="en-US" sz="675">
              <a:latin typeface="+mj-lt"/>
            </a:endParaRPr>
          </a:p>
        </p:txBody>
      </p:sp>
      <p:sp>
        <p:nvSpPr>
          <p:cNvPr id="9" name="Hexágono 4"/>
          <p:cNvSpPr/>
          <p:nvPr/>
        </p:nvSpPr>
        <p:spPr>
          <a:xfrm>
            <a:off x="239688" y="84566"/>
            <a:ext cx="2520280" cy="1360275"/>
          </a:xfrm>
          <a:prstGeom prst="rect">
            <a:avLst/>
          </a:prstGeom>
          <a:noFill/>
          <a:ln>
            <a:noFill/>
          </a:ln>
          <a:scene3d>
            <a:camera prst="orthographicFront"/>
            <a:lightRig rig="flat" dir="t"/>
          </a:scene3d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spcFirstLastPara="0" vert="horz" wrap="square" lIns="17780" tIns="17780" rIns="17780" bIns="17780" numCol="1" spcCol="1270" anchor="ctr" anchorCtr="0">
            <a:noAutofit/>
          </a:bodyPr>
          <a:lstStyle/>
          <a:p>
            <a:pPr lvl="0" algn="ctr" defTabSz="6223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s-ES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Book" panose="020B0503020102020204" pitchFamily="34" charset="0"/>
              </a:rPr>
              <a:t>Consolidación de procesos, capacidades y recursos de la Facultad</a:t>
            </a:r>
          </a:p>
        </p:txBody>
      </p:sp>
    </p:spTree>
    <p:extLst>
      <p:ext uri="{BB962C8B-B14F-4D97-AF65-F5344CB8AC3E}">
        <p14:creationId xmlns:p14="http://schemas.microsoft.com/office/powerpoint/2010/main" val="59611208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Diseño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6"/>
          <p:cNvSpPr/>
          <p:nvPr userDrawn="1"/>
        </p:nvSpPr>
        <p:spPr>
          <a:xfrm>
            <a:off x="0" y="-9891"/>
            <a:ext cx="2999656" cy="6967283"/>
          </a:xfrm>
          <a:prstGeom prst="rect">
            <a:avLst/>
          </a:prstGeom>
          <a:solidFill>
            <a:schemeClr val="accent2">
              <a:lumMod val="75000"/>
              <a:alpha val="3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dirty="0">
              <a:solidFill>
                <a:srgbClr val="CED3D4"/>
              </a:solidFill>
            </a:endParaRPr>
          </a:p>
        </p:txBody>
      </p:sp>
      <p:pic>
        <p:nvPicPr>
          <p:cNvPr id="4" name="Imagen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291450"/>
            <a:ext cx="12192000" cy="665942"/>
          </a:xfrm>
          <a:prstGeom prst="rect">
            <a:avLst/>
          </a:prstGeom>
        </p:spPr>
      </p:pic>
      <p:sp>
        <p:nvSpPr>
          <p:cNvPr id="8" name="5 Hexágono"/>
          <p:cNvSpPr>
            <a:spLocks noChangeAspect="1"/>
          </p:cNvSpPr>
          <p:nvPr/>
        </p:nvSpPr>
        <p:spPr>
          <a:xfrm>
            <a:off x="679437" y="67666"/>
            <a:ext cx="1887769" cy="1633142"/>
          </a:xfrm>
          <a:prstGeom prst="hexagon">
            <a:avLst>
              <a:gd name="adj" fmla="val 28570"/>
              <a:gd name="vf" fmla="val 115470"/>
            </a:avLst>
          </a:prstGeom>
          <a:solidFill>
            <a:srgbClr val="EB751F"/>
          </a:solidFill>
          <a:ln w="3175" cmpd="sng">
            <a:solidFill>
              <a:schemeClr val="accent3">
                <a:alpha val="44000"/>
              </a:schemeClr>
            </a:solidFill>
          </a:ln>
          <a:scene3d>
            <a:camera prst="orthographicFront"/>
            <a:lightRig rig="flat" dir="t"/>
          </a:scene3d>
          <a:sp3d>
            <a:bevelT/>
          </a:sp3d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</p:sp>
      <p:sp>
        <p:nvSpPr>
          <p:cNvPr id="9" name="Hexágono 4"/>
          <p:cNvSpPr/>
          <p:nvPr/>
        </p:nvSpPr>
        <p:spPr>
          <a:xfrm>
            <a:off x="911424" y="268525"/>
            <a:ext cx="1440160" cy="1360275"/>
          </a:xfrm>
          <a:prstGeom prst="rect">
            <a:avLst/>
          </a:prstGeom>
          <a:noFill/>
          <a:ln>
            <a:noFill/>
          </a:ln>
          <a:scene3d>
            <a:camera prst="orthographicFront"/>
            <a:lightRig rig="flat" dir="t"/>
          </a:scene3d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spcFirstLastPara="0" vert="horz" wrap="square" lIns="17780" tIns="17780" rIns="17780" bIns="17780" numCol="1" spcCol="1270" anchor="ctr" anchorCtr="0">
            <a:noAutofit/>
          </a:bodyPr>
          <a:lstStyle/>
          <a:p>
            <a:pPr lvl="0" algn="ctr" defTabSz="6223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s-ES" sz="13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2. Consolidación </a:t>
            </a:r>
            <a:r>
              <a:rPr lang="es-ES" sz="1300" b="1" baseline="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</a:t>
            </a:r>
            <a:r>
              <a:rPr lang="es-ES" sz="13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 la incidencia regional, nacional e internacional de la Facultad y la gestión de relaciones de valor con el </a:t>
            </a:r>
            <a:r>
              <a:rPr lang="es-ES" sz="1300" b="1" baseline="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s-ES" sz="13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entorno</a:t>
            </a:r>
          </a:p>
        </p:txBody>
      </p:sp>
      <p:pic>
        <p:nvPicPr>
          <p:cNvPr id="10" name="Marcador de contenido 4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888"/>
          <a:stretch/>
        </p:blipFill>
        <p:spPr>
          <a:xfrm rot="10800000">
            <a:off x="3431704" y="116633"/>
            <a:ext cx="6480720" cy="407044"/>
          </a:xfrm>
          <a:prstGeom prst="rect">
            <a:avLst/>
          </a:prstGeom>
        </p:spPr>
      </p:pic>
      <p:pic>
        <p:nvPicPr>
          <p:cNvPr id="13" name="6 Imagen"/>
          <p:cNvPicPr>
            <a:picLocks noChangeAspect="1"/>
          </p:cNvPicPr>
          <p:nvPr userDrawn="1"/>
        </p:nvPicPr>
        <p:blipFill>
          <a:blip r:embed="rId4" cstate="print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72464" y="116632"/>
            <a:ext cx="1800500" cy="6480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741275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Diseño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6"/>
          <p:cNvSpPr/>
          <p:nvPr userDrawn="1"/>
        </p:nvSpPr>
        <p:spPr>
          <a:xfrm>
            <a:off x="0" y="-9891"/>
            <a:ext cx="2999656" cy="6967283"/>
          </a:xfrm>
          <a:prstGeom prst="rect">
            <a:avLst/>
          </a:prstGeom>
          <a:solidFill>
            <a:srgbClr val="2BB6AA">
              <a:alpha val="20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dirty="0">
              <a:solidFill>
                <a:srgbClr val="CED3D4"/>
              </a:solidFill>
            </a:endParaRPr>
          </a:p>
        </p:txBody>
      </p:sp>
      <p:pic>
        <p:nvPicPr>
          <p:cNvPr id="4" name="Imagen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291450"/>
            <a:ext cx="12192000" cy="665942"/>
          </a:xfrm>
          <a:prstGeom prst="rect">
            <a:avLst/>
          </a:prstGeom>
        </p:spPr>
      </p:pic>
      <p:sp>
        <p:nvSpPr>
          <p:cNvPr id="8" name="5 Hexágono"/>
          <p:cNvSpPr>
            <a:spLocks noChangeAspect="1"/>
          </p:cNvSpPr>
          <p:nvPr/>
        </p:nvSpPr>
        <p:spPr>
          <a:xfrm>
            <a:off x="679437" y="67666"/>
            <a:ext cx="1887769" cy="1633142"/>
          </a:xfrm>
          <a:prstGeom prst="hexagon">
            <a:avLst>
              <a:gd name="adj" fmla="val 28570"/>
              <a:gd name="vf" fmla="val 115470"/>
            </a:avLst>
          </a:prstGeom>
          <a:solidFill>
            <a:srgbClr val="2CB8AC"/>
          </a:solidFill>
          <a:ln w="3175" cmpd="sng">
            <a:solidFill>
              <a:schemeClr val="accent3">
                <a:alpha val="44000"/>
              </a:schemeClr>
            </a:solidFill>
          </a:ln>
          <a:scene3d>
            <a:camera prst="orthographicFront"/>
            <a:lightRig rig="flat" dir="t"/>
          </a:scene3d>
          <a:sp3d>
            <a:bevelT/>
          </a:sp3d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</p:sp>
      <p:sp>
        <p:nvSpPr>
          <p:cNvPr id="9" name="Hexágono 4"/>
          <p:cNvSpPr/>
          <p:nvPr/>
        </p:nvSpPr>
        <p:spPr>
          <a:xfrm>
            <a:off x="911424" y="268525"/>
            <a:ext cx="1440160" cy="1360275"/>
          </a:xfrm>
          <a:prstGeom prst="rect">
            <a:avLst/>
          </a:prstGeom>
          <a:noFill/>
          <a:ln>
            <a:noFill/>
          </a:ln>
          <a:scene3d>
            <a:camera prst="orthographicFront"/>
            <a:lightRig rig="flat" dir="t"/>
          </a:scene3d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spcFirstLastPara="0" vert="horz" wrap="square" lIns="17780" tIns="17780" rIns="17780" bIns="17780" numCol="1" spcCol="1270" anchor="ctr" anchorCtr="0">
            <a:noAutofit/>
          </a:bodyPr>
          <a:lstStyle/>
          <a:p>
            <a:pPr lvl="0" algn="ctr" defTabSz="6223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s-ES" sz="1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3. Orientación estratégica de la producción científico-tecnológica y de la innovación en la Facultad</a:t>
            </a:r>
          </a:p>
        </p:txBody>
      </p:sp>
      <p:pic>
        <p:nvPicPr>
          <p:cNvPr id="10" name="Marcador de contenido 4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888"/>
          <a:stretch/>
        </p:blipFill>
        <p:spPr>
          <a:xfrm rot="10800000">
            <a:off x="3431704" y="116633"/>
            <a:ext cx="6480720" cy="407044"/>
          </a:xfrm>
          <a:prstGeom prst="rect">
            <a:avLst/>
          </a:prstGeom>
        </p:spPr>
      </p:pic>
      <p:pic>
        <p:nvPicPr>
          <p:cNvPr id="13" name="6 Imagen"/>
          <p:cNvPicPr>
            <a:picLocks noChangeAspect="1"/>
          </p:cNvPicPr>
          <p:nvPr userDrawn="1"/>
        </p:nvPicPr>
        <p:blipFill>
          <a:blip r:embed="rId4" cstate="print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72464" y="116632"/>
            <a:ext cx="1800500" cy="6480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230550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Diseño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6"/>
          <p:cNvSpPr/>
          <p:nvPr userDrawn="1"/>
        </p:nvSpPr>
        <p:spPr>
          <a:xfrm>
            <a:off x="0" y="-9891"/>
            <a:ext cx="2999656" cy="6967283"/>
          </a:xfrm>
          <a:prstGeom prst="rect">
            <a:avLst/>
          </a:prstGeom>
          <a:solidFill>
            <a:srgbClr val="006178">
              <a:alpha val="20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dirty="0">
              <a:solidFill>
                <a:srgbClr val="CED3D4"/>
              </a:solidFill>
            </a:endParaRPr>
          </a:p>
        </p:txBody>
      </p:sp>
      <p:pic>
        <p:nvPicPr>
          <p:cNvPr id="4" name="Imagen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291450"/>
            <a:ext cx="12192000" cy="665942"/>
          </a:xfrm>
          <a:prstGeom prst="rect">
            <a:avLst/>
          </a:prstGeom>
        </p:spPr>
      </p:pic>
      <p:sp>
        <p:nvSpPr>
          <p:cNvPr id="8" name="5 Hexágono"/>
          <p:cNvSpPr>
            <a:spLocks noChangeAspect="1"/>
          </p:cNvSpPr>
          <p:nvPr/>
        </p:nvSpPr>
        <p:spPr>
          <a:xfrm>
            <a:off x="679437" y="67666"/>
            <a:ext cx="1887769" cy="1633142"/>
          </a:xfrm>
          <a:prstGeom prst="hexagon">
            <a:avLst>
              <a:gd name="adj" fmla="val 28570"/>
              <a:gd name="vf" fmla="val 115470"/>
            </a:avLst>
          </a:prstGeom>
          <a:solidFill>
            <a:srgbClr val="006178"/>
          </a:solidFill>
          <a:ln w="3175" cmpd="sng">
            <a:solidFill>
              <a:schemeClr val="accent3">
                <a:alpha val="44000"/>
              </a:schemeClr>
            </a:solidFill>
          </a:ln>
          <a:scene3d>
            <a:camera prst="orthographicFront"/>
            <a:lightRig rig="flat" dir="t"/>
          </a:scene3d>
          <a:sp3d>
            <a:bevelT/>
          </a:sp3d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</p:sp>
      <p:sp>
        <p:nvSpPr>
          <p:cNvPr id="9" name="Hexágono 4"/>
          <p:cNvSpPr/>
          <p:nvPr/>
        </p:nvSpPr>
        <p:spPr>
          <a:xfrm>
            <a:off x="911424" y="188640"/>
            <a:ext cx="1440160" cy="1360275"/>
          </a:xfrm>
          <a:prstGeom prst="rect">
            <a:avLst/>
          </a:prstGeom>
          <a:noFill/>
          <a:ln>
            <a:noFill/>
          </a:ln>
          <a:scene3d>
            <a:camera prst="orthographicFront"/>
            <a:lightRig rig="flat" dir="t"/>
          </a:scene3d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spcFirstLastPara="0" vert="horz" wrap="square" lIns="17780" tIns="17780" rIns="17780" bIns="17780" numCol="1" spcCol="1270" anchor="ctr" anchorCtr="0">
            <a:noAutofit/>
          </a:bodyPr>
          <a:lstStyle/>
          <a:p>
            <a:pPr lvl="0" algn="ctr" defTabSz="6223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s-ES" sz="1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4. Fomento del reconocimiento y la convivencia en la Facultad</a:t>
            </a:r>
          </a:p>
        </p:txBody>
      </p:sp>
      <p:pic>
        <p:nvPicPr>
          <p:cNvPr id="10" name="Marcador de contenido 4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888"/>
          <a:stretch/>
        </p:blipFill>
        <p:spPr>
          <a:xfrm rot="10800000">
            <a:off x="3431704" y="116633"/>
            <a:ext cx="6480720" cy="407044"/>
          </a:xfrm>
          <a:prstGeom prst="rect">
            <a:avLst/>
          </a:prstGeom>
        </p:spPr>
      </p:pic>
      <p:pic>
        <p:nvPicPr>
          <p:cNvPr id="13" name="6 Imagen"/>
          <p:cNvPicPr>
            <a:picLocks noChangeAspect="1"/>
          </p:cNvPicPr>
          <p:nvPr userDrawn="1"/>
        </p:nvPicPr>
        <p:blipFill>
          <a:blip r:embed="rId4" cstate="print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72464" y="116632"/>
            <a:ext cx="1800500" cy="6480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723281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Diseño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6"/>
          <p:cNvSpPr/>
          <p:nvPr userDrawn="1"/>
        </p:nvSpPr>
        <p:spPr>
          <a:xfrm>
            <a:off x="0" y="-9891"/>
            <a:ext cx="2999656" cy="6967283"/>
          </a:xfrm>
          <a:prstGeom prst="rect">
            <a:avLst/>
          </a:prstGeom>
          <a:solidFill>
            <a:srgbClr val="ED5146">
              <a:alpha val="20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dirty="0">
              <a:solidFill>
                <a:srgbClr val="CED3D4"/>
              </a:solidFill>
            </a:endParaRPr>
          </a:p>
        </p:txBody>
      </p:sp>
      <p:pic>
        <p:nvPicPr>
          <p:cNvPr id="4" name="Imagen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291450"/>
            <a:ext cx="12192000" cy="665942"/>
          </a:xfrm>
          <a:prstGeom prst="rect">
            <a:avLst/>
          </a:prstGeom>
        </p:spPr>
      </p:pic>
      <p:sp>
        <p:nvSpPr>
          <p:cNvPr id="8" name="5 Hexágono"/>
          <p:cNvSpPr>
            <a:spLocks noChangeAspect="1"/>
          </p:cNvSpPr>
          <p:nvPr/>
        </p:nvSpPr>
        <p:spPr>
          <a:xfrm>
            <a:off x="679437" y="67666"/>
            <a:ext cx="1887769" cy="1633142"/>
          </a:xfrm>
          <a:prstGeom prst="hexagon">
            <a:avLst>
              <a:gd name="adj" fmla="val 28570"/>
              <a:gd name="vf" fmla="val 115470"/>
            </a:avLst>
          </a:prstGeom>
          <a:solidFill>
            <a:srgbClr val="ED5146"/>
          </a:solidFill>
          <a:ln w="3175" cmpd="sng">
            <a:solidFill>
              <a:schemeClr val="accent3">
                <a:alpha val="44000"/>
              </a:schemeClr>
            </a:solidFill>
          </a:ln>
          <a:scene3d>
            <a:camera prst="orthographicFront"/>
            <a:lightRig rig="flat" dir="t"/>
          </a:scene3d>
          <a:sp3d>
            <a:bevelT/>
          </a:sp3d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</p:sp>
      <p:sp>
        <p:nvSpPr>
          <p:cNvPr id="9" name="Hexágono 4"/>
          <p:cNvSpPr/>
          <p:nvPr/>
        </p:nvSpPr>
        <p:spPr>
          <a:xfrm>
            <a:off x="911424" y="188640"/>
            <a:ext cx="1440160" cy="1360275"/>
          </a:xfrm>
          <a:prstGeom prst="rect">
            <a:avLst/>
          </a:prstGeom>
          <a:noFill/>
          <a:ln>
            <a:noFill/>
          </a:ln>
          <a:scene3d>
            <a:camera prst="orthographicFront"/>
            <a:lightRig rig="flat" dir="t"/>
          </a:scene3d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spcFirstLastPara="0" vert="horz" wrap="square" lIns="17780" tIns="17780" rIns="17780" bIns="17780" numCol="1" spcCol="1270" anchor="ctr" anchorCtr="0">
            <a:noAutofit/>
          </a:bodyPr>
          <a:lstStyle/>
          <a:p>
            <a:pPr lvl="0" algn="ctr" defTabSz="6223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s-ES" sz="1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5. Promoción       de la participación y la transparencia en la gestión académico administrativa    de la Facultad</a:t>
            </a:r>
          </a:p>
        </p:txBody>
      </p:sp>
      <p:pic>
        <p:nvPicPr>
          <p:cNvPr id="14" name="Marcador de contenido 4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888"/>
          <a:stretch/>
        </p:blipFill>
        <p:spPr>
          <a:xfrm rot="10800000">
            <a:off x="3431704" y="116633"/>
            <a:ext cx="6480720" cy="407044"/>
          </a:xfrm>
          <a:prstGeom prst="rect">
            <a:avLst/>
          </a:prstGeom>
        </p:spPr>
      </p:pic>
      <p:pic>
        <p:nvPicPr>
          <p:cNvPr id="15" name="6 Imagen"/>
          <p:cNvPicPr>
            <a:picLocks noChangeAspect="1"/>
          </p:cNvPicPr>
          <p:nvPr userDrawn="1"/>
        </p:nvPicPr>
        <p:blipFill>
          <a:blip r:embed="rId4" cstate="print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72464" y="116632"/>
            <a:ext cx="1800500" cy="6480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275738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Diseño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99"/>
          <p:cNvSpPr/>
          <p:nvPr userDrawn="1"/>
        </p:nvSpPr>
        <p:spPr>
          <a:xfrm>
            <a:off x="2999656" y="558800"/>
            <a:ext cx="9201554" cy="6299200"/>
          </a:xfrm>
          <a:prstGeom prst="rect">
            <a:avLst/>
          </a:prstGeom>
          <a:solidFill>
            <a:srgbClr val="6E9E7D">
              <a:alpha val="85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s-CO" sz="2800" dirty="0">
              <a:solidFill>
                <a:srgbClr val="212F3F"/>
              </a:solidFill>
            </a:endParaRPr>
          </a:p>
        </p:txBody>
      </p:sp>
      <p:sp>
        <p:nvSpPr>
          <p:cNvPr id="4" name="Rectangle 76"/>
          <p:cNvSpPr/>
          <p:nvPr userDrawn="1"/>
        </p:nvSpPr>
        <p:spPr>
          <a:xfrm>
            <a:off x="0" y="521296"/>
            <a:ext cx="2999656" cy="6336704"/>
          </a:xfrm>
          <a:prstGeom prst="rect">
            <a:avLst/>
          </a:prstGeom>
          <a:solidFill>
            <a:srgbClr val="15672F">
              <a:alpha val="81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dirty="0">
              <a:solidFill>
                <a:srgbClr val="CED3D4"/>
              </a:solidFill>
            </a:endParaRPr>
          </a:p>
        </p:txBody>
      </p:sp>
      <p:sp>
        <p:nvSpPr>
          <p:cNvPr id="5" name="4 Forma libre"/>
          <p:cNvSpPr/>
          <p:nvPr userDrawn="1"/>
        </p:nvSpPr>
        <p:spPr>
          <a:xfrm rot="10800000" flipV="1">
            <a:off x="-1" y="-27383"/>
            <a:ext cx="12191999" cy="641502"/>
          </a:xfrm>
          <a:custGeom>
            <a:avLst/>
            <a:gdLst>
              <a:gd name="connsiteX0" fmla="*/ 0 w 982960"/>
              <a:gd name="connsiteY0" fmla="*/ 0 h 299802"/>
              <a:gd name="connsiteX1" fmla="*/ 982960 w 982960"/>
              <a:gd name="connsiteY1" fmla="*/ 0 h 299802"/>
              <a:gd name="connsiteX2" fmla="*/ 982960 w 982960"/>
              <a:gd name="connsiteY2" fmla="*/ 299802 h 299802"/>
              <a:gd name="connsiteX3" fmla="*/ 0 w 982960"/>
              <a:gd name="connsiteY3" fmla="*/ 299802 h 299802"/>
              <a:gd name="connsiteX4" fmla="*/ 0 w 982960"/>
              <a:gd name="connsiteY4" fmla="*/ 0 h 2998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82960" h="299802">
                <a:moveTo>
                  <a:pt x="0" y="0"/>
                </a:moveTo>
                <a:lnTo>
                  <a:pt x="982960" y="0"/>
                </a:lnTo>
                <a:lnTo>
                  <a:pt x="982960" y="299802"/>
                </a:lnTo>
                <a:lnTo>
                  <a:pt x="0" y="299802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0">
                <a:srgbClr val="006939">
                  <a:tint val="66000"/>
                  <a:satMod val="160000"/>
                </a:srgbClr>
              </a:gs>
              <a:gs pos="50000">
                <a:srgbClr val="006939">
                  <a:tint val="44500"/>
                  <a:satMod val="160000"/>
                </a:srgbClr>
              </a:gs>
              <a:gs pos="100000">
                <a:srgbClr val="006939">
                  <a:tint val="23500"/>
                  <a:satMod val="160000"/>
                </a:srgbClr>
              </a:gs>
            </a:gsLst>
            <a:lin ang="5400000" scaled="1"/>
            <a:tileRect/>
          </a:gradFill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1">
              <a:alpha val="70000"/>
              <a:hueOff val="0"/>
              <a:satOff val="0"/>
              <a:lumOff val="0"/>
              <a:alphaOff val="0"/>
            </a:schemeClr>
          </a:fillRef>
          <a:effectRef idx="3">
            <a:schemeClr val="accent1">
              <a:alpha val="7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5080" tIns="5080" rIns="5080" bIns="5080" numCol="1" spcCol="1270" anchor="ctr" anchorCtr="0">
            <a:noAutofit/>
          </a:bodyPr>
          <a:lstStyle/>
          <a:p>
            <a:pPr lvl="0" algn="ctr"/>
            <a:endParaRPr lang="es-ES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ranklin Gothic Demi" panose="020B0703020102020204" pitchFamily="34" charset="0"/>
            </a:endParaRPr>
          </a:p>
        </p:txBody>
      </p:sp>
      <p:sp>
        <p:nvSpPr>
          <p:cNvPr id="6" name="Título 1"/>
          <p:cNvSpPr>
            <a:spLocks noGrp="1"/>
          </p:cNvSpPr>
          <p:nvPr>
            <p:ph type="title"/>
          </p:nvPr>
        </p:nvSpPr>
        <p:spPr>
          <a:xfrm>
            <a:off x="-1" y="-27384"/>
            <a:ext cx="12192001" cy="648072"/>
          </a:xfrm>
          <a:prstGeom prst="rect">
            <a:avLst/>
          </a:prstGeom>
        </p:spPr>
        <p:txBody>
          <a:bodyPr anchor="ctr"/>
          <a:lstStyle>
            <a:lvl1pPr algn="ctr">
              <a:defRPr sz="2400" b="0">
                <a:solidFill>
                  <a:srgbClr val="00673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defRPr>
            </a:lvl1pPr>
          </a:lstStyle>
          <a:p>
            <a:endParaRPr lang="es-CO" dirty="0"/>
          </a:p>
        </p:txBody>
      </p:sp>
      <p:pic>
        <p:nvPicPr>
          <p:cNvPr id="7" name="Imagen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291450"/>
            <a:ext cx="12192000" cy="6659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517787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Diseño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99"/>
          <p:cNvSpPr/>
          <p:nvPr userDrawn="1"/>
        </p:nvSpPr>
        <p:spPr>
          <a:xfrm>
            <a:off x="2999656" y="548680"/>
            <a:ext cx="9201554" cy="6408712"/>
          </a:xfrm>
          <a:prstGeom prst="rect">
            <a:avLst/>
          </a:prstGeom>
          <a:gradFill flip="none" rotWithShape="1">
            <a:gsLst>
              <a:gs pos="0">
                <a:schemeClr val="accent3">
                  <a:lumMod val="5000"/>
                  <a:lumOff val="95000"/>
                </a:schemeClr>
              </a:gs>
              <a:gs pos="74000">
                <a:schemeClr val="accent3">
                  <a:lumMod val="45000"/>
                  <a:lumOff val="55000"/>
                </a:schemeClr>
              </a:gs>
              <a:gs pos="83000">
                <a:schemeClr val="accent3">
                  <a:lumMod val="45000"/>
                  <a:lumOff val="55000"/>
                </a:schemeClr>
              </a:gs>
              <a:gs pos="100000">
                <a:schemeClr val="accent3">
                  <a:lumMod val="30000"/>
                  <a:lumOff val="7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s-CO" sz="2800" dirty="0">
              <a:solidFill>
                <a:srgbClr val="212F3F"/>
              </a:solidFill>
            </a:endParaRPr>
          </a:p>
        </p:txBody>
      </p:sp>
      <p:sp>
        <p:nvSpPr>
          <p:cNvPr id="4" name="Rectangle 76"/>
          <p:cNvSpPr/>
          <p:nvPr userDrawn="1"/>
        </p:nvSpPr>
        <p:spPr>
          <a:xfrm>
            <a:off x="0" y="521296"/>
            <a:ext cx="2999656" cy="6336704"/>
          </a:xfrm>
          <a:prstGeom prst="rect">
            <a:avLst/>
          </a:prstGeom>
          <a:solidFill>
            <a:srgbClr val="15672F">
              <a:alpha val="81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dirty="0">
              <a:solidFill>
                <a:srgbClr val="CED3D4"/>
              </a:solidFill>
            </a:endParaRPr>
          </a:p>
        </p:txBody>
      </p:sp>
      <p:sp>
        <p:nvSpPr>
          <p:cNvPr id="5" name="4 Forma libre"/>
          <p:cNvSpPr/>
          <p:nvPr userDrawn="1"/>
        </p:nvSpPr>
        <p:spPr>
          <a:xfrm rot="10800000" flipV="1">
            <a:off x="-1" y="-27383"/>
            <a:ext cx="12191999" cy="641502"/>
          </a:xfrm>
          <a:custGeom>
            <a:avLst/>
            <a:gdLst>
              <a:gd name="connsiteX0" fmla="*/ 0 w 982960"/>
              <a:gd name="connsiteY0" fmla="*/ 0 h 299802"/>
              <a:gd name="connsiteX1" fmla="*/ 982960 w 982960"/>
              <a:gd name="connsiteY1" fmla="*/ 0 h 299802"/>
              <a:gd name="connsiteX2" fmla="*/ 982960 w 982960"/>
              <a:gd name="connsiteY2" fmla="*/ 299802 h 299802"/>
              <a:gd name="connsiteX3" fmla="*/ 0 w 982960"/>
              <a:gd name="connsiteY3" fmla="*/ 299802 h 299802"/>
              <a:gd name="connsiteX4" fmla="*/ 0 w 982960"/>
              <a:gd name="connsiteY4" fmla="*/ 0 h 2998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82960" h="299802">
                <a:moveTo>
                  <a:pt x="0" y="0"/>
                </a:moveTo>
                <a:lnTo>
                  <a:pt x="982960" y="0"/>
                </a:lnTo>
                <a:lnTo>
                  <a:pt x="982960" y="299802"/>
                </a:lnTo>
                <a:lnTo>
                  <a:pt x="0" y="299802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0">
                <a:srgbClr val="006939">
                  <a:tint val="66000"/>
                  <a:satMod val="160000"/>
                </a:srgbClr>
              </a:gs>
              <a:gs pos="50000">
                <a:srgbClr val="006939">
                  <a:tint val="44500"/>
                  <a:satMod val="160000"/>
                </a:srgbClr>
              </a:gs>
              <a:gs pos="100000">
                <a:srgbClr val="006939">
                  <a:tint val="23500"/>
                  <a:satMod val="160000"/>
                </a:srgbClr>
              </a:gs>
            </a:gsLst>
            <a:lin ang="5400000" scaled="1"/>
            <a:tileRect/>
          </a:gradFill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1">
              <a:alpha val="70000"/>
              <a:hueOff val="0"/>
              <a:satOff val="0"/>
              <a:lumOff val="0"/>
              <a:alphaOff val="0"/>
            </a:schemeClr>
          </a:fillRef>
          <a:effectRef idx="3">
            <a:schemeClr val="accent1">
              <a:alpha val="7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5080" tIns="5080" rIns="5080" bIns="5080" numCol="1" spcCol="1270" anchor="ctr" anchorCtr="0">
            <a:noAutofit/>
          </a:bodyPr>
          <a:lstStyle/>
          <a:p>
            <a:pPr lvl="0" algn="ctr"/>
            <a:endParaRPr lang="es-ES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ranklin Gothic Demi" panose="020B0703020102020204" pitchFamily="34" charset="0"/>
            </a:endParaRPr>
          </a:p>
        </p:txBody>
      </p:sp>
      <p:sp>
        <p:nvSpPr>
          <p:cNvPr id="6" name="Título 1"/>
          <p:cNvSpPr>
            <a:spLocks noGrp="1"/>
          </p:cNvSpPr>
          <p:nvPr>
            <p:ph type="title"/>
          </p:nvPr>
        </p:nvSpPr>
        <p:spPr>
          <a:xfrm>
            <a:off x="-1" y="-27384"/>
            <a:ext cx="12192001" cy="648072"/>
          </a:xfrm>
          <a:prstGeom prst="rect">
            <a:avLst/>
          </a:prstGeom>
        </p:spPr>
        <p:txBody>
          <a:bodyPr anchor="ctr"/>
          <a:lstStyle>
            <a:lvl1pPr marL="0" marR="0" indent="0" algn="ctr" defTabSz="6223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 sz="2400" b="0">
                <a:solidFill>
                  <a:srgbClr val="20386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defRPr>
            </a:lvl1pPr>
          </a:lstStyle>
          <a:p>
            <a:pPr defTabSz="6223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s-CO" dirty="0"/>
          </a:p>
        </p:txBody>
      </p:sp>
      <p:pic>
        <p:nvPicPr>
          <p:cNvPr id="7" name="Imagen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291450"/>
            <a:ext cx="12192000" cy="6659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461197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Diseño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99"/>
          <p:cNvSpPr/>
          <p:nvPr userDrawn="1"/>
        </p:nvSpPr>
        <p:spPr>
          <a:xfrm>
            <a:off x="2999656" y="548680"/>
            <a:ext cx="9201554" cy="6408712"/>
          </a:xfrm>
          <a:prstGeom prst="rect">
            <a:avLst/>
          </a:prstGeom>
          <a:solidFill>
            <a:schemeClr val="accent4">
              <a:lumMod val="20000"/>
              <a:lumOff val="80000"/>
              <a:alpha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s-CO" sz="2800" dirty="0">
              <a:solidFill>
                <a:srgbClr val="212F3F"/>
              </a:solidFill>
            </a:endParaRPr>
          </a:p>
        </p:txBody>
      </p:sp>
      <p:sp>
        <p:nvSpPr>
          <p:cNvPr id="4" name="Rectangle 76"/>
          <p:cNvSpPr/>
          <p:nvPr userDrawn="1"/>
        </p:nvSpPr>
        <p:spPr>
          <a:xfrm>
            <a:off x="0" y="521296"/>
            <a:ext cx="2999656" cy="6336704"/>
          </a:xfrm>
          <a:prstGeom prst="rect">
            <a:avLst/>
          </a:prstGeom>
          <a:solidFill>
            <a:srgbClr val="15672F">
              <a:alpha val="81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dirty="0">
              <a:solidFill>
                <a:srgbClr val="CED3D4"/>
              </a:solidFill>
            </a:endParaRPr>
          </a:p>
        </p:txBody>
      </p:sp>
      <p:sp>
        <p:nvSpPr>
          <p:cNvPr id="5" name="4 Forma libre"/>
          <p:cNvSpPr/>
          <p:nvPr userDrawn="1"/>
        </p:nvSpPr>
        <p:spPr>
          <a:xfrm rot="10800000" flipV="1">
            <a:off x="-1" y="-27383"/>
            <a:ext cx="12191999" cy="641502"/>
          </a:xfrm>
          <a:custGeom>
            <a:avLst/>
            <a:gdLst>
              <a:gd name="connsiteX0" fmla="*/ 0 w 982960"/>
              <a:gd name="connsiteY0" fmla="*/ 0 h 299802"/>
              <a:gd name="connsiteX1" fmla="*/ 982960 w 982960"/>
              <a:gd name="connsiteY1" fmla="*/ 0 h 299802"/>
              <a:gd name="connsiteX2" fmla="*/ 982960 w 982960"/>
              <a:gd name="connsiteY2" fmla="*/ 299802 h 299802"/>
              <a:gd name="connsiteX3" fmla="*/ 0 w 982960"/>
              <a:gd name="connsiteY3" fmla="*/ 299802 h 299802"/>
              <a:gd name="connsiteX4" fmla="*/ 0 w 982960"/>
              <a:gd name="connsiteY4" fmla="*/ 0 h 2998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82960" h="299802">
                <a:moveTo>
                  <a:pt x="0" y="0"/>
                </a:moveTo>
                <a:lnTo>
                  <a:pt x="982960" y="0"/>
                </a:lnTo>
                <a:lnTo>
                  <a:pt x="982960" y="299802"/>
                </a:lnTo>
                <a:lnTo>
                  <a:pt x="0" y="299802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0">
                <a:srgbClr val="006939">
                  <a:tint val="66000"/>
                  <a:satMod val="160000"/>
                </a:srgbClr>
              </a:gs>
              <a:gs pos="50000">
                <a:srgbClr val="006939">
                  <a:tint val="44500"/>
                  <a:satMod val="160000"/>
                </a:srgbClr>
              </a:gs>
              <a:gs pos="100000">
                <a:srgbClr val="006939">
                  <a:tint val="23500"/>
                  <a:satMod val="160000"/>
                </a:srgbClr>
              </a:gs>
            </a:gsLst>
            <a:lin ang="5400000" scaled="1"/>
            <a:tileRect/>
          </a:gradFill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1">
              <a:alpha val="70000"/>
              <a:hueOff val="0"/>
              <a:satOff val="0"/>
              <a:lumOff val="0"/>
              <a:alphaOff val="0"/>
            </a:schemeClr>
          </a:fillRef>
          <a:effectRef idx="3">
            <a:schemeClr val="accent1">
              <a:alpha val="7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5080" tIns="5080" rIns="5080" bIns="5080" numCol="1" spcCol="1270" anchor="ctr" anchorCtr="0">
            <a:noAutofit/>
          </a:bodyPr>
          <a:lstStyle/>
          <a:p>
            <a:pPr lvl="0" algn="ctr"/>
            <a:endParaRPr lang="es-ES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ranklin Gothic Demi" panose="020B0703020102020204" pitchFamily="34" charset="0"/>
            </a:endParaRPr>
          </a:p>
        </p:txBody>
      </p:sp>
      <p:sp>
        <p:nvSpPr>
          <p:cNvPr id="6" name="Título 1"/>
          <p:cNvSpPr>
            <a:spLocks noGrp="1"/>
          </p:cNvSpPr>
          <p:nvPr>
            <p:ph type="title"/>
          </p:nvPr>
        </p:nvSpPr>
        <p:spPr>
          <a:xfrm>
            <a:off x="-1" y="-27384"/>
            <a:ext cx="12192001" cy="648072"/>
          </a:xfrm>
          <a:prstGeom prst="rect">
            <a:avLst/>
          </a:prstGeom>
        </p:spPr>
        <p:txBody>
          <a:bodyPr anchor="ctr"/>
          <a:lstStyle>
            <a:lvl1pPr marL="0" marR="0" indent="0" algn="ctr" defTabSz="6223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 sz="2400" b="0">
                <a:solidFill>
                  <a:srgbClr val="16743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defRPr>
            </a:lvl1pPr>
          </a:lstStyle>
          <a:p>
            <a:pPr defTabSz="6223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s-CO" dirty="0"/>
          </a:p>
        </p:txBody>
      </p:sp>
      <p:pic>
        <p:nvPicPr>
          <p:cNvPr id="7" name="Imagen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291450"/>
            <a:ext cx="12192000" cy="6659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07320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Diseño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99"/>
          <p:cNvSpPr/>
          <p:nvPr userDrawn="1"/>
        </p:nvSpPr>
        <p:spPr>
          <a:xfrm>
            <a:off x="2999656" y="548680"/>
            <a:ext cx="9201554" cy="6408712"/>
          </a:xfrm>
          <a:prstGeom prst="rect">
            <a:avLst/>
          </a:prstGeom>
          <a:solidFill>
            <a:schemeClr val="accent1">
              <a:lumMod val="20000"/>
              <a:lumOff val="80000"/>
              <a:alpha val="23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s-CO" sz="2800" dirty="0">
              <a:solidFill>
                <a:srgbClr val="212F3F"/>
              </a:solidFill>
            </a:endParaRPr>
          </a:p>
        </p:txBody>
      </p:sp>
      <p:sp>
        <p:nvSpPr>
          <p:cNvPr id="4" name="Rectangle 76"/>
          <p:cNvSpPr/>
          <p:nvPr userDrawn="1"/>
        </p:nvSpPr>
        <p:spPr>
          <a:xfrm>
            <a:off x="0" y="521296"/>
            <a:ext cx="2999656" cy="6336704"/>
          </a:xfrm>
          <a:prstGeom prst="rect">
            <a:avLst/>
          </a:prstGeom>
          <a:solidFill>
            <a:srgbClr val="15672F">
              <a:alpha val="81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dirty="0">
              <a:solidFill>
                <a:srgbClr val="CED3D4"/>
              </a:solidFill>
            </a:endParaRPr>
          </a:p>
        </p:txBody>
      </p:sp>
      <p:sp>
        <p:nvSpPr>
          <p:cNvPr id="5" name="4 Forma libre"/>
          <p:cNvSpPr/>
          <p:nvPr userDrawn="1"/>
        </p:nvSpPr>
        <p:spPr>
          <a:xfrm rot="10800000" flipV="1">
            <a:off x="-1" y="-27383"/>
            <a:ext cx="12191999" cy="641502"/>
          </a:xfrm>
          <a:custGeom>
            <a:avLst/>
            <a:gdLst>
              <a:gd name="connsiteX0" fmla="*/ 0 w 982960"/>
              <a:gd name="connsiteY0" fmla="*/ 0 h 299802"/>
              <a:gd name="connsiteX1" fmla="*/ 982960 w 982960"/>
              <a:gd name="connsiteY1" fmla="*/ 0 h 299802"/>
              <a:gd name="connsiteX2" fmla="*/ 982960 w 982960"/>
              <a:gd name="connsiteY2" fmla="*/ 299802 h 299802"/>
              <a:gd name="connsiteX3" fmla="*/ 0 w 982960"/>
              <a:gd name="connsiteY3" fmla="*/ 299802 h 299802"/>
              <a:gd name="connsiteX4" fmla="*/ 0 w 982960"/>
              <a:gd name="connsiteY4" fmla="*/ 0 h 2998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82960" h="299802">
                <a:moveTo>
                  <a:pt x="0" y="0"/>
                </a:moveTo>
                <a:lnTo>
                  <a:pt x="982960" y="0"/>
                </a:lnTo>
                <a:lnTo>
                  <a:pt x="982960" y="299802"/>
                </a:lnTo>
                <a:lnTo>
                  <a:pt x="0" y="299802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0">
                <a:srgbClr val="006939">
                  <a:tint val="66000"/>
                  <a:satMod val="160000"/>
                </a:srgbClr>
              </a:gs>
              <a:gs pos="50000">
                <a:srgbClr val="006939">
                  <a:tint val="44500"/>
                  <a:satMod val="160000"/>
                </a:srgbClr>
              </a:gs>
              <a:gs pos="100000">
                <a:srgbClr val="006939">
                  <a:tint val="23500"/>
                  <a:satMod val="160000"/>
                </a:srgbClr>
              </a:gs>
            </a:gsLst>
            <a:lin ang="5400000" scaled="1"/>
            <a:tileRect/>
          </a:gradFill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1">
              <a:alpha val="70000"/>
              <a:hueOff val="0"/>
              <a:satOff val="0"/>
              <a:lumOff val="0"/>
              <a:alphaOff val="0"/>
            </a:schemeClr>
          </a:fillRef>
          <a:effectRef idx="3">
            <a:schemeClr val="accent1">
              <a:alpha val="7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5080" tIns="5080" rIns="5080" bIns="5080" numCol="1" spcCol="1270" anchor="ctr" anchorCtr="0">
            <a:noAutofit/>
          </a:bodyPr>
          <a:lstStyle/>
          <a:p>
            <a:pPr lvl="0" algn="ctr"/>
            <a:endParaRPr lang="es-ES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ranklin Gothic Demi" panose="020B0703020102020204" pitchFamily="34" charset="0"/>
            </a:endParaRPr>
          </a:p>
        </p:txBody>
      </p:sp>
      <p:sp>
        <p:nvSpPr>
          <p:cNvPr id="6" name="Título 1"/>
          <p:cNvSpPr>
            <a:spLocks noGrp="1"/>
          </p:cNvSpPr>
          <p:nvPr>
            <p:ph type="title"/>
          </p:nvPr>
        </p:nvSpPr>
        <p:spPr>
          <a:xfrm>
            <a:off x="-1" y="-27384"/>
            <a:ext cx="12192001" cy="648072"/>
          </a:xfrm>
          <a:prstGeom prst="rect">
            <a:avLst/>
          </a:prstGeom>
        </p:spPr>
        <p:txBody>
          <a:bodyPr anchor="ctr"/>
          <a:lstStyle>
            <a:lvl1pPr marL="0" marR="0" indent="0" algn="ctr" defTabSz="6223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 sz="2400" b="0">
                <a:solidFill>
                  <a:srgbClr val="16743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defRPr>
            </a:lvl1pPr>
          </a:lstStyle>
          <a:p>
            <a:pPr defTabSz="6223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s-CO" dirty="0"/>
          </a:p>
        </p:txBody>
      </p:sp>
      <p:pic>
        <p:nvPicPr>
          <p:cNvPr id="7" name="Imagen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291450"/>
            <a:ext cx="12192000" cy="6659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7143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Diseño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6"/>
          <p:cNvSpPr/>
          <p:nvPr userDrawn="1"/>
        </p:nvSpPr>
        <p:spPr>
          <a:xfrm>
            <a:off x="0" y="-9891"/>
            <a:ext cx="2999656" cy="6967283"/>
          </a:xfrm>
          <a:prstGeom prst="rect">
            <a:avLst/>
          </a:prstGeom>
          <a:solidFill>
            <a:srgbClr val="003300">
              <a:alpha val="54902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dirty="0">
              <a:solidFill>
                <a:srgbClr val="CED3D4"/>
              </a:solidFill>
            </a:endParaRPr>
          </a:p>
        </p:txBody>
      </p:sp>
      <p:pic>
        <p:nvPicPr>
          <p:cNvPr id="4" name="Imagen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291450"/>
            <a:ext cx="12192000" cy="665942"/>
          </a:xfrm>
          <a:prstGeom prst="rect">
            <a:avLst/>
          </a:prstGeom>
        </p:spPr>
      </p:pic>
      <p:pic>
        <p:nvPicPr>
          <p:cNvPr id="8" name="6 Imagen"/>
          <p:cNvPicPr>
            <a:picLocks noChangeAspect="1"/>
          </p:cNvPicPr>
          <p:nvPr userDrawn="1"/>
        </p:nvPicPr>
        <p:blipFill>
          <a:blip r:embed="rId3" cstate="print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72464" y="116632"/>
            <a:ext cx="1800500" cy="6480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45875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Diseño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99"/>
          <p:cNvSpPr/>
          <p:nvPr userDrawn="1"/>
        </p:nvSpPr>
        <p:spPr>
          <a:xfrm>
            <a:off x="2999656" y="548680"/>
            <a:ext cx="9201554" cy="6408712"/>
          </a:xfrm>
          <a:prstGeom prst="rect">
            <a:avLst/>
          </a:prstGeom>
          <a:solidFill>
            <a:schemeClr val="accent6">
              <a:lumMod val="20000"/>
              <a:lumOff val="80000"/>
              <a:alpha val="23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s-CO" sz="2800" dirty="0">
              <a:solidFill>
                <a:srgbClr val="212F3F"/>
              </a:solidFill>
            </a:endParaRPr>
          </a:p>
        </p:txBody>
      </p:sp>
      <p:sp>
        <p:nvSpPr>
          <p:cNvPr id="4" name="Rectangle 76"/>
          <p:cNvSpPr/>
          <p:nvPr userDrawn="1"/>
        </p:nvSpPr>
        <p:spPr>
          <a:xfrm>
            <a:off x="0" y="521296"/>
            <a:ext cx="2999656" cy="6336704"/>
          </a:xfrm>
          <a:prstGeom prst="rect">
            <a:avLst/>
          </a:prstGeom>
          <a:solidFill>
            <a:srgbClr val="15672F">
              <a:alpha val="81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dirty="0">
              <a:solidFill>
                <a:srgbClr val="CED3D4"/>
              </a:solidFill>
            </a:endParaRPr>
          </a:p>
        </p:txBody>
      </p:sp>
      <p:sp>
        <p:nvSpPr>
          <p:cNvPr id="5" name="4 Forma libre"/>
          <p:cNvSpPr/>
          <p:nvPr userDrawn="1"/>
        </p:nvSpPr>
        <p:spPr>
          <a:xfrm rot="10800000" flipV="1">
            <a:off x="-1" y="-27383"/>
            <a:ext cx="12191999" cy="641502"/>
          </a:xfrm>
          <a:custGeom>
            <a:avLst/>
            <a:gdLst>
              <a:gd name="connsiteX0" fmla="*/ 0 w 982960"/>
              <a:gd name="connsiteY0" fmla="*/ 0 h 299802"/>
              <a:gd name="connsiteX1" fmla="*/ 982960 w 982960"/>
              <a:gd name="connsiteY1" fmla="*/ 0 h 299802"/>
              <a:gd name="connsiteX2" fmla="*/ 982960 w 982960"/>
              <a:gd name="connsiteY2" fmla="*/ 299802 h 299802"/>
              <a:gd name="connsiteX3" fmla="*/ 0 w 982960"/>
              <a:gd name="connsiteY3" fmla="*/ 299802 h 299802"/>
              <a:gd name="connsiteX4" fmla="*/ 0 w 982960"/>
              <a:gd name="connsiteY4" fmla="*/ 0 h 2998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82960" h="299802">
                <a:moveTo>
                  <a:pt x="0" y="0"/>
                </a:moveTo>
                <a:lnTo>
                  <a:pt x="982960" y="0"/>
                </a:lnTo>
                <a:lnTo>
                  <a:pt x="982960" y="299802"/>
                </a:lnTo>
                <a:lnTo>
                  <a:pt x="0" y="299802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0">
                <a:srgbClr val="006939">
                  <a:tint val="66000"/>
                  <a:satMod val="160000"/>
                </a:srgbClr>
              </a:gs>
              <a:gs pos="50000">
                <a:srgbClr val="006939">
                  <a:tint val="44500"/>
                  <a:satMod val="160000"/>
                </a:srgbClr>
              </a:gs>
              <a:gs pos="100000">
                <a:srgbClr val="006939">
                  <a:tint val="23500"/>
                  <a:satMod val="160000"/>
                </a:srgbClr>
              </a:gs>
            </a:gsLst>
            <a:lin ang="5400000" scaled="1"/>
            <a:tileRect/>
          </a:gradFill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1">
              <a:alpha val="70000"/>
              <a:hueOff val="0"/>
              <a:satOff val="0"/>
              <a:lumOff val="0"/>
              <a:alphaOff val="0"/>
            </a:schemeClr>
          </a:fillRef>
          <a:effectRef idx="3">
            <a:schemeClr val="accent1">
              <a:alpha val="7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5080" tIns="5080" rIns="5080" bIns="5080" numCol="1" spcCol="1270" anchor="ctr" anchorCtr="0">
            <a:noAutofit/>
          </a:bodyPr>
          <a:lstStyle/>
          <a:p>
            <a:pPr lvl="0" algn="ctr"/>
            <a:endParaRPr lang="es-ES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ranklin Gothic Demi" panose="020B0703020102020204" pitchFamily="34" charset="0"/>
            </a:endParaRPr>
          </a:p>
        </p:txBody>
      </p:sp>
      <p:sp>
        <p:nvSpPr>
          <p:cNvPr id="6" name="Título 1"/>
          <p:cNvSpPr>
            <a:spLocks noGrp="1"/>
          </p:cNvSpPr>
          <p:nvPr>
            <p:ph type="title"/>
          </p:nvPr>
        </p:nvSpPr>
        <p:spPr>
          <a:xfrm>
            <a:off x="-1" y="-27384"/>
            <a:ext cx="12192001" cy="648072"/>
          </a:xfrm>
          <a:prstGeom prst="rect">
            <a:avLst/>
          </a:prstGeom>
        </p:spPr>
        <p:txBody>
          <a:bodyPr anchor="ctr"/>
          <a:lstStyle>
            <a:lvl1pPr marL="0" marR="0" indent="0" algn="ctr" defTabSz="6223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 sz="2400" b="0">
                <a:solidFill>
                  <a:srgbClr val="16743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defRPr>
            </a:lvl1pPr>
          </a:lstStyle>
          <a:p>
            <a:pPr defTabSz="6223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s-CO" dirty="0"/>
          </a:p>
        </p:txBody>
      </p:sp>
      <p:pic>
        <p:nvPicPr>
          <p:cNvPr id="7" name="Imagen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291450"/>
            <a:ext cx="12192000" cy="6659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821462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Diseño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99"/>
          <p:cNvSpPr/>
          <p:nvPr userDrawn="1"/>
        </p:nvSpPr>
        <p:spPr>
          <a:xfrm>
            <a:off x="2999656" y="548680"/>
            <a:ext cx="9201554" cy="6408712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85000"/>
                </a:schemeClr>
              </a:gs>
              <a:gs pos="16000">
                <a:schemeClr val="bg1"/>
              </a:gs>
              <a:gs pos="83000">
                <a:schemeClr val="bg1"/>
              </a:gs>
              <a:gs pos="100000">
                <a:schemeClr val="bg1"/>
              </a:gs>
            </a:gsLst>
            <a:lin ang="5400000" scaled="1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s-CO" sz="2800" dirty="0">
              <a:solidFill>
                <a:srgbClr val="212F3F"/>
              </a:solidFill>
            </a:endParaRPr>
          </a:p>
        </p:txBody>
      </p:sp>
      <p:sp>
        <p:nvSpPr>
          <p:cNvPr id="4" name="Rectangle 76"/>
          <p:cNvSpPr/>
          <p:nvPr userDrawn="1"/>
        </p:nvSpPr>
        <p:spPr>
          <a:xfrm>
            <a:off x="0" y="521296"/>
            <a:ext cx="2999656" cy="6336704"/>
          </a:xfrm>
          <a:prstGeom prst="rect">
            <a:avLst/>
          </a:prstGeom>
          <a:solidFill>
            <a:srgbClr val="15672F">
              <a:alpha val="81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dirty="0">
              <a:solidFill>
                <a:srgbClr val="CED3D4"/>
              </a:solidFill>
            </a:endParaRPr>
          </a:p>
        </p:txBody>
      </p:sp>
      <p:sp>
        <p:nvSpPr>
          <p:cNvPr id="5" name="4 Forma libre"/>
          <p:cNvSpPr/>
          <p:nvPr userDrawn="1"/>
        </p:nvSpPr>
        <p:spPr>
          <a:xfrm rot="10800000" flipV="1">
            <a:off x="-1" y="-27383"/>
            <a:ext cx="12191999" cy="641502"/>
          </a:xfrm>
          <a:custGeom>
            <a:avLst/>
            <a:gdLst>
              <a:gd name="connsiteX0" fmla="*/ 0 w 982960"/>
              <a:gd name="connsiteY0" fmla="*/ 0 h 299802"/>
              <a:gd name="connsiteX1" fmla="*/ 982960 w 982960"/>
              <a:gd name="connsiteY1" fmla="*/ 0 h 299802"/>
              <a:gd name="connsiteX2" fmla="*/ 982960 w 982960"/>
              <a:gd name="connsiteY2" fmla="*/ 299802 h 299802"/>
              <a:gd name="connsiteX3" fmla="*/ 0 w 982960"/>
              <a:gd name="connsiteY3" fmla="*/ 299802 h 299802"/>
              <a:gd name="connsiteX4" fmla="*/ 0 w 982960"/>
              <a:gd name="connsiteY4" fmla="*/ 0 h 2998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82960" h="299802">
                <a:moveTo>
                  <a:pt x="0" y="0"/>
                </a:moveTo>
                <a:lnTo>
                  <a:pt x="982960" y="0"/>
                </a:lnTo>
                <a:lnTo>
                  <a:pt x="982960" y="299802"/>
                </a:lnTo>
                <a:lnTo>
                  <a:pt x="0" y="299802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0">
                <a:srgbClr val="006939">
                  <a:tint val="66000"/>
                  <a:satMod val="160000"/>
                </a:srgbClr>
              </a:gs>
              <a:gs pos="50000">
                <a:srgbClr val="006939">
                  <a:tint val="44500"/>
                  <a:satMod val="160000"/>
                </a:srgbClr>
              </a:gs>
              <a:gs pos="100000">
                <a:srgbClr val="006939">
                  <a:tint val="23500"/>
                  <a:satMod val="160000"/>
                </a:srgbClr>
              </a:gs>
            </a:gsLst>
            <a:lin ang="5400000" scaled="1"/>
            <a:tileRect/>
          </a:gradFill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1">
              <a:alpha val="70000"/>
              <a:hueOff val="0"/>
              <a:satOff val="0"/>
              <a:lumOff val="0"/>
              <a:alphaOff val="0"/>
            </a:schemeClr>
          </a:fillRef>
          <a:effectRef idx="3">
            <a:schemeClr val="accent1">
              <a:alpha val="7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5080" tIns="5080" rIns="5080" bIns="5080" numCol="1" spcCol="1270" anchor="ctr" anchorCtr="0">
            <a:noAutofit/>
          </a:bodyPr>
          <a:lstStyle/>
          <a:p>
            <a:pPr lvl="0" algn="ctr"/>
            <a:endParaRPr lang="es-ES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ranklin Gothic Demi" panose="020B0703020102020204" pitchFamily="34" charset="0"/>
            </a:endParaRPr>
          </a:p>
        </p:txBody>
      </p:sp>
      <p:sp>
        <p:nvSpPr>
          <p:cNvPr id="6" name="Título 1"/>
          <p:cNvSpPr>
            <a:spLocks noGrp="1"/>
          </p:cNvSpPr>
          <p:nvPr>
            <p:ph type="title"/>
          </p:nvPr>
        </p:nvSpPr>
        <p:spPr>
          <a:xfrm>
            <a:off x="-1" y="-27384"/>
            <a:ext cx="12192001" cy="648072"/>
          </a:xfrm>
          <a:prstGeom prst="rect">
            <a:avLst/>
          </a:prstGeom>
        </p:spPr>
        <p:txBody>
          <a:bodyPr anchor="ctr"/>
          <a:lstStyle>
            <a:lvl1pPr marL="0" marR="0" indent="0" algn="ctr" defTabSz="6223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 sz="2400" b="0">
                <a:solidFill>
                  <a:srgbClr val="16743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defRPr>
            </a:lvl1pPr>
          </a:lstStyle>
          <a:p>
            <a:pPr defTabSz="6223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s-CO" dirty="0"/>
          </a:p>
        </p:txBody>
      </p:sp>
      <p:pic>
        <p:nvPicPr>
          <p:cNvPr id="7" name="Imagen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291450"/>
            <a:ext cx="12192000" cy="6659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365957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uerpo de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3892" y="167145"/>
            <a:ext cx="8707452" cy="668413"/>
          </a:xfrm>
          <a:prstGeom prst="rect">
            <a:avLst/>
          </a:prstGeom>
        </p:spPr>
        <p:txBody>
          <a:bodyPr anchor="ctr"/>
          <a:lstStyle>
            <a:lvl1pPr algn="l">
              <a:defRPr sz="3600">
                <a:solidFill>
                  <a:srgbClr val="006739"/>
                </a:solidFill>
              </a:defRPr>
            </a:lvl1pPr>
          </a:lstStyle>
          <a:p>
            <a:r>
              <a:rPr lang="es-ES" dirty="0" smtClean="0"/>
              <a:t>Haga clic para modificar el estilo de título del patrón</a:t>
            </a:r>
            <a:endParaRPr lang="es-CO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284672" y="1979407"/>
            <a:ext cx="11645660" cy="419755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 dirty="0" smtClean="0"/>
              <a:t>Haga clic para modificar el estilo de texto del patrón</a:t>
            </a:r>
          </a:p>
          <a:p>
            <a:pPr lvl="1"/>
            <a:r>
              <a:rPr lang="es-ES" dirty="0" smtClean="0"/>
              <a:t>Segundo nivel</a:t>
            </a:r>
          </a:p>
          <a:p>
            <a:pPr lvl="2"/>
            <a:r>
              <a:rPr lang="es-ES" dirty="0" smtClean="0"/>
              <a:t>Tercer nivel</a:t>
            </a:r>
          </a:p>
          <a:p>
            <a:pPr lvl="3"/>
            <a:r>
              <a:rPr lang="es-ES" dirty="0" smtClean="0"/>
              <a:t>Cuarto nivel</a:t>
            </a:r>
          </a:p>
          <a:p>
            <a:pPr lvl="4"/>
            <a:r>
              <a:rPr lang="es-ES" dirty="0" smtClean="0"/>
              <a:t>Quinto nivel</a:t>
            </a:r>
            <a:endParaRPr lang="es-CO" dirty="0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A8E00FB-8F05-4282-9EB6-A9CF8F6C4E17}" type="datetimeFigureOut">
              <a:rPr lang="es-CO" smtClean="0"/>
              <a:pPr/>
              <a:t>15/08/2019</a:t>
            </a:fld>
            <a:endParaRPr lang="es-CO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2986144" cy="365125"/>
          </a:xfrm>
          <a:prstGeom prst="rect">
            <a:avLst/>
          </a:prstGeom>
        </p:spPr>
        <p:txBody>
          <a:bodyPr/>
          <a:lstStyle/>
          <a:p>
            <a:endParaRPr lang="es-CO" dirty="0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>
          <a:xfrm>
            <a:off x="7347474" y="6356350"/>
            <a:ext cx="2807746" cy="365125"/>
          </a:xfrm>
          <a:prstGeom prst="rect">
            <a:avLst/>
          </a:prstGeom>
        </p:spPr>
        <p:txBody>
          <a:bodyPr/>
          <a:lstStyle/>
          <a:p>
            <a:fld id="{8479D314-819E-4FBA-B993-A47DFBD4FDEA}" type="slidenum">
              <a:rPr lang="es-CO" smtClean="0"/>
              <a:pPr/>
              <a:t>‹Nº›</a:t>
            </a:fld>
            <a:endParaRPr lang="es-CO"/>
          </a:p>
        </p:txBody>
      </p:sp>
      <p:pic>
        <p:nvPicPr>
          <p:cNvPr id="7" name="Imagen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291450"/>
            <a:ext cx="12192000" cy="6659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921085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seño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6"/>
          <p:cNvSpPr/>
          <p:nvPr userDrawn="1"/>
        </p:nvSpPr>
        <p:spPr>
          <a:xfrm>
            <a:off x="0" y="-9891"/>
            <a:ext cx="2999656" cy="6967283"/>
          </a:xfrm>
          <a:prstGeom prst="rect">
            <a:avLst/>
          </a:prstGeom>
          <a:solidFill>
            <a:srgbClr val="D2E19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dirty="0">
              <a:solidFill>
                <a:srgbClr val="CED3D4"/>
              </a:solidFill>
            </a:endParaRPr>
          </a:p>
        </p:txBody>
      </p:sp>
      <p:pic>
        <p:nvPicPr>
          <p:cNvPr id="4" name="Imagen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291450"/>
            <a:ext cx="12192000" cy="665942"/>
          </a:xfrm>
          <a:prstGeom prst="rect">
            <a:avLst/>
          </a:prstGeom>
        </p:spPr>
      </p:pic>
      <p:sp>
        <p:nvSpPr>
          <p:cNvPr id="8" name="5 Hexágono"/>
          <p:cNvSpPr>
            <a:spLocks noChangeAspect="1"/>
          </p:cNvSpPr>
          <p:nvPr/>
        </p:nvSpPr>
        <p:spPr>
          <a:xfrm>
            <a:off x="679437" y="67666"/>
            <a:ext cx="1887769" cy="1633142"/>
          </a:xfrm>
          <a:prstGeom prst="hexagon">
            <a:avLst>
              <a:gd name="adj" fmla="val 28570"/>
              <a:gd name="vf" fmla="val 115470"/>
            </a:avLst>
          </a:prstGeom>
          <a:solidFill>
            <a:srgbClr val="A6C338"/>
          </a:solidFill>
          <a:ln w="3175" cmpd="sng">
            <a:solidFill>
              <a:schemeClr val="accent3">
                <a:alpha val="44000"/>
              </a:schemeClr>
            </a:solidFill>
          </a:ln>
          <a:scene3d>
            <a:camera prst="orthographicFront"/>
            <a:lightRig rig="flat" dir="t"/>
          </a:scene3d>
          <a:sp3d>
            <a:bevelT/>
          </a:sp3d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</p:sp>
      <p:sp>
        <p:nvSpPr>
          <p:cNvPr id="9" name="Hexágono 4"/>
          <p:cNvSpPr/>
          <p:nvPr/>
        </p:nvSpPr>
        <p:spPr>
          <a:xfrm>
            <a:off x="903241" y="204099"/>
            <a:ext cx="1440160" cy="1360275"/>
          </a:xfrm>
          <a:prstGeom prst="rect">
            <a:avLst/>
          </a:prstGeom>
          <a:noFill/>
          <a:ln>
            <a:noFill/>
          </a:ln>
          <a:scene3d>
            <a:camera prst="orthographicFront"/>
            <a:lightRig rig="flat" dir="t"/>
          </a:scene3d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spcFirstLastPara="0" vert="horz" wrap="square" lIns="17780" tIns="17780" rIns="17780" bIns="17780" numCol="1" spcCol="1270" anchor="ctr" anchorCtr="0">
            <a:noAutofit/>
          </a:bodyPr>
          <a:lstStyle/>
          <a:p>
            <a:pPr lvl="0" algn="ctr" defTabSz="6223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s-ES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1. Renovación curricular de los programas académicos de la Facultad </a:t>
            </a:r>
          </a:p>
        </p:txBody>
      </p:sp>
      <p:pic>
        <p:nvPicPr>
          <p:cNvPr id="11" name="6 Imagen"/>
          <p:cNvPicPr>
            <a:picLocks noChangeAspect="1"/>
          </p:cNvPicPr>
          <p:nvPr userDrawn="1"/>
        </p:nvPicPr>
        <p:blipFill>
          <a:blip r:embed="rId3" cstate="print">
            <a:biLevel thresh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44283" y="44624"/>
            <a:ext cx="1400389" cy="5040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460177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Diseño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6"/>
          <p:cNvSpPr/>
          <p:nvPr userDrawn="1"/>
        </p:nvSpPr>
        <p:spPr>
          <a:xfrm>
            <a:off x="0" y="-9891"/>
            <a:ext cx="2999656" cy="6967283"/>
          </a:xfrm>
          <a:prstGeom prst="rect">
            <a:avLst/>
          </a:prstGeom>
          <a:solidFill>
            <a:srgbClr val="003300">
              <a:alpha val="54902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dirty="0">
              <a:solidFill>
                <a:srgbClr val="CED3D4"/>
              </a:solidFill>
            </a:endParaRPr>
          </a:p>
        </p:txBody>
      </p:sp>
      <p:pic>
        <p:nvPicPr>
          <p:cNvPr id="4" name="Imagen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291450"/>
            <a:ext cx="12192000" cy="665942"/>
          </a:xfrm>
          <a:prstGeom prst="rect">
            <a:avLst/>
          </a:prstGeom>
        </p:spPr>
      </p:pic>
      <p:sp>
        <p:nvSpPr>
          <p:cNvPr id="8" name="5 Hexágono"/>
          <p:cNvSpPr>
            <a:spLocks noChangeAspect="1"/>
          </p:cNvSpPr>
          <p:nvPr/>
        </p:nvSpPr>
        <p:spPr>
          <a:xfrm>
            <a:off x="679437" y="67666"/>
            <a:ext cx="1887769" cy="1633142"/>
          </a:xfrm>
          <a:prstGeom prst="hexagon">
            <a:avLst>
              <a:gd name="adj" fmla="val 28570"/>
              <a:gd name="vf" fmla="val 115470"/>
            </a:avLst>
          </a:prstGeom>
          <a:solidFill>
            <a:srgbClr val="A6C338"/>
          </a:solidFill>
          <a:ln w="3175" cmpd="sng">
            <a:solidFill>
              <a:schemeClr val="accent3">
                <a:alpha val="44000"/>
              </a:schemeClr>
            </a:solidFill>
          </a:ln>
          <a:scene3d>
            <a:camera prst="orthographicFront"/>
            <a:lightRig rig="flat" dir="t"/>
          </a:scene3d>
          <a:sp3d>
            <a:bevelT/>
          </a:sp3d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</p:sp>
      <p:sp>
        <p:nvSpPr>
          <p:cNvPr id="9" name="Hexágono 4"/>
          <p:cNvSpPr/>
          <p:nvPr/>
        </p:nvSpPr>
        <p:spPr>
          <a:xfrm>
            <a:off x="903241" y="204099"/>
            <a:ext cx="1440160" cy="1360275"/>
          </a:xfrm>
          <a:prstGeom prst="rect">
            <a:avLst/>
          </a:prstGeom>
          <a:noFill/>
          <a:ln>
            <a:noFill/>
          </a:ln>
          <a:scene3d>
            <a:camera prst="orthographicFront"/>
            <a:lightRig rig="flat" dir="t"/>
          </a:scene3d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spcFirstLastPara="0" vert="horz" wrap="square" lIns="17780" tIns="17780" rIns="17780" bIns="17780" numCol="1" spcCol="1270" anchor="ctr" anchorCtr="0">
            <a:noAutofit/>
          </a:bodyPr>
          <a:lstStyle/>
          <a:p>
            <a:pPr lvl="0" algn="ctr" defTabSz="6223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s-ES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1. Renovación curricular de los programas académicos de la Facultad </a:t>
            </a:r>
          </a:p>
        </p:txBody>
      </p:sp>
      <p:pic>
        <p:nvPicPr>
          <p:cNvPr id="13" name="6 Imagen"/>
          <p:cNvPicPr>
            <a:picLocks noChangeAspect="1"/>
          </p:cNvPicPr>
          <p:nvPr userDrawn="1"/>
        </p:nvPicPr>
        <p:blipFill>
          <a:blip r:embed="rId3" cstate="print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72464" y="116632"/>
            <a:ext cx="1800500" cy="6480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496113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Diseño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6"/>
          <p:cNvSpPr/>
          <p:nvPr userDrawn="1"/>
        </p:nvSpPr>
        <p:spPr>
          <a:xfrm>
            <a:off x="0" y="0"/>
            <a:ext cx="2999656" cy="6957392"/>
          </a:xfrm>
          <a:prstGeom prst="rect">
            <a:avLst/>
          </a:prstGeom>
          <a:solidFill>
            <a:srgbClr val="003300">
              <a:alpha val="54902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dirty="0">
              <a:solidFill>
                <a:srgbClr val="CED3D4"/>
              </a:solidFill>
            </a:endParaRPr>
          </a:p>
        </p:txBody>
      </p:sp>
      <p:pic>
        <p:nvPicPr>
          <p:cNvPr id="4" name="Imagen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291450"/>
            <a:ext cx="12192000" cy="665942"/>
          </a:xfrm>
          <a:prstGeom prst="rect">
            <a:avLst/>
          </a:prstGeom>
        </p:spPr>
      </p:pic>
      <p:pic>
        <p:nvPicPr>
          <p:cNvPr id="13" name="6 Imagen"/>
          <p:cNvPicPr>
            <a:picLocks noChangeAspect="1"/>
          </p:cNvPicPr>
          <p:nvPr userDrawn="1"/>
        </p:nvPicPr>
        <p:blipFill>
          <a:blip r:embed="rId3" cstate="print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72464" y="116632"/>
            <a:ext cx="1800500" cy="648072"/>
          </a:xfrm>
          <a:prstGeom prst="rect">
            <a:avLst/>
          </a:prstGeom>
        </p:spPr>
      </p:pic>
      <p:sp>
        <p:nvSpPr>
          <p:cNvPr id="7" name="Freeform 53"/>
          <p:cNvSpPr>
            <a:spLocks noChangeArrowheads="1"/>
          </p:cNvSpPr>
          <p:nvPr userDrawn="1"/>
        </p:nvSpPr>
        <p:spPr bwMode="auto">
          <a:xfrm>
            <a:off x="-1" y="-2092"/>
            <a:ext cx="2999656" cy="1831642"/>
          </a:xfrm>
          <a:custGeom>
            <a:avLst/>
            <a:gdLst>
              <a:gd name="T0" fmla="*/ 965 w 1930"/>
              <a:gd name="T1" fmla="*/ 0 h 2601"/>
              <a:gd name="T2" fmla="*/ 0 w 1930"/>
              <a:gd name="T3" fmla="*/ 0 h 2601"/>
              <a:gd name="T4" fmla="*/ 0 w 1930"/>
              <a:gd name="T5" fmla="*/ 2106 h 2601"/>
              <a:gd name="T6" fmla="*/ 965 w 1930"/>
              <a:gd name="T7" fmla="*/ 2600 h 2601"/>
              <a:gd name="T8" fmla="*/ 1929 w 1930"/>
              <a:gd name="T9" fmla="*/ 2106 h 2601"/>
              <a:gd name="T10" fmla="*/ 1929 w 1930"/>
              <a:gd name="T11" fmla="*/ 0 h 2601"/>
              <a:gd name="T12" fmla="*/ 965 w 1930"/>
              <a:gd name="T13" fmla="*/ 0 h 260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930" h="2601">
                <a:moveTo>
                  <a:pt x="965" y="0"/>
                </a:moveTo>
                <a:lnTo>
                  <a:pt x="0" y="0"/>
                </a:lnTo>
                <a:lnTo>
                  <a:pt x="0" y="2106"/>
                </a:lnTo>
                <a:lnTo>
                  <a:pt x="965" y="2600"/>
                </a:lnTo>
                <a:lnTo>
                  <a:pt x="1929" y="2106"/>
                </a:lnTo>
                <a:lnTo>
                  <a:pt x="1929" y="0"/>
                </a:lnTo>
                <a:lnTo>
                  <a:pt x="965" y="0"/>
                </a:lnTo>
              </a:path>
            </a:pathLst>
          </a:custGeom>
          <a:solidFill>
            <a:srgbClr val="A6C338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perspectiveFront"/>
            <a:lightRig rig="threePt" dir="t"/>
          </a:scene3d>
          <a:sp3d/>
        </p:spPr>
        <p:txBody>
          <a:bodyPr wrap="none" anchor="ctr"/>
          <a:lstStyle/>
          <a:p>
            <a:endParaRPr lang="en-US" sz="675">
              <a:latin typeface="+mj-lt"/>
            </a:endParaRPr>
          </a:p>
        </p:txBody>
      </p:sp>
      <p:sp>
        <p:nvSpPr>
          <p:cNvPr id="9" name="Hexágono 4"/>
          <p:cNvSpPr/>
          <p:nvPr/>
        </p:nvSpPr>
        <p:spPr>
          <a:xfrm>
            <a:off x="136833" y="279268"/>
            <a:ext cx="2725989" cy="1061500"/>
          </a:xfrm>
          <a:prstGeom prst="rect">
            <a:avLst/>
          </a:prstGeom>
          <a:noFill/>
          <a:ln>
            <a:noFill/>
          </a:ln>
          <a:scene3d>
            <a:camera prst="orthographicFront"/>
            <a:lightRig rig="flat" dir="t"/>
          </a:scene3d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spcFirstLastPara="0" vert="horz" wrap="square" lIns="17780" tIns="17780" rIns="17780" bIns="17780" numCol="1" spcCol="1270" anchor="ctr" anchorCtr="0">
            <a:noAutofit/>
          </a:bodyPr>
          <a:lstStyle/>
          <a:p>
            <a:pPr lvl="0" algn="ctr" defTabSz="6223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s-ES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Book" panose="020B0503020102020204" pitchFamily="34" charset="0"/>
              </a:rPr>
              <a:t>Renovación </a:t>
            </a:r>
            <a:r>
              <a:rPr lang="es-ES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Book" panose="020B0503020102020204" pitchFamily="34" charset="0"/>
              </a:rPr>
              <a:t>curricular </a:t>
            </a:r>
            <a:r>
              <a:rPr lang="es-ES" sz="2000" b="1" baseline="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Book" panose="020B0503020102020204" pitchFamily="34" charset="0"/>
              </a:rPr>
              <a:t> </a:t>
            </a:r>
            <a:r>
              <a:rPr lang="es-ES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Book" panose="020B0503020102020204" pitchFamily="34" charset="0"/>
              </a:rPr>
              <a:t>de </a:t>
            </a:r>
            <a:r>
              <a:rPr lang="es-ES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Book" panose="020B0503020102020204" pitchFamily="34" charset="0"/>
              </a:rPr>
              <a:t>los programas académicos de la Facultad </a:t>
            </a:r>
          </a:p>
        </p:txBody>
      </p:sp>
    </p:spTree>
    <p:extLst>
      <p:ext uri="{BB962C8B-B14F-4D97-AF65-F5344CB8AC3E}">
        <p14:creationId xmlns:p14="http://schemas.microsoft.com/office/powerpoint/2010/main" val="196328629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Diseño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6"/>
          <p:cNvSpPr/>
          <p:nvPr userDrawn="1"/>
        </p:nvSpPr>
        <p:spPr>
          <a:xfrm>
            <a:off x="0" y="-9891"/>
            <a:ext cx="2999656" cy="6967283"/>
          </a:xfrm>
          <a:prstGeom prst="rect">
            <a:avLst/>
          </a:prstGeom>
          <a:solidFill>
            <a:srgbClr val="003300">
              <a:alpha val="54902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dirty="0">
              <a:solidFill>
                <a:srgbClr val="CED3D4"/>
              </a:solidFill>
            </a:endParaRPr>
          </a:p>
        </p:txBody>
      </p:sp>
      <p:pic>
        <p:nvPicPr>
          <p:cNvPr id="4" name="Imagen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291450"/>
            <a:ext cx="12192000" cy="665942"/>
          </a:xfrm>
          <a:prstGeom prst="rect">
            <a:avLst/>
          </a:prstGeom>
        </p:spPr>
      </p:pic>
      <p:pic>
        <p:nvPicPr>
          <p:cNvPr id="13" name="6 Imagen"/>
          <p:cNvPicPr>
            <a:picLocks noChangeAspect="1"/>
          </p:cNvPicPr>
          <p:nvPr userDrawn="1"/>
        </p:nvPicPr>
        <p:blipFill>
          <a:blip r:embed="rId3" cstate="print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72464" y="116632"/>
            <a:ext cx="1800500" cy="648072"/>
          </a:xfrm>
          <a:prstGeom prst="rect">
            <a:avLst/>
          </a:prstGeom>
        </p:spPr>
      </p:pic>
      <p:sp>
        <p:nvSpPr>
          <p:cNvPr id="7" name="Freeform 53"/>
          <p:cNvSpPr>
            <a:spLocks noChangeArrowheads="1"/>
          </p:cNvSpPr>
          <p:nvPr userDrawn="1"/>
        </p:nvSpPr>
        <p:spPr bwMode="auto">
          <a:xfrm>
            <a:off x="0" y="0"/>
            <a:ext cx="2999656" cy="1831642"/>
          </a:xfrm>
          <a:custGeom>
            <a:avLst/>
            <a:gdLst>
              <a:gd name="T0" fmla="*/ 965 w 1930"/>
              <a:gd name="T1" fmla="*/ 0 h 2601"/>
              <a:gd name="T2" fmla="*/ 0 w 1930"/>
              <a:gd name="T3" fmla="*/ 0 h 2601"/>
              <a:gd name="T4" fmla="*/ 0 w 1930"/>
              <a:gd name="T5" fmla="*/ 2106 h 2601"/>
              <a:gd name="T6" fmla="*/ 965 w 1930"/>
              <a:gd name="T7" fmla="*/ 2600 h 2601"/>
              <a:gd name="T8" fmla="*/ 1929 w 1930"/>
              <a:gd name="T9" fmla="*/ 2106 h 2601"/>
              <a:gd name="T10" fmla="*/ 1929 w 1930"/>
              <a:gd name="T11" fmla="*/ 0 h 2601"/>
              <a:gd name="T12" fmla="*/ 965 w 1930"/>
              <a:gd name="T13" fmla="*/ 0 h 260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930" h="2601">
                <a:moveTo>
                  <a:pt x="965" y="0"/>
                </a:moveTo>
                <a:lnTo>
                  <a:pt x="0" y="0"/>
                </a:lnTo>
                <a:lnTo>
                  <a:pt x="0" y="2106"/>
                </a:lnTo>
                <a:lnTo>
                  <a:pt x="965" y="2600"/>
                </a:lnTo>
                <a:lnTo>
                  <a:pt x="1929" y="2106"/>
                </a:lnTo>
                <a:lnTo>
                  <a:pt x="1929" y="0"/>
                </a:lnTo>
                <a:lnTo>
                  <a:pt x="965" y="0"/>
                </a:lnTo>
              </a:path>
            </a:pathLst>
          </a:custGeom>
          <a:solidFill>
            <a:srgbClr val="EB751F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perspectiveFront"/>
            <a:lightRig rig="threePt" dir="t"/>
          </a:scene3d>
          <a:sp3d/>
        </p:spPr>
        <p:txBody>
          <a:bodyPr wrap="none" anchor="ctr"/>
          <a:lstStyle/>
          <a:p>
            <a:endParaRPr lang="en-US" sz="675">
              <a:latin typeface="+mj-lt"/>
            </a:endParaRPr>
          </a:p>
        </p:txBody>
      </p:sp>
      <p:sp>
        <p:nvSpPr>
          <p:cNvPr id="9" name="Hexágono 4"/>
          <p:cNvSpPr/>
          <p:nvPr/>
        </p:nvSpPr>
        <p:spPr>
          <a:xfrm>
            <a:off x="0" y="72008"/>
            <a:ext cx="2999656" cy="1628800"/>
          </a:xfrm>
          <a:prstGeom prst="rect">
            <a:avLst/>
          </a:prstGeom>
          <a:noFill/>
          <a:ln>
            <a:noFill/>
          </a:ln>
          <a:scene3d>
            <a:camera prst="orthographicFront"/>
            <a:lightRig rig="flat" dir="t"/>
          </a:scene3d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spcFirstLastPara="0" vert="horz" wrap="square" lIns="17780" tIns="17780" rIns="17780" bIns="17780" numCol="1" spcCol="1270" anchor="ctr" anchorCtr="0">
            <a:noAutofit/>
          </a:bodyPr>
          <a:lstStyle/>
          <a:p>
            <a:pPr lvl="0" algn="ctr" defTabSz="6223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s-ES" sz="19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Book" panose="020B0503020102020204" pitchFamily="34" charset="0"/>
              </a:rPr>
              <a:t>Consolidación de la incidencia regional, nacional e internacional de la Facultad y la gestión de relaciones de valor</a:t>
            </a:r>
            <a:r>
              <a:rPr lang="es-ES" sz="1900" b="1" baseline="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Book" panose="020B0503020102020204" pitchFamily="34" charset="0"/>
              </a:rPr>
              <a:t> </a:t>
            </a:r>
            <a:r>
              <a:rPr lang="es-ES" sz="19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Book" panose="020B0503020102020204" pitchFamily="34" charset="0"/>
              </a:rPr>
              <a:t>con el </a:t>
            </a:r>
            <a:r>
              <a:rPr lang="es-ES" sz="1900" b="1" baseline="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Book" panose="020B0503020102020204" pitchFamily="34" charset="0"/>
              </a:rPr>
              <a:t> </a:t>
            </a:r>
            <a:r>
              <a:rPr lang="es-ES" sz="19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Book" panose="020B0503020102020204" pitchFamily="34" charset="0"/>
              </a:rPr>
              <a:t>entorno</a:t>
            </a:r>
          </a:p>
        </p:txBody>
      </p:sp>
    </p:spTree>
    <p:extLst>
      <p:ext uri="{BB962C8B-B14F-4D97-AF65-F5344CB8AC3E}">
        <p14:creationId xmlns:p14="http://schemas.microsoft.com/office/powerpoint/2010/main" val="308607911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Diseño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6"/>
          <p:cNvSpPr/>
          <p:nvPr userDrawn="1"/>
        </p:nvSpPr>
        <p:spPr>
          <a:xfrm>
            <a:off x="0" y="-9891"/>
            <a:ext cx="2999656" cy="6967283"/>
          </a:xfrm>
          <a:prstGeom prst="rect">
            <a:avLst/>
          </a:prstGeom>
          <a:solidFill>
            <a:srgbClr val="003300">
              <a:alpha val="54902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dirty="0">
              <a:solidFill>
                <a:srgbClr val="CED3D4"/>
              </a:solidFill>
            </a:endParaRPr>
          </a:p>
        </p:txBody>
      </p:sp>
      <p:pic>
        <p:nvPicPr>
          <p:cNvPr id="4" name="Imagen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291450"/>
            <a:ext cx="12192000" cy="665942"/>
          </a:xfrm>
          <a:prstGeom prst="rect">
            <a:avLst/>
          </a:prstGeom>
        </p:spPr>
      </p:pic>
      <p:pic>
        <p:nvPicPr>
          <p:cNvPr id="13" name="6 Imagen"/>
          <p:cNvPicPr>
            <a:picLocks noChangeAspect="1"/>
          </p:cNvPicPr>
          <p:nvPr userDrawn="1"/>
        </p:nvPicPr>
        <p:blipFill>
          <a:blip r:embed="rId3" cstate="print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72464" y="116632"/>
            <a:ext cx="1800500" cy="648072"/>
          </a:xfrm>
          <a:prstGeom prst="rect">
            <a:avLst/>
          </a:prstGeom>
        </p:spPr>
      </p:pic>
      <p:sp>
        <p:nvSpPr>
          <p:cNvPr id="7" name="Freeform 53"/>
          <p:cNvSpPr>
            <a:spLocks noChangeArrowheads="1"/>
          </p:cNvSpPr>
          <p:nvPr userDrawn="1"/>
        </p:nvSpPr>
        <p:spPr bwMode="auto">
          <a:xfrm>
            <a:off x="0" y="0"/>
            <a:ext cx="2999656" cy="1831642"/>
          </a:xfrm>
          <a:custGeom>
            <a:avLst/>
            <a:gdLst>
              <a:gd name="T0" fmla="*/ 965 w 1930"/>
              <a:gd name="T1" fmla="*/ 0 h 2601"/>
              <a:gd name="T2" fmla="*/ 0 w 1930"/>
              <a:gd name="T3" fmla="*/ 0 h 2601"/>
              <a:gd name="T4" fmla="*/ 0 w 1930"/>
              <a:gd name="T5" fmla="*/ 2106 h 2601"/>
              <a:gd name="T6" fmla="*/ 965 w 1930"/>
              <a:gd name="T7" fmla="*/ 2600 h 2601"/>
              <a:gd name="T8" fmla="*/ 1929 w 1930"/>
              <a:gd name="T9" fmla="*/ 2106 h 2601"/>
              <a:gd name="T10" fmla="*/ 1929 w 1930"/>
              <a:gd name="T11" fmla="*/ 0 h 2601"/>
              <a:gd name="T12" fmla="*/ 965 w 1930"/>
              <a:gd name="T13" fmla="*/ 0 h 260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930" h="2601">
                <a:moveTo>
                  <a:pt x="965" y="0"/>
                </a:moveTo>
                <a:lnTo>
                  <a:pt x="0" y="0"/>
                </a:lnTo>
                <a:lnTo>
                  <a:pt x="0" y="2106"/>
                </a:lnTo>
                <a:lnTo>
                  <a:pt x="965" y="2600"/>
                </a:lnTo>
                <a:lnTo>
                  <a:pt x="1929" y="2106"/>
                </a:lnTo>
                <a:lnTo>
                  <a:pt x="1929" y="0"/>
                </a:lnTo>
                <a:lnTo>
                  <a:pt x="965" y="0"/>
                </a:lnTo>
              </a:path>
            </a:pathLst>
          </a:custGeom>
          <a:solidFill>
            <a:srgbClr val="2CB8AC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perspectiveFront"/>
            <a:lightRig rig="threePt" dir="t"/>
          </a:scene3d>
          <a:sp3d/>
        </p:spPr>
        <p:txBody>
          <a:bodyPr wrap="none" anchor="ctr"/>
          <a:lstStyle/>
          <a:p>
            <a:endParaRPr lang="en-US" sz="675">
              <a:latin typeface="+mj-lt"/>
            </a:endParaRPr>
          </a:p>
        </p:txBody>
      </p:sp>
      <p:sp>
        <p:nvSpPr>
          <p:cNvPr id="9" name="Hexágono 4"/>
          <p:cNvSpPr/>
          <p:nvPr/>
        </p:nvSpPr>
        <p:spPr>
          <a:xfrm>
            <a:off x="101499" y="196517"/>
            <a:ext cx="2826149" cy="1360275"/>
          </a:xfrm>
          <a:prstGeom prst="rect">
            <a:avLst/>
          </a:prstGeom>
          <a:noFill/>
          <a:ln>
            <a:noFill/>
          </a:ln>
          <a:scene3d>
            <a:camera prst="orthographicFront"/>
            <a:lightRig rig="flat" dir="t"/>
          </a:scene3d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spcFirstLastPara="0" vert="horz" wrap="square" lIns="17780" tIns="17780" rIns="17780" bIns="17780" numCol="1" spcCol="1270" anchor="ctr" anchorCtr="0">
            <a:noAutofit/>
          </a:bodyPr>
          <a:lstStyle/>
          <a:p>
            <a:pPr lvl="0" algn="ctr" defTabSz="6223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s-ES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Book" panose="020B0503020102020204" pitchFamily="34" charset="0"/>
              </a:rPr>
              <a:t>Orientación estratégica de la producción científico-tecnológica y de la innovación en la Facultad</a:t>
            </a:r>
          </a:p>
        </p:txBody>
      </p:sp>
    </p:spTree>
    <p:extLst>
      <p:ext uri="{BB962C8B-B14F-4D97-AF65-F5344CB8AC3E}">
        <p14:creationId xmlns:p14="http://schemas.microsoft.com/office/powerpoint/2010/main" val="243928829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Diseño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6"/>
          <p:cNvSpPr/>
          <p:nvPr userDrawn="1"/>
        </p:nvSpPr>
        <p:spPr>
          <a:xfrm>
            <a:off x="0" y="-9891"/>
            <a:ext cx="2999656" cy="6967283"/>
          </a:xfrm>
          <a:prstGeom prst="rect">
            <a:avLst/>
          </a:prstGeom>
          <a:solidFill>
            <a:srgbClr val="003300">
              <a:alpha val="54902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dirty="0">
              <a:solidFill>
                <a:srgbClr val="CED3D4"/>
              </a:solidFill>
            </a:endParaRPr>
          </a:p>
        </p:txBody>
      </p:sp>
      <p:pic>
        <p:nvPicPr>
          <p:cNvPr id="4" name="Imagen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291450"/>
            <a:ext cx="12192000" cy="665942"/>
          </a:xfrm>
          <a:prstGeom prst="rect">
            <a:avLst/>
          </a:prstGeom>
        </p:spPr>
      </p:pic>
      <p:pic>
        <p:nvPicPr>
          <p:cNvPr id="13" name="6 Imagen"/>
          <p:cNvPicPr>
            <a:picLocks noChangeAspect="1"/>
          </p:cNvPicPr>
          <p:nvPr userDrawn="1"/>
        </p:nvPicPr>
        <p:blipFill>
          <a:blip r:embed="rId3" cstate="print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72464" y="116632"/>
            <a:ext cx="1800500" cy="648072"/>
          </a:xfrm>
          <a:prstGeom prst="rect">
            <a:avLst/>
          </a:prstGeom>
        </p:spPr>
      </p:pic>
      <p:sp>
        <p:nvSpPr>
          <p:cNvPr id="10" name="Freeform 53"/>
          <p:cNvSpPr>
            <a:spLocks noChangeArrowheads="1"/>
          </p:cNvSpPr>
          <p:nvPr userDrawn="1"/>
        </p:nvSpPr>
        <p:spPr bwMode="auto">
          <a:xfrm>
            <a:off x="0" y="0"/>
            <a:ext cx="2999656" cy="1831642"/>
          </a:xfrm>
          <a:custGeom>
            <a:avLst/>
            <a:gdLst>
              <a:gd name="T0" fmla="*/ 965 w 1930"/>
              <a:gd name="T1" fmla="*/ 0 h 2601"/>
              <a:gd name="T2" fmla="*/ 0 w 1930"/>
              <a:gd name="T3" fmla="*/ 0 h 2601"/>
              <a:gd name="T4" fmla="*/ 0 w 1930"/>
              <a:gd name="T5" fmla="*/ 2106 h 2601"/>
              <a:gd name="T6" fmla="*/ 965 w 1930"/>
              <a:gd name="T7" fmla="*/ 2600 h 2601"/>
              <a:gd name="T8" fmla="*/ 1929 w 1930"/>
              <a:gd name="T9" fmla="*/ 2106 h 2601"/>
              <a:gd name="T10" fmla="*/ 1929 w 1930"/>
              <a:gd name="T11" fmla="*/ 0 h 2601"/>
              <a:gd name="T12" fmla="*/ 965 w 1930"/>
              <a:gd name="T13" fmla="*/ 0 h 260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930" h="2601">
                <a:moveTo>
                  <a:pt x="965" y="0"/>
                </a:moveTo>
                <a:lnTo>
                  <a:pt x="0" y="0"/>
                </a:lnTo>
                <a:lnTo>
                  <a:pt x="0" y="2106"/>
                </a:lnTo>
                <a:lnTo>
                  <a:pt x="965" y="2600"/>
                </a:lnTo>
                <a:lnTo>
                  <a:pt x="1929" y="2106"/>
                </a:lnTo>
                <a:lnTo>
                  <a:pt x="1929" y="0"/>
                </a:lnTo>
                <a:lnTo>
                  <a:pt x="965" y="0"/>
                </a:lnTo>
              </a:path>
            </a:pathLst>
          </a:custGeom>
          <a:solidFill>
            <a:srgbClr val="006178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perspectiveFront"/>
            <a:lightRig rig="threePt" dir="t"/>
          </a:scene3d>
          <a:sp3d/>
        </p:spPr>
        <p:txBody>
          <a:bodyPr wrap="none" anchor="ctr"/>
          <a:lstStyle/>
          <a:p>
            <a:endParaRPr lang="en-US" sz="675">
              <a:latin typeface="+mj-lt"/>
            </a:endParaRPr>
          </a:p>
        </p:txBody>
      </p:sp>
      <p:sp>
        <p:nvSpPr>
          <p:cNvPr id="9" name="Hexágono 4"/>
          <p:cNvSpPr/>
          <p:nvPr/>
        </p:nvSpPr>
        <p:spPr>
          <a:xfrm>
            <a:off x="131676" y="84566"/>
            <a:ext cx="2736304" cy="1360275"/>
          </a:xfrm>
          <a:prstGeom prst="rect">
            <a:avLst/>
          </a:prstGeom>
          <a:noFill/>
          <a:ln>
            <a:noFill/>
          </a:ln>
          <a:scene3d>
            <a:camera prst="orthographicFront"/>
            <a:lightRig rig="flat" dir="t"/>
          </a:scene3d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spcFirstLastPara="0" vert="horz" wrap="square" lIns="17780" tIns="17780" rIns="17780" bIns="17780" numCol="1" spcCol="1270" anchor="ctr" anchorCtr="0">
            <a:noAutofit/>
          </a:bodyPr>
          <a:lstStyle/>
          <a:p>
            <a:pPr lvl="0" algn="ctr" defTabSz="6223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s-ES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Book" panose="020B0503020102020204" pitchFamily="34" charset="0"/>
              </a:rPr>
              <a:t>Fomento del reconocimiento y la convivencia en la Facultad</a:t>
            </a:r>
          </a:p>
        </p:txBody>
      </p:sp>
    </p:spTree>
    <p:extLst>
      <p:ext uri="{BB962C8B-B14F-4D97-AF65-F5344CB8AC3E}">
        <p14:creationId xmlns:p14="http://schemas.microsoft.com/office/powerpoint/2010/main" val="202166004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100000">
              <a:schemeClr val="bg1"/>
            </a:gs>
            <a:gs pos="100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901300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  <p:sldLayoutId id="2147483661" r:id="rId2"/>
    <p:sldLayoutId id="2147483652" r:id="rId3"/>
    <p:sldLayoutId id="2147483653" r:id="rId4"/>
    <p:sldLayoutId id="2147483660" r:id="rId5"/>
    <p:sldLayoutId id="2147483671" r:id="rId6"/>
    <p:sldLayoutId id="2147483662" r:id="rId7"/>
    <p:sldLayoutId id="2147483663" r:id="rId8"/>
    <p:sldLayoutId id="2147483664" r:id="rId9"/>
    <p:sldLayoutId id="2147483665" r:id="rId10"/>
    <p:sldLayoutId id="2147483666" r:id="rId11"/>
    <p:sldLayoutId id="2147483667" r:id="rId12"/>
    <p:sldLayoutId id="2147483668" r:id="rId13"/>
    <p:sldLayoutId id="2147483669" r:id="rId14"/>
    <p:sldLayoutId id="2147483670" r:id="rId15"/>
    <p:sldLayoutId id="2147483654" r:id="rId16"/>
    <p:sldLayoutId id="2147483655" r:id="rId17"/>
    <p:sldLayoutId id="2147483656" r:id="rId18"/>
    <p:sldLayoutId id="2147483657" r:id="rId19"/>
    <p:sldLayoutId id="2147483658" r:id="rId20"/>
    <p:sldLayoutId id="2147483659" r:id="rId21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8" Type="http://schemas.openxmlformats.org/officeDocument/2006/relationships/image" Target="NULL"/><Relationship Id="rId3" Type="http://schemas.openxmlformats.org/officeDocument/2006/relationships/image" Target="../media/image5.jpg"/><Relationship Id="rId7" Type="http://schemas.microsoft.com/office/2007/relationships/hdphoto" Target="../media/hdphoto1.wdp"/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JPG"/><Relationship Id="rId19" Type="http://schemas.openxmlformats.org/officeDocument/2006/relationships/image" Target="../media/image10.png"/><Relationship Id="rId4" Type="http://schemas.openxmlformats.org/officeDocument/2006/relationships/image" Target="../media/image6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G"/><Relationship Id="rId18" Type="http://schemas.openxmlformats.org/officeDocument/2006/relationships/image" Target="NULL"/><Relationship Id="rId3" Type="http://schemas.openxmlformats.org/officeDocument/2006/relationships/image" Target="../media/image14.png"/><Relationship Id="rId7" Type="http://schemas.openxmlformats.org/officeDocument/2006/relationships/image" Target="../media/image6.jp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g"/><Relationship Id="rId11" Type="http://schemas.openxmlformats.org/officeDocument/2006/relationships/image" Target="../media/image9.png"/><Relationship Id="rId5" Type="http://schemas.openxmlformats.org/officeDocument/2006/relationships/image" Target="../media/image4.gif"/><Relationship Id="rId10" Type="http://schemas.microsoft.com/office/2007/relationships/hdphoto" Target="../media/hdphoto1.wdp"/><Relationship Id="rId19" Type="http://schemas.openxmlformats.org/officeDocument/2006/relationships/image" Target="../media/image10.png"/><Relationship Id="rId4" Type="http://schemas.openxmlformats.org/officeDocument/2006/relationships/image" Target="../media/image15.jpg"/><Relationship Id="rId9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100000">
              <a:schemeClr val="bg1"/>
            </a:gs>
            <a:gs pos="100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Rectángulo 31"/>
          <p:cNvSpPr/>
          <p:nvPr/>
        </p:nvSpPr>
        <p:spPr>
          <a:xfrm>
            <a:off x="191344" y="3299023"/>
            <a:ext cx="2592288" cy="560284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7" name="2 Título"/>
          <p:cNvSpPr txBox="1">
            <a:spLocks/>
          </p:cNvSpPr>
          <p:nvPr/>
        </p:nvSpPr>
        <p:spPr>
          <a:xfrm>
            <a:off x="3287688" y="1307268"/>
            <a:ext cx="8424936" cy="636851"/>
          </a:xfrm>
          <a:prstGeom prst="rect">
            <a:avLst/>
          </a:prstGeom>
        </p:spPr>
        <p:txBody>
          <a:bodyPr anchor="ctr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sz="36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Curso de Inmersión para profesores del área de Medicina y Patología Oral de las Facultades de Odontología de Colombia</a:t>
            </a:r>
            <a:endParaRPr lang="es-CO" sz="3600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Rectángulo 5"/>
          <p:cNvSpPr/>
          <p:nvPr/>
        </p:nvSpPr>
        <p:spPr>
          <a:xfrm>
            <a:off x="3431704" y="3228350"/>
            <a:ext cx="7920880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es-CO" sz="2000" dirty="0"/>
              <a:t>Reflexionar </a:t>
            </a:r>
            <a:r>
              <a:rPr lang="es-CO" sz="2000" dirty="0" smtClean="0"/>
              <a:t>sobre </a:t>
            </a:r>
            <a:r>
              <a:rPr lang="es-CO" sz="2000" dirty="0"/>
              <a:t>la </a:t>
            </a:r>
            <a:r>
              <a:rPr lang="es-CO" sz="2000" dirty="0" smtClean="0"/>
              <a:t>enseñanza y el aprendizaje de las áreas de Medicina y Patología Oral en Colombia.</a:t>
            </a:r>
          </a:p>
          <a:p>
            <a:pPr marL="285750" indent="-285750" algn="just">
              <a:buFont typeface="Wingdings" panose="05000000000000000000" pitchFamily="2" charset="2"/>
              <a:buChar char="ü"/>
            </a:pPr>
            <a:endParaRPr lang="es-CO" sz="2000" dirty="0"/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es-CO" sz="2000" dirty="0" smtClean="0"/>
              <a:t>Actualizar los saberes científico técnicos en las enfermedades mas prevalentes de tejidos blandos y duros de boca.</a:t>
            </a:r>
          </a:p>
          <a:p>
            <a:pPr algn="just"/>
            <a:endParaRPr lang="es-CO" altLang="es-AR" sz="2000" dirty="0">
              <a:latin typeface="Franklin Gothic Medium" pitchFamily="34" charset="0"/>
              <a:cs typeface="Arial" charset="0"/>
            </a:endParaRPr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es-CO" sz="2000" dirty="0" smtClean="0"/>
              <a:t>Generar </a:t>
            </a:r>
            <a:r>
              <a:rPr lang="es-CO" sz="2000" dirty="0"/>
              <a:t>una red de trabajo colaborativo entre los profesores de </a:t>
            </a:r>
            <a:r>
              <a:rPr lang="es-CO" sz="2000" dirty="0" smtClean="0"/>
              <a:t>Patología y Medicina Oral del país, que facilite procesos </a:t>
            </a:r>
            <a:r>
              <a:rPr lang="es-CO" sz="2000" dirty="0"/>
              <a:t>de orden pedagógico, académico y científico relacionados con estas áreas.</a:t>
            </a:r>
          </a:p>
          <a:p>
            <a:pPr algn="just"/>
            <a:r>
              <a:rPr lang="es-CO" sz="2000" dirty="0"/>
              <a:t> </a:t>
            </a:r>
          </a:p>
        </p:txBody>
      </p:sp>
      <p:sp>
        <p:nvSpPr>
          <p:cNvPr id="8" name="Rectángulo 7"/>
          <p:cNvSpPr/>
          <p:nvPr/>
        </p:nvSpPr>
        <p:spPr>
          <a:xfrm>
            <a:off x="335360" y="3212976"/>
            <a:ext cx="238678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CO" sz="36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Objetivos:</a:t>
            </a:r>
            <a:endParaRPr lang="es-CO" sz="3600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ea typeface="+mj-ea"/>
              <a:cs typeface="+mj-cs"/>
            </a:endParaRPr>
          </a:p>
        </p:txBody>
      </p:sp>
      <p:grpSp>
        <p:nvGrpSpPr>
          <p:cNvPr id="2" name="Grupo 1"/>
          <p:cNvGrpSpPr/>
          <p:nvPr/>
        </p:nvGrpSpPr>
        <p:grpSpPr>
          <a:xfrm>
            <a:off x="191344" y="404664"/>
            <a:ext cx="2592288" cy="2664296"/>
            <a:chOff x="191344" y="404664"/>
            <a:chExt cx="2592288" cy="2664296"/>
          </a:xfrm>
        </p:grpSpPr>
        <p:sp>
          <p:nvSpPr>
            <p:cNvPr id="10" name="Rectángulo 9"/>
            <p:cNvSpPr/>
            <p:nvPr/>
          </p:nvSpPr>
          <p:spPr>
            <a:xfrm>
              <a:off x="191344" y="404664"/>
              <a:ext cx="2592288" cy="2664296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  <p:grpSp>
          <p:nvGrpSpPr>
            <p:cNvPr id="12" name="Grupo 11"/>
            <p:cNvGrpSpPr/>
            <p:nvPr/>
          </p:nvGrpSpPr>
          <p:grpSpPr>
            <a:xfrm>
              <a:off x="335360" y="702842"/>
              <a:ext cx="2304256" cy="2078086"/>
              <a:chOff x="9282454" y="2512930"/>
              <a:chExt cx="1836001" cy="1627559"/>
            </a:xfrm>
          </p:grpSpPr>
          <p:sp>
            <p:nvSpPr>
              <p:cNvPr id="13" name="Freeform 51">
                <a:extLst>
                  <a:ext uri="{FF2B5EF4-FFF2-40B4-BE49-F238E27FC236}">
                    <a16:creationId xmlns:a16="http://schemas.microsoft.com/office/drawing/2014/main" id="{95709A78-AFA2-436E-A83E-6526C9B5C030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>
                <a:off x="10169631" y="2554013"/>
                <a:ext cx="684048" cy="607805"/>
              </a:xfrm>
              <a:custGeom>
                <a:avLst/>
                <a:gdLst>
                  <a:gd name="T0" fmla="*/ 1337 w 5552"/>
                  <a:gd name="T1" fmla="*/ 0 h 4983"/>
                  <a:gd name="T2" fmla="*/ 0 w 5552"/>
                  <a:gd name="T3" fmla="*/ 2315 h 4983"/>
                  <a:gd name="T4" fmla="*/ 1535 w 5552"/>
                  <a:gd name="T5" fmla="*/ 4983 h 4983"/>
                  <a:gd name="T6" fmla="*/ 2775 w 5552"/>
                  <a:gd name="T7" fmla="*/ 4983 h 4983"/>
                  <a:gd name="T8" fmla="*/ 4016 w 5552"/>
                  <a:gd name="T9" fmla="*/ 4983 h 4983"/>
                  <a:gd name="T10" fmla="*/ 5552 w 5552"/>
                  <a:gd name="T11" fmla="*/ 2315 h 4983"/>
                  <a:gd name="T12" fmla="*/ 5394 w 5552"/>
                  <a:gd name="T13" fmla="*/ 2042 h 498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552" h="4983">
                    <a:moveTo>
                      <a:pt x="1337" y="0"/>
                    </a:moveTo>
                    <a:lnTo>
                      <a:pt x="0" y="2315"/>
                    </a:lnTo>
                    <a:lnTo>
                      <a:pt x="1535" y="4983"/>
                    </a:lnTo>
                    <a:lnTo>
                      <a:pt x="2775" y="4983"/>
                    </a:lnTo>
                    <a:lnTo>
                      <a:pt x="4016" y="4983"/>
                    </a:lnTo>
                    <a:lnTo>
                      <a:pt x="5552" y="2315"/>
                    </a:lnTo>
                    <a:lnTo>
                      <a:pt x="5394" y="2042"/>
                    </a:lnTo>
                  </a:path>
                </a:pathLst>
              </a:custGeom>
              <a:blipFill dpi="0" rotWithShape="0">
                <a:blip r:embed="rId2"/>
                <a:srcRect/>
                <a:stretch>
                  <a:fillRect l="2000"/>
                </a:stretch>
              </a:blipFill>
              <a:ln w="63500">
                <a:solidFill>
                  <a:schemeClr val="bg1">
                    <a:lumMod val="50000"/>
                  </a:schemeClr>
                </a:solidFill>
                <a:prstDash val="solid"/>
                <a:round/>
                <a:headEnd/>
                <a:tailEnd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354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100" b="0" i="0" u="none" strike="noStrike" kern="0" cap="none" spc="0" normalizeH="0" baseline="0" noProof="0" smtClean="0">
                  <a:ln>
                    <a:noFill/>
                  </a:ln>
                  <a:solidFill>
                    <a:srgbClr val="95A5A6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4" name="Freeform 208">
                <a:extLst>
                  <a:ext uri="{FF2B5EF4-FFF2-40B4-BE49-F238E27FC236}">
                    <a16:creationId xmlns:a16="http://schemas.microsoft.com/office/drawing/2014/main" id="{4270D2FF-8501-43C6-AAAB-E78679F4C98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895255" y="3120159"/>
                <a:ext cx="618768" cy="606072"/>
              </a:xfrm>
              <a:custGeom>
                <a:avLst/>
                <a:gdLst>
                  <a:gd name="T0" fmla="*/ 3183 w 6367"/>
                  <a:gd name="T1" fmla="*/ 7350 h 7350"/>
                  <a:gd name="T2" fmla="*/ 6367 w 6367"/>
                  <a:gd name="T3" fmla="*/ 5513 h 7350"/>
                  <a:gd name="T4" fmla="*/ 6367 w 6367"/>
                  <a:gd name="T5" fmla="*/ 1838 h 7350"/>
                  <a:gd name="T6" fmla="*/ 3183 w 6367"/>
                  <a:gd name="T7" fmla="*/ 0 h 7350"/>
                  <a:gd name="T8" fmla="*/ 0 w 6367"/>
                  <a:gd name="T9" fmla="*/ 1838 h 7350"/>
                  <a:gd name="T10" fmla="*/ 0 w 6367"/>
                  <a:gd name="T11" fmla="*/ 5513 h 7350"/>
                  <a:gd name="T12" fmla="*/ 3183 w 6367"/>
                  <a:gd name="T13" fmla="*/ 7350 h 73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6367" h="7350">
                    <a:moveTo>
                      <a:pt x="3183" y="7350"/>
                    </a:moveTo>
                    <a:lnTo>
                      <a:pt x="6367" y="5513"/>
                    </a:lnTo>
                    <a:lnTo>
                      <a:pt x="6367" y="1838"/>
                    </a:lnTo>
                    <a:lnTo>
                      <a:pt x="3183" y="0"/>
                    </a:lnTo>
                    <a:lnTo>
                      <a:pt x="0" y="1838"/>
                    </a:lnTo>
                    <a:lnTo>
                      <a:pt x="0" y="5513"/>
                    </a:lnTo>
                    <a:lnTo>
                      <a:pt x="3183" y="7350"/>
                    </a:lnTo>
                    <a:close/>
                  </a:path>
                </a:pathLst>
              </a:custGeom>
              <a:blipFill>
                <a:blip r:embed="rId3"/>
                <a:stretch>
                  <a:fillRect l="2000"/>
                </a:stretch>
              </a:blipFill>
              <a:ln>
                <a:noFill/>
              </a:ln>
              <a:effec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" name="Freeform 51">
                <a:extLst>
                  <a:ext uri="{FF2B5EF4-FFF2-40B4-BE49-F238E27FC236}">
                    <a16:creationId xmlns:a16="http://schemas.microsoft.com/office/drawing/2014/main" id="{95709A78-AFA2-436E-A83E-6526C9B5C030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>
                <a:off x="9244404" y="3091428"/>
                <a:ext cx="684048" cy="607805"/>
              </a:xfrm>
              <a:custGeom>
                <a:avLst/>
                <a:gdLst>
                  <a:gd name="T0" fmla="*/ 1337 w 5552"/>
                  <a:gd name="T1" fmla="*/ 0 h 4983"/>
                  <a:gd name="T2" fmla="*/ 0 w 5552"/>
                  <a:gd name="T3" fmla="*/ 2315 h 4983"/>
                  <a:gd name="T4" fmla="*/ 1535 w 5552"/>
                  <a:gd name="T5" fmla="*/ 4983 h 4983"/>
                  <a:gd name="T6" fmla="*/ 2775 w 5552"/>
                  <a:gd name="T7" fmla="*/ 4983 h 4983"/>
                  <a:gd name="T8" fmla="*/ 4016 w 5552"/>
                  <a:gd name="T9" fmla="*/ 4983 h 4983"/>
                  <a:gd name="T10" fmla="*/ 5552 w 5552"/>
                  <a:gd name="T11" fmla="*/ 2315 h 4983"/>
                  <a:gd name="T12" fmla="*/ 5394 w 5552"/>
                  <a:gd name="T13" fmla="*/ 2042 h 498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552" h="4983">
                    <a:moveTo>
                      <a:pt x="1337" y="0"/>
                    </a:moveTo>
                    <a:lnTo>
                      <a:pt x="0" y="2315"/>
                    </a:lnTo>
                    <a:lnTo>
                      <a:pt x="1535" y="4983"/>
                    </a:lnTo>
                    <a:lnTo>
                      <a:pt x="2775" y="4983"/>
                    </a:lnTo>
                    <a:lnTo>
                      <a:pt x="4016" y="4983"/>
                    </a:lnTo>
                    <a:lnTo>
                      <a:pt x="5552" y="2315"/>
                    </a:lnTo>
                    <a:lnTo>
                      <a:pt x="5394" y="2042"/>
                    </a:lnTo>
                  </a:path>
                </a:pathLst>
              </a:custGeom>
              <a:blipFill>
                <a:blip r:embed="rId4"/>
                <a:stretch>
                  <a:fillRect/>
                </a:stretch>
              </a:blipFill>
              <a:ln w="63500">
                <a:solidFill>
                  <a:srgbClr val="7F7F7F"/>
                </a:solidFill>
                <a:prstDash val="solid"/>
                <a:round/>
                <a:headEnd/>
                <a:tailEnd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354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100" b="0" i="0" u="none" strike="noStrike" kern="0" cap="none" spc="0" normalizeH="0" baseline="0" noProof="0" smtClean="0">
                  <a:ln>
                    <a:noFill/>
                  </a:ln>
                  <a:solidFill>
                    <a:srgbClr val="95A5A6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6" name="Freeform 52">
                <a:extLst>
                  <a:ext uri="{FF2B5EF4-FFF2-40B4-BE49-F238E27FC236}">
                    <a16:creationId xmlns:a16="http://schemas.microsoft.com/office/drawing/2014/main" id="{B12C0268-58EF-481B-BDAF-3BADBA9A7E0D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>
                <a:off x="10566906" y="2997051"/>
                <a:ext cx="495294" cy="607805"/>
              </a:xfrm>
              <a:custGeom>
                <a:avLst/>
                <a:gdLst>
                  <a:gd name="T0" fmla="*/ 0 w 4017"/>
                  <a:gd name="T1" fmla="*/ 0 h 4984"/>
                  <a:gd name="T2" fmla="*/ 1240 w 4017"/>
                  <a:gd name="T3" fmla="*/ 0 h 4984"/>
                  <a:gd name="T4" fmla="*/ 2481 w 4017"/>
                  <a:gd name="T5" fmla="*/ 0 h 4984"/>
                  <a:gd name="T6" fmla="*/ 4017 w 4017"/>
                  <a:gd name="T7" fmla="*/ 2669 h 4984"/>
                  <a:gd name="T8" fmla="*/ 2679 w 4017"/>
                  <a:gd name="T9" fmla="*/ 4984 h 49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017" h="4984">
                    <a:moveTo>
                      <a:pt x="0" y="0"/>
                    </a:moveTo>
                    <a:lnTo>
                      <a:pt x="1240" y="0"/>
                    </a:lnTo>
                    <a:lnTo>
                      <a:pt x="2481" y="0"/>
                    </a:lnTo>
                    <a:lnTo>
                      <a:pt x="4017" y="2669"/>
                    </a:lnTo>
                    <a:lnTo>
                      <a:pt x="2679" y="4984"/>
                    </a:lnTo>
                  </a:path>
                </a:pathLst>
              </a:custGeom>
              <a:noFill/>
              <a:ln w="63500">
                <a:solidFill>
                  <a:srgbClr val="7030A0"/>
                </a:solidFill>
                <a:prstDash val="solid"/>
                <a:round/>
                <a:headEnd/>
                <a:tailEnd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354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100" b="0" i="0" u="none" strike="noStrike" kern="0" cap="none" spc="0" normalizeH="0" baseline="0" noProof="0" smtClean="0">
                  <a:ln>
                    <a:noFill/>
                  </a:ln>
                  <a:solidFill>
                    <a:srgbClr val="95A5A6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7" name="Freeform 54">
                <a:extLst>
                  <a:ext uri="{FF2B5EF4-FFF2-40B4-BE49-F238E27FC236}">
                    <a16:creationId xmlns:a16="http://schemas.microsoft.com/office/drawing/2014/main" id="{2CFC7337-33C1-4F66-9595-F6E101EB4D06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>
                <a:off x="9757097" y="2787504"/>
                <a:ext cx="574640" cy="254634"/>
              </a:xfrm>
              <a:custGeom>
                <a:avLst/>
                <a:gdLst>
                  <a:gd name="T0" fmla="*/ 0 w 4661"/>
                  <a:gd name="T1" fmla="*/ 0 h 2089"/>
                  <a:gd name="T2" fmla="*/ 1207 w 4661"/>
                  <a:gd name="T3" fmla="*/ 2089 h 2089"/>
                  <a:gd name="T4" fmla="*/ 4322 w 4661"/>
                  <a:gd name="T5" fmla="*/ 2089 h 2089"/>
                  <a:gd name="T6" fmla="*/ 4661 w 4661"/>
                  <a:gd name="T7" fmla="*/ 1504 h 208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661" h="2089">
                    <a:moveTo>
                      <a:pt x="0" y="0"/>
                    </a:moveTo>
                    <a:lnTo>
                      <a:pt x="1207" y="2089"/>
                    </a:lnTo>
                    <a:lnTo>
                      <a:pt x="4322" y="2089"/>
                    </a:lnTo>
                    <a:lnTo>
                      <a:pt x="4661" y="1504"/>
                    </a:lnTo>
                  </a:path>
                </a:pathLst>
              </a:custGeom>
              <a:solidFill>
                <a:srgbClr val="FFFFFF"/>
              </a:solidFill>
              <a:ln w="63500">
                <a:solidFill>
                  <a:srgbClr val="7030A0"/>
                </a:solidFill>
                <a:prstDash val="solid"/>
                <a:round/>
                <a:headEnd/>
                <a:tailEnd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354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100" b="0" i="0" u="none" strike="noStrike" kern="0" cap="none" spc="0" normalizeH="0" baseline="0" noProof="0" smtClean="0">
                  <a:ln>
                    <a:noFill/>
                  </a:ln>
                  <a:solidFill>
                    <a:srgbClr val="95A5A6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8" name="Freeform 55">
                <a:extLst>
                  <a:ext uri="{FF2B5EF4-FFF2-40B4-BE49-F238E27FC236}">
                    <a16:creationId xmlns:a16="http://schemas.microsoft.com/office/drawing/2014/main" id="{B8141DD8-0903-42BF-A73D-E25077BDF01A}"/>
                  </a:ext>
                </a:extLst>
              </p:cNvPr>
              <p:cNvSpPr>
                <a:spLocks/>
              </p:cNvSpPr>
              <p:nvPr/>
            </p:nvSpPr>
            <p:spPr bwMode="auto">
              <a:xfrm rot="5400000" flipH="1">
                <a:off x="9631331" y="3541990"/>
                <a:ext cx="488395" cy="582440"/>
              </a:xfrm>
              <a:custGeom>
                <a:avLst/>
                <a:gdLst>
                  <a:gd name="T0" fmla="*/ 2759 w 3966"/>
                  <a:gd name="T1" fmla="*/ 0 h 4777"/>
                  <a:gd name="T2" fmla="*/ 3966 w 3966"/>
                  <a:gd name="T3" fmla="*/ 2089 h 4777"/>
                  <a:gd name="T4" fmla="*/ 2400 w 3966"/>
                  <a:gd name="T5" fmla="*/ 4777 h 4777"/>
                  <a:gd name="T6" fmla="*/ 0 w 3966"/>
                  <a:gd name="T7" fmla="*/ 4777 h 477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966" h="4777">
                    <a:moveTo>
                      <a:pt x="2759" y="0"/>
                    </a:moveTo>
                    <a:lnTo>
                      <a:pt x="3966" y="2089"/>
                    </a:lnTo>
                    <a:lnTo>
                      <a:pt x="2400" y="4777"/>
                    </a:lnTo>
                    <a:lnTo>
                      <a:pt x="0" y="4777"/>
                    </a:lnTo>
                  </a:path>
                </a:pathLst>
              </a:custGeom>
              <a:noFill/>
              <a:ln w="63500">
                <a:solidFill>
                  <a:srgbClr val="7030A0"/>
                </a:solidFill>
                <a:prstDash val="solid"/>
                <a:round/>
                <a:headEnd/>
                <a:tailEnd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354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100" b="0" i="0" u="none" strike="noStrike" kern="0" cap="none" spc="0" normalizeH="0" baseline="0" noProof="0" smtClean="0">
                  <a:ln>
                    <a:noFill/>
                  </a:ln>
                  <a:solidFill>
                    <a:srgbClr val="95A5A6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9" name="Freeform 56">
                <a:extLst>
                  <a:ext uri="{FF2B5EF4-FFF2-40B4-BE49-F238E27FC236}">
                    <a16:creationId xmlns:a16="http://schemas.microsoft.com/office/drawing/2014/main" id="{E99B26F7-D38C-429C-9F20-8EEF224A6087}"/>
                  </a:ext>
                </a:extLst>
              </p:cNvPr>
              <p:cNvSpPr>
                <a:spLocks/>
              </p:cNvSpPr>
              <p:nvPr/>
            </p:nvSpPr>
            <p:spPr bwMode="auto">
              <a:xfrm rot="5400000" flipH="1">
                <a:off x="10233535" y="3573531"/>
                <a:ext cx="551477" cy="582440"/>
              </a:xfrm>
              <a:custGeom>
                <a:avLst/>
                <a:gdLst>
                  <a:gd name="T0" fmla="*/ 272 w 4476"/>
                  <a:gd name="T1" fmla="*/ 0 h 4776"/>
                  <a:gd name="T2" fmla="*/ 2910 w 4476"/>
                  <a:gd name="T3" fmla="*/ 0 h 4776"/>
                  <a:gd name="T4" fmla="*/ 4476 w 4476"/>
                  <a:gd name="T5" fmla="*/ 2687 h 4776"/>
                  <a:gd name="T6" fmla="*/ 3269 w 4476"/>
                  <a:gd name="T7" fmla="*/ 4776 h 4776"/>
                  <a:gd name="T8" fmla="*/ 153 w 4476"/>
                  <a:gd name="T9" fmla="*/ 4776 h 4776"/>
                  <a:gd name="T10" fmla="*/ 0 w 4476"/>
                  <a:gd name="T11" fmla="*/ 4512 h 47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476" h="4776">
                    <a:moveTo>
                      <a:pt x="272" y="0"/>
                    </a:moveTo>
                    <a:lnTo>
                      <a:pt x="2910" y="0"/>
                    </a:lnTo>
                    <a:lnTo>
                      <a:pt x="4476" y="2687"/>
                    </a:lnTo>
                    <a:lnTo>
                      <a:pt x="3269" y="4776"/>
                    </a:lnTo>
                    <a:lnTo>
                      <a:pt x="153" y="4776"/>
                    </a:lnTo>
                    <a:lnTo>
                      <a:pt x="0" y="4512"/>
                    </a:lnTo>
                  </a:path>
                </a:pathLst>
              </a:custGeom>
              <a:blipFill>
                <a:blip r:embed="rId5"/>
                <a:stretch>
                  <a:fillRect/>
                </a:stretch>
              </a:blipFill>
              <a:ln w="63500">
                <a:solidFill>
                  <a:srgbClr val="9BBB59"/>
                </a:solidFill>
                <a:prstDash val="solid"/>
                <a:round/>
                <a:headEnd/>
                <a:tailEnd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354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100" b="0" i="0" u="none" strike="noStrike" kern="0" cap="none" spc="0" normalizeH="0" baseline="0" noProof="0" smtClean="0">
                  <a:ln>
                    <a:noFill/>
                  </a:ln>
                  <a:solidFill>
                    <a:srgbClr val="95A5A6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20" name="Freeform 51">
                <a:extLst>
                  <a:ext uri="{FF2B5EF4-FFF2-40B4-BE49-F238E27FC236}">
                    <a16:creationId xmlns:a16="http://schemas.microsoft.com/office/drawing/2014/main" id="{95709A78-AFA2-436E-A83E-6526C9B5C030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>
                <a:off x="9244333" y="3089729"/>
                <a:ext cx="684048" cy="607805"/>
              </a:xfrm>
              <a:custGeom>
                <a:avLst/>
                <a:gdLst>
                  <a:gd name="T0" fmla="*/ 1337 w 5552"/>
                  <a:gd name="T1" fmla="*/ 0 h 4983"/>
                  <a:gd name="T2" fmla="*/ 0 w 5552"/>
                  <a:gd name="T3" fmla="*/ 2315 h 4983"/>
                  <a:gd name="T4" fmla="*/ 1535 w 5552"/>
                  <a:gd name="T5" fmla="*/ 4983 h 4983"/>
                  <a:gd name="T6" fmla="*/ 2775 w 5552"/>
                  <a:gd name="T7" fmla="*/ 4983 h 4983"/>
                  <a:gd name="T8" fmla="*/ 4016 w 5552"/>
                  <a:gd name="T9" fmla="*/ 4983 h 4983"/>
                  <a:gd name="T10" fmla="*/ 5552 w 5552"/>
                  <a:gd name="T11" fmla="*/ 2315 h 4983"/>
                  <a:gd name="T12" fmla="*/ 5394 w 5552"/>
                  <a:gd name="T13" fmla="*/ 2042 h 498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552" h="4983">
                    <a:moveTo>
                      <a:pt x="1337" y="0"/>
                    </a:moveTo>
                    <a:lnTo>
                      <a:pt x="0" y="2315"/>
                    </a:lnTo>
                    <a:lnTo>
                      <a:pt x="1535" y="4983"/>
                    </a:lnTo>
                    <a:lnTo>
                      <a:pt x="2775" y="4983"/>
                    </a:lnTo>
                    <a:lnTo>
                      <a:pt x="4016" y="4983"/>
                    </a:lnTo>
                    <a:lnTo>
                      <a:pt x="5552" y="2315"/>
                    </a:lnTo>
                    <a:lnTo>
                      <a:pt x="5394" y="2042"/>
                    </a:lnTo>
                  </a:path>
                </a:pathLst>
              </a:custGeom>
              <a:solidFill>
                <a:schemeClr val="bg1">
                  <a:lumMod val="85000"/>
                  <a:alpha val="31000"/>
                </a:schemeClr>
              </a:solidFill>
              <a:ln w="63500">
                <a:solidFill>
                  <a:schemeClr val="bg1">
                    <a:lumMod val="50000"/>
                  </a:schemeClr>
                </a:solidFill>
                <a:prstDash val="solid"/>
                <a:round/>
                <a:headEnd/>
                <a:tailEnd/>
              </a:ln>
              <a:effec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354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100" b="0" i="0" u="none" strike="noStrike" kern="0" cap="none" spc="0" normalizeH="0" baseline="0" noProof="0" smtClean="0">
                  <a:ln>
                    <a:noFill/>
                  </a:ln>
                  <a:solidFill>
                    <a:srgbClr val="95A5A6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21" name="Freeform 56">
                <a:extLst>
                  <a:ext uri="{FF2B5EF4-FFF2-40B4-BE49-F238E27FC236}">
                    <a16:creationId xmlns:a16="http://schemas.microsoft.com/office/drawing/2014/main" id="{E99B26F7-D38C-429C-9F20-8EEF224A6087}"/>
                  </a:ext>
                </a:extLst>
              </p:cNvPr>
              <p:cNvSpPr>
                <a:spLocks/>
              </p:cNvSpPr>
              <p:nvPr/>
            </p:nvSpPr>
            <p:spPr bwMode="auto">
              <a:xfrm rot="5400000" flipH="1">
                <a:off x="10233300" y="3570800"/>
                <a:ext cx="551477" cy="582440"/>
              </a:xfrm>
              <a:custGeom>
                <a:avLst/>
                <a:gdLst>
                  <a:gd name="T0" fmla="*/ 272 w 4476"/>
                  <a:gd name="T1" fmla="*/ 0 h 4776"/>
                  <a:gd name="T2" fmla="*/ 2910 w 4476"/>
                  <a:gd name="T3" fmla="*/ 0 h 4776"/>
                  <a:gd name="T4" fmla="*/ 4476 w 4476"/>
                  <a:gd name="T5" fmla="*/ 2687 h 4776"/>
                  <a:gd name="T6" fmla="*/ 3269 w 4476"/>
                  <a:gd name="T7" fmla="*/ 4776 h 4776"/>
                  <a:gd name="T8" fmla="*/ 153 w 4476"/>
                  <a:gd name="T9" fmla="*/ 4776 h 4776"/>
                  <a:gd name="T10" fmla="*/ 0 w 4476"/>
                  <a:gd name="T11" fmla="*/ 4512 h 47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476" h="4776">
                    <a:moveTo>
                      <a:pt x="272" y="0"/>
                    </a:moveTo>
                    <a:lnTo>
                      <a:pt x="2910" y="0"/>
                    </a:lnTo>
                    <a:lnTo>
                      <a:pt x="4476" y="2687"/>
                    </a:lnTo>
                    <a:lnTo>
                      <a:pt x="3269" y="4776"/>
                    </a:lnTo>
                    <a:lnTo>
                      <a:pt x="153" y="4776"/>
                    </a:lnTo>
                    <a:lnTo>
                      <a:pt x="0" y="4512"/>
                    </a:lnTo>
                  </a:path>
                </a:pathLst>
              </a:custGeom>
              <a:solidFill>
                <a:schemeClr val="bg1">
                  <a:lumMod val="85000"/>
                  <a:alpha val="50000"/>
                </a:schemeClr>
              </a:solidFill>
              <a:ln w="63500">
                <a:solidFill>
                  <a:srgbClr val="7F7F7F"/>
                </a:solidFill>
                <a:prstDash val="solid"/>
                <a:round/>
                <a:headEnd/>
                <a:tailEnd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354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100" b="0" i="0" u="none" strike="noStrike" kern="0" cap="none" spc="0" normalizeH="0" baseline="0" noProof="0" smtClean="0">
                  <a:ln>
                    <a:noFill/>
                  </a:ln>
                  <a:solidFill>
                    <a:srgbClr val="95A5A6"/>
                  </a:solidFill>
                  <a:effectLst/>
                  <a:uLnTx/>
                  <a:uFillTx/>
                </a:endParaRPr>
              </a:p>
            </p:txBody>
          </p:sp>
          <p:grpSp>
            <p:nvGrpSpPr>
              <p:cNvPr id="22" name="Grupo 21"/>
              <p:cNvGrpSpPr/>
              <p:nvPr/>
            </p:nvGrpSpPr>
            <p:grpSpPr>
              <a:xfrm>
                <a:off x="10687376" y="3256926"/>
                <a:ext cx="266831" cy="311881"/>
                <a:chOff x="2951163" y="4143904"/>
                <a:chExt cx="324000" cy="379947"/>
              </a:xfrm>
            </p:grpSpPr>
            <p:sp>
              <p:nvSpPr>
                <p:cNvPr id="30" name="Freeform 208">
                  <a:extLst>
                    <a:ext uri="{FF2B5EF4-FFF2-40B4-BE49-F238E27FC236}">
                      <a16:creationId xmlns:a16="http://schemas.microsoft.com/office/drawing/2014/main" id="{2FBDA029-FD04-41C4-93DF-D5FCA72C8600}"/>
                    </a:ext>
                  </a:extLst>
                </p:cNvPr>
                <p:cNvSpPr>
                  <a:spLocks noChangeAspect="1"/>
                </p:cNvSpPr>
                <p:nvPr/>
              </p:nvSpPr>
              <p:spPr bwMode="auto">
                <a:xfrm>
                  <a:off x="2951163" y="4143904"/>
                  <a:ext cx="324000" cy="379947"/>
                </a:xfrm>
                <a:custGeom>
                  <a:avLst/>
                  <a:gdLst>
                    <a:gd name="T0" fmla="*/ 3183 w 6367"/>
                    <a:gd name="T1" fmla="*/ 7350 h 7350"/>
                    <a:gd name="T2" fmla="*/ 6367 w 6367"/>
                    <a:gd name="T3" fmla="*/ 5513 h 7350"/>
                    <a:gd name="T4" fmla="*/ 6367 w 6367"/>
                    <a:gd name="T5" fmla="*/ 1838 h 7350"/>
                    <a:gd name="T6" fmla="*/ 3183 w 6367"/>
                    <a:gd name="T7" fmla="*/ 0 h 7350"/>
                    <a:gd name="T8" fmla="*/ 0 w 6367"/>
                    <a:gd name="T9" fmla="*/ 1838 h 7350"/>
                    <a:gd name="T10" fmla="*/ 0 w 6367"/>
                    <a:gd name="T11" fmla="*/ 5513 h 7350"/>
                    <a:gd name="T12" fmla="*/ 3183 w 6367"/>
                    <a:gd name="T13" fmla="*/ 7350 h 735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6367" h="7350">
                      <a:moveTo>
                        <a:pt x="3183" y="7350"/>
                      </a:moveTo>
                      <a:lnTo>
                        <a:pt x="6367" y="5513"/>
                      </a:lnTo>
                      <a:lnTo>
                        <a:pt x="6367" y="1838"/>
                      </a:lnTo>
                      <a:lnTo>
                        <a:pt x="3183" y="0"/>
                      </a:lnTo>
                      <a:lnTo>
                        <a:pt x="0" y="1838"/>
                      </a:lnTo>
                      <a:lnTo>
                        <a:pt x="0" y="5513"/>
                      </a:lnTo>
                      <a:lnTo>
                        <a:pt x="3183" y="7350"/>
                      </a:lnTo>
                      <a:close/>
                    </a:path>
                  </a:pathLst>
                </a:custGeom>
                <a:solidFill>
                  <a:schemeClr val="bg1">
                    <a:lumMod val="85000"/>
                  </a:schemeClr>
                </a:solidFill>
                <a:ln w="28575">
                  <a:solidFill>
                    <a:srgbClr val="4B2C50"/>
                  </a:solidFill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pic>
              <p:nvPicPr>
                <p:cNvPr id="31" name="53 Imagen"/>
                <p:cNvPicPr>
                  <a:picLocks noChangeAspect="1"/>
                </p:cNvPicPr>
                <p:nvPr/>
              </p:nvPicPr>
              <p:blipFill>
                <a:blip r:embed="rId6">
                  <a:duotone>
                    <a:prstClr val="black"/>
                    <a:schemeClr val="accent3">
                      <a:tint val="45000"/>
                      <a:satMod val="400000"/>
                    </a:schemeClr>
                  </a:duotone>
                  <a:extLst>
                    <a:ext uri="{BEBA8EAE-BF5A-486C-A8C5-ECC9F3942E4B}">
                      <a14:imgProps xmlns:a14="http://schemas.microsoft.com/office/drawing/2010/main">
                        <a14:imgLayer r:embed="rId7">
                          <a14:imgEffect>
                            <a14:colorTemperature colorTemp="1500"/>
                          </a14:imgEffect>
                          <a14:imgEffect>
                            <a14:saturation sat="0"/>
                          </a14:imgEffect>
                          <a14:imgEffect>
                            <a14:brightnessContrast bright="-19000" contrast="-69000"/>
                          </a14:imgEffect>
                        </a14:imgLayer>
                      </a14:imgProps>
                    </a:ex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3012706" y="4241874"/>
                  <a:ext cx="180000" cy="180000"/>
                </a:xfrm>
                <a:prstGeom prst="rect">
                  <a:avLst/>
                </a:prstGeom>
              </p:spPr>
            </p:pic>
          </p:grpSp>
          <p:grpSp>
            <p:nvGrpSpPr>
              <p:cNvPr id="23" name="Grupo 22"/>
              <p:cNvGrpSpPr/>
              <p:nvPr/>
            </p:nvGrpSpPr>
            <p:grpSpPr>
              <a:xfrm>
                <a:off x="9761638" y="2756529"/>
                <a:ext cx="266831" cy="311881"/>
                <a:chOff x="1917061" y="3357738"/>
                <a:chExt cx="324000" cy="379947"/>
              </a:xfrm>
            </p:grpSpPr>
            <p:sp>
              <p:nvSpPr>
                <p:cNvPr id="28" name="Freeform 208">
                  <a:extLst>
                    <a:ext uri="{FF2B5EF4-FFF2-40B4-BE49-F238E27FC236}">
                      <a16:creationId xmlns:a16="http://schemas.microsoft.com/office/drawing/2014/main" id="{2FBDA029-FD04-41C4-93DF-D5FCA72C8600}"/>
                    </a:ext>
                  </a:extLst>
                </p:cNvPr>
                <p:cNvSpPr>
                  <a:spLocks noChangeAspect="1"/>
                </p:cNvSpPr>
                <p:nvPr/>
              </p:nvSpPr>
              <p:spPr bwMode="auto">
                <a:xfrm>
                  <a:off x="1917061" y="3357738"/>
                  <a:ext cx="324000" cy="379947"/>
                </a:xfrm>
                <a:custGeom>
                  <a:avLst/>
                  <a:gdLst>
                    <a:gd name="T0" fmla="*/ 3183 w 6367"/>
                    <a:gd name="T1" fmla="*/ 7350 h 7350"/>
                    <a:gd name="T2" fmla="*/ 6367 w 6367"/>
                    <a:gd name="T3" fmla="*/ 5513 h 7350"/>
                    <a:gd name="T4" fmla="*/ 6367 w 6367"/>
                    <a:gd name="T5" fmla="*/ 1838 h 7350"/>
                    <a:gd name="T6" fmla="*/ 3183 w 6367"/>
                    <a:gd name="T7" fmla="*/ 0 h 7350"/>
                    <a:gd name="T8" fmla="*/ 0 w 6367"/>
                    <a:gd name="T9" fmla="*/ 1838 h 7350"/>
                    <a:gd name="T10" fmla="*/ 0 w 6367"/>
                    <a:gd name="T11" fmla="*/ 5513 h 7350"/>
                    <a:gd name="T12" fmla="*/ 3183 w 6367"/>
                    <a:gd name="T13" fmla="*/ 7350 h 735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6367" h="7350">
                      <a:moveTo>
                        <a:pt x="3183" y="7350"/>
                      </a:moveTo>
                      <a:lnTo>
                        <a:pt x="6367" y="5513"/>
                      </a:lnTo>
                      <a:lnTo>
                        <a:pt x="6367" y="1838"/>
                      </a:lnTo>
                      <a:lnTo>
                        <a:pt x="3183" y="0"/>
                      </a:lnTo>
                      <a:lnTo>
                        <a:pt x="0" y="1838"/>
                      </a:lnTo>
                      <a:lnTo>
                        <a:pt x="0" y="5513"/>
                      </a:lnTo>
                      <a:lnTo>
                        <a:pt x="3183" y="7350"/>
                      </a:lnTo>
                      <a:close/>
                    </a:path>
                  </a:pathLst>
                </a:custGeom>
                <a:solidFill>
                  <a:schemeClr val="bg1">
                    <a:lumMod val="85000"/>
                  </a:schemeClr>
                </a:solidFill>
                <a:ln w="28575">
                  <a:solidFill>
                    <a:srgbClr val="4B2C50"/>
                  </a:solidFill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pic>
              <p:nvPicPr>
                <p:cNvPr id="29" name="Graphic 42" descr="Test tubes">
                  <a:extLst>
                    <a:ext uri="{FF2B5EF4-FFF2-40B4-BE49-F238E27FC236}">
                      <a16:creationId xmlns:a16="http://schemas.microsoft.com/office/drawing/2014/main" id="{3585183D-6F83-4947-A2AE-4738DA8CC7DF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8">
                  <a:duotone>
                    <a:prstClr val="black"/>
                    <a:schemeClr val="accent3">
                      <a:tint val="45000"/>
                      <a:satMod val="400000"/>
                    </a:schemeClr>
                  </a:duotone>
                  <a:extLst>
                    <a:ext uri="{28A0092B-C50C-407E-A947-70E740481C1C}">
                      <a14:useLocalDpi xmlns:a14="http://schemas.microsoft.com/office/drawing/2010/main" val="0"/>
                    </a:ext>
                    <a:ext uri="{96DAC541-7B7A-43D3-8B79-37D633B846F1}">
                      <asvg:svgBlip xmlns:asvg="http://schemas.microsoft.com/office/drawing/2016/SVG/main" xmlns="" r:embed="rId18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955530" y="3423994"/>
                  <a:ext cx="243947" cy="243947"/>
                </a:xfrm>
                <a:prstGeom prst="rect">
                  <a:avLst/>
                </a:prstGeom>
              </p:spPr>
            </p:pic>
          </p:grpSp>
          <p:grpSp>
            <p:nvGrpSpPr>
              <p:cNvPr id="24" name="Grupo 23"/>
              <p:cNvGrpSpPr/>
              <p:nvPr/>
            </p:nvGrpSpPr>
            <p:grpSpPr>
              <a:xfrm>
                <a:off x="9768204" y="3789104"/>
                <a:ext cx="266831" cy="311881"/>
                <a:chOff x="1694987" y="3951927"/>
                <a:chExt cx="324000" cy="379947"/>
              </a:xfrm>
            </p:grpSpPr>
            <p:sp>
              <p:nvSpPr>
                <p:cNvPr id="26" name="Freeform 208">
                  <a:extLst>
                    <a:ext uri="{FF2B5EF4-FFF2-40B4-BE49-F238E27FC236}">
                      <a16:creationId xmlns:a16="http://schemas.microsoft.com/office/drawing/2014/main" id="{2FBDA029-FD04-41C4-93DF-D5FCA72C8600}"/>
                    </a:ext>
                  </a:extLst>
                </p:cNvPr>
                <p:cNvSpPr>
                  <a:spLocks noChangeAspect="1"/>
                </p:cNvSpPr>
                <p:nvPr/>
              </p:nvSpPr>
              <p:spPr bwMode="auto">
                <a:xfrm>
                  <a:off x="1694987" y="3951927"/>
                  <a:ext cx="324000" cy="379947"/>
                </a:xfrm>
                <a:custGeom>
                  <a:avLst/>
                  <a:gdLst>
                    <a:gd name="T0" fmla="*/ 3183 w 6367"/>
                    <a:gd name="T1" fmla="*/ 7350 h 7350"/>
                    <a:gd name="T2" fmla="*/ 6367 w 6367"/>
                    <a:gd name="T3" fmla="*/ 5513 h 7350"/>
                    <a:gd name="T4" fmla="*/ 6367 w 6367"/>
                    <a:gd name="T5" fmla="*/ 1838 h 7350"/>
                    <a:gd name="T6" fmla="*/ 3183 w 6367"/>
                    <a:gd name="T7" fmla="*/ 0 h 7350"/>
                    <a:gd name="T8" fmla="*/ 0 w 6367"/>
                    <a:gd name="T9" fmla="*/ 1838 h 7350"/>
                    <a:gd name="T10" fmla="*/ 0 w 6367"/>
                    <a:gd name="T11" fmla="*/ 5513 h 7350"/>
                    <a:gd name="T12" fmla="*/ 3183 w 6367"/>
                    <a:gd name="T13" fmla="*/ 7350 h 735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6367" h="7350">
                      <a:moveTo>
                        <a:pt x="3183" y="7350"/>
                      </a:moveTo>
                      <a:lnTo>
                        <a:pt x="6367" y="5513"/>
                      </a:lnTo>
                      <a:lnTo>
                        <a:pt x="6367" y="1838"/>
                      </a:lnTo>
                      <a:lnTo>
                        <a:pt x="3183" y="0"/>
                      </a:lnTo>
                      <a:lnTo>
                        <a:pt x="0" y="1838"/>
                      </a:lnTo>
                      <a:lnTo>
                        <a:pt x="0" y="5513"/>
                      </a:lnTo>
                      <a:lnTo>
                        <a:pt x="3183" y="7350"/>
                      </a:lnTo>
                      <a:close/>
                    </a:path>
                  </a:pathLst>
                </a:custGeom>
                <a:solidFill>
                  <a:schemeClr val="bg1">
                    <a:lumMod val="85000"/>
                  </a:schemeClr>
                </a:solidFill>
                <a:ln w="28575">
                  <a:solidFill>
                    <a:srgbClr val="4B2C50"/>
                  </a:solidFill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pic>
              <p:nvPicPr>
                <p:cNvPr id="27" name="Imagen 26"/>
                <p:cNvPicPr>
                  <a:picLocks noChangeAspect="1"/>
                </p:cNvPicPr>
                <p:nvPr/>
              </p:nvPicPr>
              <p:blipFill>
                <a:blip r:embed="rId19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</a:blip>
                <a:stretch>
                  <a:fillRect/>
                </a:stretch>
              </p:blipFill>
              <p:spPr>
                <a:xfrm>
                  <a:off x="1736593" y="4048071"/>
                  <a:ext cx="254951" cy="216000"/>
                </a:xfrm>
                <a:prstGeom prst="rect">
                  <a:avLst/>
                </a:prstGeom>
                <a:effectLst/>
              </p:spPr>
            </p:pic>
          </p:grpSp>
          <p:sp>
            <p:nvSpPr>
              <p:cNvPr id="25" name="Freeform 51">
                <a:extLst>
                  <a:ext uri="{FF2B5EF4-FFF2-40B4-BE49-F238E27FC236}">
                    <a16:creationId xmlns:a16="http://schemas.microsoft.com/office/drawing/2014/main" id="{95709A78-AFA2-436E-A83E-6526C9B5C030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>
                <a:off x="10167015" y="2551051"/>
                <a:ext cx="684048" cy="607805"/>
              </a:xfrm>
              <a:custGeom>
                <a:avLst/>
                <a:gdLst>
                  <a:gd name="T0" fmla="*/ 1337 w 5552"/>
                  <a:gd name="T1" fmla="*/ 0 h 4983"/>
                  <a:gd name="T2" fmla="*/ 0 w 5552"/>
                  <a:gd name="T3" fmla="*/ 2315 h 4983"/>
                  <a:gd name="T4" fmla="*/ 1535 w 5552"/>
                  <a:gd name="T5" fmla="*/ 4983 h 4983"/>
                  <a:gd name="T6" fmla="*/ 2775 w 5552"/>
                  <a:gd name="T7" fmla="*/ 4983 h 4983"/>
                  <a:gd name="T8" fmla="*/ 4016 w 5552"/>
                  <a:gd name="T9" fmla="*/ 4983 h 4983"/>
                  <a:gd name="T10" fmla="*/ 5552 w 5552"/>
                  <a:gd name="T11" fmla="*/ 2315 h 4983"/>
                  <a:gd name="T12" fmla="*/ 5394 w 5552"/>
                  <a:gd name="T13" fmla="*/ 2042 h 498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552" h="4983">
                    <a:moveTo>
                      <a:pt x="1337" y="0"/>
                    </a:moveTo>
                    <a:lnTo>
                      <a:pt x="0" y="2315"/>
                    </a:lnTo>
                    <a:lnTo>
                      <a:pt x="1535" y="4983"/>
                    </a:lnTo>
                    <a:lnTo>
                      <a:pt x="2775" y="4983"/>
                    </a:lnTo>
                    <a:lnTo>
                      <a:pt x="4016" y="4983"/>
                    </a:lnTo>
                    <a:lnTo>
                      <a:pt x="5552" y="2315"/>
                    </a:lnTo>
                    <a:lnTo>
                      <a:pt x="5394" y="2042"/>
                    </a:lnTo>
                  </a:path>
                </a:pathLst>
              </a:custGeom>
              <a:solidFill>
                <a:schemeClr val="bg1">
                  <a:lumMod val="85000"/>
                  <a:alpha val="54000"/>
                </a:schemeClr>
              </a:solidFill>
              <a:ln w="63500">
                <a:solidFill>
                  <a:schemeClr val="bg1">
                    <a:lumMod val="50000"/>
                  </a:schemeClr>
                </a:solidFill>
                <a:prstDash val="solid"/>
                <a:round/>
                <a:headEnd/>
                <a:tailEnd/>
              </a:ln>
              <a:effec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354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100" b="0" i="0" u="none" strike="noStrike" kern="0" cap="none" spc="0" normalizeH="0" baseline="0" noProof="0" smtClean="0">
                  <a:ln>
                    <a:noFill/>
                  </a:ln>
                  <a:solidFill>
                    <a:srgbClr val="95A5A6"/>
                  </a:solidFill>
                  <a:effectLst/>
                  <a:uLnTx/>
                  <a:uFillTx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9249625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4200" r="1845" b="13250"/>
          <a:stretch/>
        </p:blipFill>
        <p:spPr>
          <a:xfrm>
            <a:off x="3143672" y="2483020"/>
            <a:ext cx="7063416" cy="4114332"/>
          </a:xfrm>
          <a:prstGeom prst="rect">
            <a:avLst/>
          </a:prstGeom>
        </p:spPr>
      </p:pic>
      <p:pic>
        <p:nvPicPr>
          <p:cNvPr id="14" name="Imagen 1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r="-5127" b="81100"/>
          <a:stretch/>
        </p:blipFill>
        <p:spPr>
          <a:xfrm>
            <a:off x="3143672" y="116632"/>
            <a:ext cx="7272808" cy="2296676"/>
          </a:xfrm>
          <a:prstGeom prst="rect">
            <a:avLst/>
          </a:prstGeom>
        </p:spPr>
      </p:pic>
      <p:pic>
        <p:nvPicPr>
          <p:cNvPr id="15" name="Imagen 1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751" t="24429" r="7392" b="19714"/>
          <a:stretch/>
        </p:blipFill>
        <p:spPr>
          <a:xfrm>
            <a:off x="47328" y="2492896"/>
            <a:ext cx="2846434" cy="1512168"/>
          </a:xfrm>
          <a:prstGeom prst="rect">
            <a:avLst/>
          </a:prstGeom>
        </p:spPr>
      </p:pic>
      <p:sp>
        <p:nvSpPr>
          <p:cNvPr id="16" name="CuadroTexto 15"/>
          <p:cNvSpPr txBox="1"/>
          <p:nvPr/>
        </p:nvSpPr>
        <p:spPr>
          <a:xfrm>
            <a:off x="47328" y="1448780"/>
            <a:ext cx="298543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O" sz="3600" b="1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Primer </a:t>
            </a:r>
            <a:r>
              <a:rPr lang="es-CO" sz="3600" b="1" dirty="0" smtClean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Módulo</a:t>
            </a:r>
            <a:endParaRPr lang="es-CO" sz="3600" b="1" dirty="0">
              <a:solidFill>
                <a:schemeClr val="bg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17" name="CuadroTexto 16"/>
          <p:cNvSpPr txBox="1"/>
          <p:nvPr/>
        </p:nvSpPr>
        <p:spPr>
          <a:xfrm>
            <a:off x="10207088" y="2780927"/>
            <a:ext cx="186557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es-CO" i="1" dirty="0" smtClean="0"/>
              <a:t>Actualización en Tejidos blandos</a:t>
            </a:r>
          </a:p>
          <a:p>
            <a:pPr marL="285750" indent="-285750">
              <a:buFontTx/>
              <a:buChar char="-"/>
            </a:pPr>
            <a:endParaRPr lang="es-CO" i="1" dirty="0" smtClean="0"/>
          </a:p>
          <a:p>
            <a:pPr marL="285750" indent="-285750">
              <a:buFontTx/>
              <a:buChar char="-"/>
            </a:pPr>
            <a:r>
              <a:rPr lang="es-CO" i="1" dirty="0" smtClean="0"/>
              <a:t>Armonización curricular</a:t>
            </a:r>
          </a:p>
          <a:p>
            <a:pPr marL="285750" indent="-285750">
              <a:buFontTx/>
              <a:buChar char="-"/>
            </a:pPr>
            <a:endParaRPr lang="es-CO" i="1" dirty="0" smtClean="0"/>
          </a:p>
          <a:p>
            <a:r>
              <a:rPr lang="es-CO" i="1" dirty="0" smtClean="0"/>
              <a:t>- 34 asistentes</a:t>
            </a:r>
            <a:endParaRPr lang="es-CO" i="1" dirty="0"/>
          </a:p>
        </p:txBody>
      </p:sp>
    </p:spTree>
    <p:extLst>
      <p:ext uri="{BB962C8B-B14F-4D97-AF65-F5344CB8AC3E}">
        <p14:creationId xmlns:p14="http://schemas.microsoft.com/office/powerpoint/2010/main" val="21035569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817" t="86749" r="-1"/>
          <a:stretch/>
        </p:blipFill>
        <p:spPr>
          <a:xfrm>
            <a:off x="3264389" y="3212976"/>
            <a:ext cx="6392405" cy="1070055"/>
          </a:xfrm>
          <a:prstGeom prst="rect">
            <a:avLst/>
          </a:prstGeom>
        </p:spPr>
      </p:pic>
      <p:sp>
        <p:nvSpPr>
          <p:cNvPr id="6" name="CuadroTexto 5"/>
          <p:cNvSpPr txBox="1"/>
          <p:nvPr/>
        </p:nvSpPr>
        <p:spPr>
          <a:xfrm>
            <a:off x="47328" y="1868631"/>
            <a:ext cx="280711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Segundo Módulo</a:t>
            </a:r>
            <a:endParaRPr lang="es-CO" sz="3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ea typeface="+mj-ea"/>
              <a:cs typeface="+mj-cs"/>
            </a:endParaRPr>
          </a:p>
        </p:txBody>
      </p:sp>
      <p:pic>
        <p:nvPicPr>
          <p:cNvPr id="7" name="Imagen 6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378" b="65750"/>
          <a:stretch/>
        </p:blipFill>
        <p:spPr>
          <a:xfrm>
            <a:off x="3143671" y="188639"/>
            <a:ext cx="6513123" cy="2910359"/>
          </a:xfrm>
          <a:prstGeom prst="rect">
            <a:avLst/>
          </a:prstGeom>
        </p:spPr>
      </p:pic>
      <p:sp>
        <p:nvSpPr>
          <p:cNvPr id="8" name="Freeform 208">
            <a:extLst>
              <a:ext uri="{FF2B5EF4-FFF2-40B4-BE49-F238E27FC236}">
                <a16:creationId xmlns:a16="http://schemas.microsoft.com/office/drawing/2014/main" id="{4270D2FF-8501-43C6-AAAB-E78679F4C986}"/>
              </a:ext>
            </a:extLst>
          </p:cNvPr>
          <p:cNvSpPr>
            <a:spLocks/>
          </p:cNvSpPr>
          <p:nvPr/>
        </p:nvSpPr>
        <p:spPr bwMode="auto">
          <a:xfrm>
            <a:off x="3744724" y="4346966"/>
            <a:ext cx="1991236" cy="2041306"/>
          </a:xfrm>
          <a:custGeom>
            <a:avLst/>
            <a:gdLst>
              <a:gd name="T0" fmla="*/ 3183 w 6367"/>
              <a:gd name="T1" fmla="*/ 7350 h 7350"/>
              <a:gd name="T2" fmla="*/ 6367 w 6367"/>
              <a:gd name="T3" fmla="*/ 5513 h 7350"/>
              <a:gd name="T4" fmla="*/ 6367 w 6367"/>
              <a:gd name="T5" fmla="*/ 1838 h 7350"/>
              <a:gd name="T6" fmla="*/ 3183 w 6367"/>
              <a:gd name="T7" fmla="*/ 0 h 7350"/>
              <a:gd name="T8" fmla="*/ 0 w 6367"/>
              <a:gd name="T9" fmla="*/ 1838 h 7350"/>
              <a:gd name="T10" fmla="*/ 0 w 6367"/>
              <a:gd name="T11" fmla="*/ 5513 h 7350"/>
              <a:gd name="T12" fmla="*/ 3183 w 6367"/>
              <a:gd name="T13" fmla="*/ 7350 h 73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6367" h="7350">
                <a:moveTo>
                  <a:pt x="3183" y="7350"/>
                </a:moveTo>
                <a:lnTo>
                  <a:pt x="6367" y="5513"/>
                </a:lnTo>
                <a:lnTo>
                  <a:pt x="6367" y="1838"/>
                </a:lnTo>
                <a:lnTo>
                  <a:pt x="3183" y="0"/>
                </a:lnTo>
                <a:lnTo>
                  <a:pt x="0" y="1838"/>
                </a:lnTo>
                <a:lnTo>
                  <a:pt x="0" y="5513"/>
                </a:lnTo>
                <a:lnTo>
                  <a:pt x="3183" y="7350"/>
                </a:lnTo>
                <a:close/>
              </a:path>
            </a:pathLst>
          </a:custGeom>
          <a:blipFill dpi="0" rotWithShape="1">
            <a:blip r:embed="rId3"/>
            <a:srcRect/>
            <a:stretch>
              <a:fillRect b="-7000"/>
            </a:stretch>
          </a:blipFill>
          <a:ln>
            <a:noFill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txBody>
          <a:bodyPr rtlCol="0" anchor="ctr"/>
          <a:lstStyle/>
          <a:p>
            <a:pPr algn="ctr"/>
            <a:endParaRPr lang="en-US" sz="1350" kern="0" dirty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9" name="Freeform 208">
            <a:extLst>
              <a:ext uri="{FF2B5EF4-FFF2-40B4-BE49-F238E27FC236}">
                <a16:creationId xmlns:a16="http://schemas.microsoft.com/office/drawing/2014/main" id="{4270D2FF-8501-43C6-AAAB-E78679F4C986}"/>
              </a:ext>
            </a:extLst>
          </p:cNvPr>
          <p:cNvSpPr>
            <a:spLocks/>
          </p:cNvSpPr>
          <p:nvPr/>
        </p:nvSpPr>
        <p:spPr bwMode="auto">
          <a:xfrm>
            <a:off x="7186491" y="4369544"/>
            <a:ext cx="2005853" cy="1939775"/>
          </a:xfrm>
          <a:custGeom>
            <a:avLst/>
            <a:gdLst>
              <a:gd name="T0" fmla="*/ 3183 w 6367"/>
              <a:gd name="T1" fmla="*/ 7350 h 7350"/>
              <a:gd name="T2" fmla="*/ 6367 w 6367"/>
              <a:gd name="T3" fmla="*/ 5513 h 7350"/>
              <a:gd name="T4" fmla="*/ 6367 w 6367"/>
              <a:gd name="T5" fmla="*/ 1838 h 7350"/>
              <a:gd name="T6" fmla="*/ 3183 w 6367"/>
              <a:gd name="T7" fmla="*/ 0 h 7350"/>
              <a:gd name="T8" fmla="*/ 0 w 6367"/>
              <a:gd name="T9" fmla="*/ 1838 h 7350"/>
              <a:gd name="T10" fmla="*/ 0 w 6367"/>
              <a:gd name="T11" fmla="*/ 5513 h 7350"/>
              <a:gd name="T12" fmla="*/ 3183 w 6367"/>
              <a:gd name="T13" fmla="*/ 7350 h 73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6367" h="7350">
                <a:moveTo>
                  <a:pt x="3183" y="7350"/>
                </a:moveTo>
                <a:lnTo>
                  <a:pt x="6367" y="5513"/>
                </a:lnTo>
                <a:lnTo>
                  <a:pt x="6367" y="1838"/>
                </a:lnTo>
                <a:lnTo>
                  <a:pt x="3183" y="0"/>
                </a:lnTo>
                <a:lnTo>
                  <a:pt x="0" y="1838"/>
                </a:lnTo>
                <a:lnTo>
                  <a:pt x="0" y="5513"/>
                </a:lnTo>
                <a:lnTo>
                  <a:pt x="3183" y="7350"/>
                </a:lnTo>
                <a:close/>
              </a:path>
            </a:pathLst>
          </a:custGeom>
          <a:blipFill>
            <a:blip r:embed="rId4"/>
            <a:stretch>
              <a:fillRect t="3000" b="-24000"/>
            </a:stretch>
          </a:blipFill>
          <a:ln>
            <a:noFill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txBody>
          <a:bodyPr rtlCol="0" anchor="ctr"/>
          <a:lstStyle/>
          <a:p>
            <a:pPr algn="ctr"/>
            <a:endParaRPr lang="en-US" sz="1350" kern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0" name="Rectángulo 9"/>
          <p:cNvSpPr/>
          <p:nvPr/>
        </p:nvSpPr>
        <p:spPr>
          <a:xfrm>
            <a:off x="3748029" y="6388272"/>
            <a:ext cx="191597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CO" i="1" dirty="0" smtClean="0"/>
              <a:t>Fabio </a:t>
            </a:r>
            <a:r>
              <a:rPr lang="es-CO" i="1" dirty="0" err="1"/>
              <a:t>Ramôa</a:t>
            </a:r>
            <a:r>
              <a:rPr lang="es-CO" i="1" dirty="0"/>
              <a:t> Pires</a:t>
            </a:r>
          </a:p>
        </p:txBody>
      </p:sp>
      <p:sp>
        <p:nvSpPr>
          <p:cNvPr id="11" name="Rectángulo 10"/>
          <p:cNvSpPr/>
          <p:nvPr/>
        </p:nvSpPr>
        <p:spPr>
          <a:xfrm>
            <a:off x="6805063" y="6392369"/>
            <a:ext cx="276870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CO" i="1" dirty="0" smtClean="0"/>
              <a:t>Adalberto </a:t>
            </a:r>
            <a:r>
              <a:rPr lang="es-CO" i="1" dirty="0"/>
              <a:t>Mosqueda Taylor</a:t>
            </a:r>
          </a:p>
        </p:txBody>
      </p:sp>
      <p:sp>
        <p:nvSpPr>
          <p:cNvPr id="12" name="CuadroTexto 11"/>
          <p:cNvSpPr txBox="1"/>
          <p:nvPr/>
        </p:nvSpPr>
        <p:spPr>
          <a:xfrm>
            <a:off x="9915435" y="2780927"/>
            <a:ext cx="2157229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s-CO" i="1" dirty="0" smtClean="0"/>
              <a:t>Actualización en Tejidos duros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CO" i="1" dirty="0" smtClean="0"/>
              <a:t>Armonización curricular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CO" i="1" dirty="0" smtClean="0"/>
              <a:t>Pares para creación posgrado </a:t>
            </a:r>
            <a:r>
              <a:rPr lang="es-CO" i="1" dirty="0" err="1" smtClean="0"/>
              <a:t>MyPO</a:t>
            </a:r>
            <a:endParaRPr lang="es-CO" i="1" dirty="0"/>
          </a:p>
        </p:txBody>
      </p:sp>
      <p:grpSp>
        <p:nvGrpSpPr>
          <p:cNvPr id="34" name="Grupo 33"/>
          <p:cNvGrpSpPr/>
          <p:nvPr/>
        </p:nvGrpSpPr>
        <p:grpSpPr>
          <a:xfrm>
            <a:off x="154739" y="3480104"/>
            <a:ext cx="2592288" cy="2664296"/>
            <a:chOff x="191344" y="404664"/>
            <a:chExt cx="2592288" cy="2664296"/>
          </a:xfrm>
        </p:grpSpPr>
        <p:sp>
          <p:nvSpPr>
            <p:cNvPr id="35" name="Rectángulo 34"/>
            <p:cNvSpPr/>
            <p:nvPr/>
          </p:nvSpPr>
          <p:spPr>
            <a:xfrm>
              <a:off x="191344" y="404664"/>
              <a:ext cx="2592288" cy="2664296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  <p:grpSp>
          <p:nvGrpSpPr>
            <p:cNvPr id="36" name="Grupo 35"/>
            <p:cNvGrpSpPr/>
            <p:nvPr/>
          </p:nvGrpSpPr>
          <p:grpSpPr>
            <a:xfrm>
              <a:off x="335360" y="702842"/>
              <a:ext cx="2304256" cy="2078086"/>
              <a:chOff x="9282454" y="2512930"/>
              <a:chExt cx="1836001" cy="1627559"/>
            </a:xfrm>
          </p:grpSpPr>
          <p:sp>
            <p:nvSpPr>
              <p:cNvPr id="37" name="Freeform 51">
                <a:extLst>
                  <a:ext uri="{FF2B5EF4-FFF2-40B4-BE49-F238E27FC236}">
                    <a16:creationId xmlns:a16="http://schemas.microsoft.com/office/drawing/2014/main" id="{95709A78-AFA2-436E-A83E-6526C9B5C030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>
                <a:off x="10169631" y="2554013"/>
                <a:ext cx="684048" cy="607805"/>
              </a:xfrm>
              <a:custGeom>
                <a:avLst/>
                <a:gdLst>
                  <a:gd name="T0" fmla="*/ 1337 w 5552"/>
                  <a:gd name="T1" fmla="*/ 0 h 4983"/>
                  <a:gd name="T2" fmla="*/ 0 w 5552"/>
                  <a:gd name="T3" fmla="*/ 2315 h 4983"/>
                  <a:gd name="T4" fmla="*/ 1535 w 5552"/>
                  <a:gd name="T5" fmla="*/ 4983 h 4983"/>
                  <a:gd name="T6" fmla="*/ 2775 w 5552"/>
                  <a:gd name="T7" fmla="*/ 4983 h 4983"/>
                  <a:gd name="T8" fmla="*/ 4016 w 5552"/>
                  <a:gd name="T9" fmla="*/ 4983 h 4983"/>
                  <a:gd name="T10" fmla="*/ 5552 w 5552"/>
                  <a:gd name="T11" fmla="*/ 2315 h 4983"/>
                  <a:gd name="T12" fmla="*/ 5394 w 5552"/>
                  <a:gd name="T13" fmla="*/ 2042 h 498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552" h="4983">
                    <a:moveTo>
                      <a:pt x="1337" y="0"/>
                    </a:moveTo>
                    <a:lnTo>
                      <a:pt x="0" y="2315"/>
                    </a:lnTo>
                    <a:lnTo>
                      <a:pt x="1535" y="4983"/>
                    </a:lnTo>
                    <a:lnTo>
                      <a:pt x="2775" y="4983"/>
                    </a:lnTo>
                    <a:lnTo>
                      <a:pt x="4016" y="4983"/>
                    </a:lnTo>
                    <a:lnTo>
                      <a:pt x="5552" y="2315"/>
                    </a:lnTo>
                    <a:lnTo>
                      <a:pt x="5394" y="2042"/>
                    </a:lnTo>
                  </a:path>
                </a:pathLst>
              </a:custGeom>
              <a:blipFill dpi="0" rotWithShape="0">
                <a:blip r:embed="rId5"/>
                <a:srcRect/>
                <a:stretch>
                  <a:fillRect l="2000"/>
                </a:stretch>
              </a:blipFill>
              <a:ln w="63500">
                <a:solidFill>
                  <a:schemeClr val="bg1">
                    <a:lumMod val="50000"/>
                  </a:schemeClr>
                </a:solidFill>
                <a:prstDash val="solid"/>
                <a:round/>
                <a:headEnd/>
                <a:tailEnd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354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100" b="0" i="0" u="none" strike="noStrike" kern="0" cap="none" spc="0" normalizeH="0" baseline="0" noProof="0" smtClean="0">
                  <a:ln>
                    <a:noFill/>
                  </a:ln>
                  <a:solidFill>
                    <a:srgbClr val="95A5A6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38" name="Freeform 208">
                <a:extLst>
                  <a:ext uri="{FF2B5EF4-FFF2-40B4-BE49-F238E27FC236}">
                    <a16:creationId xmlns:a16="http://schemas.microsoft.com/office/drawing/2014/main" id="{4270D2FF-8501-43C6-AAAB-E78679F4C98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895255" y="3120159"/>
                <a:ext cx="618768" cy="606072"/>
              </a:xfrm>
              <a:custGeom>
                <a:avLst/>
                <a:gdLst>
                  <a:gd name="T0" fmla="*/ 3183 w 6367"/>
                  <a:gd name="T1" fmla="*/ 7350 h 7350"/>
                  <a:gd name="T2" fmla="*/ 6367 w 6367"/>
                  <a:gd name="T3" fmla="*/ 5513 h 7350"/>
                  <a:gd name="T4" fmla="*/ 6367 w 6367"/>
                  <a:gd name="T5" fmla="*/ 1838 h 7350"/>
                  <a:gd name="T6" fmla="*/ 3183 w 6367"/>
                  <a:gd name="T7" fmla="*/ 0 h 7350"/>
                  <a:gd name="T8" fmla="*/ 0 w 6367"/>
                  <a:gd name="T9" fmla="*/ 1838 h 7350"/>
                  <a:gd name="T10" fmla="*/ 0 w 6367"/>
                  <a:gd name="T11" fmla="*/ 5513 h 7350"/>
                  <a:gd name="T12" fmla="*/ 3183 w 6367"/>
                  <a:gd name="T13" fmla="*/ 7350 h 73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6367" h="7350">
                    <a:moveTo>
                      <a:pt x="3183" y="7350"/>
                    </a:moveTo>
                    <a:lnTo>
                      <a:pt x="6367" y="5513"/>
                    </a:lnTo>
                    <a:lnTo>
                      <a:pt x="6367" y="1838"/>
                    </a:lnTo>
                    <a:lnTo>
                      <a:pt x="3183" y="0"/>
                    </a:lnTo>
                    <a:lnTo>
                      <a:pt x="0" y="1838"/>
                    </a:lnTo>
                    <a:lnTo>
                      <a:pt x="0" y="5513"/>
                    </a:lnTo>
                    <a:lnTo>
                      <a:pt x="3183" y="7350"/>
                    </a:lnTo>
                    <a:close/>
                  </a:path>
                </a:pathLst>
              </a:custGeom>
              <a:blipFill>
                <a:blip r:embed="rId6"/>
                <a:stretch>
                  <a:fillRect l="2000"/>
                </a:stretch>
              </a:blipFill>
              <a:ln>
                <a:noFill/>
              </a:ln>
              <a:effec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9" name="Freeform 51">
                <a:extLst>
                  <a:ext uri="{FF2B5EF4-FFF2-40B4-BE49-F238E27FC236}">
                    <a16:creationId xmlns:a16="http://schemas.microsoft.com/office/drawing/2014/main" id="{95709A78-AFA2-436E-A83E-6526C9B5C030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>
                <a:off x="9244404" y="3091428"/>
                <a:ext cx="684048" cy="607805"/>
              </a:xfrm>
              <a:custGeom>
                <a:avLst/>
                <a:gdLst>
                  <a:gd name="T0" fmla="*/ 1337 w 5552"/>
                  <a:gd name="T1" fmla="*/ 0 h 4983"/>
                  <a:gd name="T2" fmla="*/ 0 w 5552"/>
                  <a:gd name="T3" fmla="*/ 2315 h 4983"/>
                  <a:gd name="T4" fmla="*/ 1535 w 5552"/>
                  <a:gd name="T5" fmla="*/ 4983 h 4983"/>
                  <a:gd name="T6" fmla="*/ 2775 w 5552"/>
                  <a:gd name="T7" fmla="*/ 4983 h 4983"/>
                  <a:gd name="T8" fmla="*/ 4016 w 5552"/>
                  <a:gd name="T9" fmla="*/ 4983 h 4983"/>
                  <a:gd name="T10" fmla="*/ 5552 w 5552"/>
                  <a:gd name="T11" fmla="*/ 2315 h 4983"/>
                  <a:gd name="T12" fmla="*/ 5394 w 5552"/>
                  <a:gd name="T13" fmla="*/ 2042 h 498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552" h="4983">
                    <a:moveTo>
                      <a:pt x="1337" y="0"/>
                    </a:moveTo>
                    <a:lnTo>
                      <a:pt x="0" y="2315"/>
                    </a:lnTo>
                    <a:lnTo>
                      <a:pt x="1535" y="4983"/>
                    </a:lnTo>
                    <a:lnTo>
                      <a:pt x="2775" y="4983"/>
                    </a:lnTo>
                    <a:lnTo>
                      <a:pt x="4016" y="4983"/>
                    </a:lnTo>
                    <a:lnTo>
                      <a:pt x="5552" y="2315"/>
                    </a:lnTo>
                    <a:lnTo>
                      <a:pt x="5394" y="2042"/>
                    </a:lnTo>
                  </a:path>
                </a:pathLst>
              </a:custGeom>
              <a:blipFill>
                <a:blip r:embed="rId7"/>
                <a:stretch>
                  <a:fillRect/>
                </a:stretch>
              </a:blipFill>
              <a:ln w="63500">
                <a:solidFill>
                  <a:srgbClr val="7F7F7F"/>
                </a:solidFill>
                <a:prstDash val="solid"/>
                <a:round/>
                <a:headEnd/>
                <a:tailEnd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354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100" b="0" i="0" u="none" strike="noStrike" kern="0" cap="none" spc="0" normalizeH="0" baseline="0" noProof="0" smtClean="0">
                  <a:ln>
                    <a:noFill/>
                  </a:ln>
                  <a:solidFill>
                    <a:srgbClr val="95A5A6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40" name="Freeform 52">
                <a:extLst>
                  <a:ext uri="{FF2B5EF4-FFF2-40B4-BE49-F238E27FC236}">
                    <a16:creationId xmlns:a16="http://schemas.microsoft.com/office/drawing/2014/main" id="{B12C0268-58EF-481B-BDAF-3BADBA9A7E0D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>
                <a:off x="10566906" y="2997051"/>
                <a:ext cx="495294" cy="607805"/>
              </a:xfrm>
              <a:custGeom>
                <a:avLst/>
                <a:gdLst>
                  <a:gd name="T0" fmla="*/ 0 w 4017"/>
                  <a:gd name="T1" fmla="*/ 0 h 4984"/>
                  <a:gd name="T2" fmla="*/ 1240 w 4017"/>
                  <a:gd name="T3" fmla="*/ 0 h 4984"/>
                  <a:gd name="T4" fmla="*/ 2481 w 4017"/>
                  <a:gd name="T5" fmla="*/ 0 h 4984"/>
                  <a:gd name="T6" fmla="*/ 4017 w 4017"/>
                  <a:gd name="T7" fmla="*/ 2669 h 4984"/>
                  <a:gd name="T8" fmla="*/ 2679 w 4017"/>
                  <a:gd name="T9" fmla="*/ 4984 h 49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017" h="4984">
                    <a:moveTo>
                      <a:pt x="0" y="0"/>
                    </a:moveTo>
                    <a:lnTo>
                      <a:pt x="1240" y="0"/>
                    </a:lnTo>
                    <a:lnTo>
                      <a:pt x="2481" y="0"/>
                    </a:lnTo>
                    <a:lnTo>
                      <a:pt x="4017" y="2669"/>
                    </a:lnTo>
                    <a:lnTo>
                      <a:pt x="2679" y="4984"/>
                    </a:lnTo>
                  </a:path>
                </a:pathLst>
              </a:custGeom>
              <a:noFill/>
              <a:ln w="63500">
                <a:solidFill>
                  <a:srgbClr val="7030A0"/>
                </a:solidFill>
                <a:prstDash val="solid"/>
                <a:round/>
                <a:headEnd/>
                <a:tailEnd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354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100" b="0" i="0" u="none" strike="noStrike" kern="0" cap="none" spc="0" normalizeH="0" baseline="0" noProof="0" smtClean="0">
                  <a:ln>
                    <a:noFill/>
                  </a:ln>
                  <a:solidFill>
                    <a:srgbClr val="95A5A6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41" name="Freeform 54">
                <a:extLst>
                  <a:ext uri="{FF2B5EF4-FFF2-40B4-BE49-F238E27FC236}">
                    <a16:creationId xmlns:a16="http://schemas.microsoft.com/office/drawing/2014/main" id="{2CFC7337-33C1-4F66-9595-F6E101EB4D06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>
                <a:off x="9757097" y="2787504"/>
                <a:ext cx="574640" cy="254634"/>
              </a:xfrm>
              <a:custGeom>
                <a:avLst/>
                <a:gdLst>
                  <a:gd name="T0" fmla="*/ 0 w 4661"/>
                  <a:gd name="T1" fmla="*/ 0 h 2089"/>
                  <a:gd name="T2" fmla="*/ 1207 w 4661"/>
                  <a:gd name="T3" fmla="*/ 2089 h 2089"/>
                  <a:gd name="T4" fmla="*/ 4322 w 4661"/>
                  <a:gd name="T5" fmla="*/ 2089 h 2089"/>
                  <a:gd name="T6" fmla="*/ 4661 w 4661"/>
                  <a:gd name="T7" fmla="*/ 1504 h 208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661" h="2089">
                    <a:moveTo>
                      <a:pt x="0" y="0"/>
                    </a:moveTo>
                    <a:lnTo>
                      <a:pt x="1207" y="2089"/>
                    </a:lnTo>
                    <a:lnTo>
                      <a:pt x="4322" y="2089"/>
                    </a:lnTo>
                    <a:lnTo>
                      <a:pt x="4661" y="1504"/>
                    </a:lnTo>
                  </a:path>
                </a:pathLst>
              </a:custGeom>
              <a:solidFill>
                <a:srgbClr val="FFFFFF"/>
              </a:solidFill>
              <a:ln w="63500">
                <a:solidFill>
                  <a:srgbClr val="7030A0"/>
                </a:solidFill>
                <a:prstDash val="solid"/>
                <a:round/>
                <a:headEnd/>
                <a:tailEnd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354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100" b="0" i="0" u="none" strike="noStrike" kern="0" cap="none" spc="0" normalizeH="0" baseline="0" noProof="0" smtClean="0">
                  <a:ln>
                    <a:noFill/>
                  </a:ln>
                  <a:solidFill>
                    <a:srgbClr val="95A5A6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42" name="Freeform 55">
                <a:extLst>
                  <a:ext uri="{FF2B5EF4-FFF2-40B4-BE49-F238E27FC236}">
                    <a16:creationId xmlns:a16="http://schemas.microsoft.com/office/drawing/2014/main" id="{B8141DD8-0903-42BF-A73D-E25077BDF01A}"/>
                  </a:ext>
                </a:extLst>
              </p:cNvPr>
              <p:cNvSpPr>
                <a:spLocks/>
              </p:cNvSpPr>
              <p:nvPr/>
            </p:nvSpPr>
            <p:spPr bwMode="auto">
              <a:xfrm rot="5400000" flipH="1">
                <a:off x="9631331" y="3541990"/>
                <a:ext cx="488395" cy="582440"/>
              </a:xfrm>
              <a:custGeom>
                <a:avLst/>
                <a:gdLst>
                  <a:gd name="T0" fmla="*/ 2759 w 3966"/>
                  <a:gd name="T1" fmla="*/ 0 h 4777"/>
                  <a:gd name="T2" fmla="*/ 3966 w 3966"/>
                  <a:gd name="T3" fmla="*/ 2089 h 4777"/>
                  <a:gd name="T4" fmla="*/ 2400 w 3966"/>
                  <a:gd name="T5" fmla="*/ 4777 h 4777"/>
                  <a:gd name="T6" fmla="*/ 0 w 3966"/>
                  <a:gd name="T7" fmla="*/ 4777 h 477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966" h="4777">
                    <a:moveTo>
                      <a:pt x="2759" y="0"/>
                    </a:moveTo>
                    <a:lnTo>
                      <a:pt x="3966" y="2089"/>
                    </a:lnTo>
                    <a:lnTo>
                      <a:pt x="2400" y="4777"/>
                    </a:lnTo>
                    <a:lnTo>
                      <a:pt x="0" y="4777"/>
                    </a:lnTo>
                  </a:path>
                </a:pathLst>
              </a:custGeom>
              <a:noFill/>
              <a:ln w="63500">
                <a:solidFill>
                  <a:srgbClr val="7030A0"/>
                </a:solidFill>
                <a:prstDash val="solid"/>
                <a:round/>
                <a:headEnd/>
                <a:tailEnd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354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100" b="0" i="0" u="none" strike="noStrike" kern="0" cap="none" spc="0" normalizeH="0" baseline="0" noProof="0" smtClean="0">
                  <a:ln>
                    <a:noFill/>
                  </a:ln>
                  <a:solidFill>
                    <a:srgbClr val="95A5A6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43" name="Freeform 56">
                <a:extLst>
                  <a:ext uri="{FF2B5EF4-FFF2-40B4-BE49-F238E27FC236}">
                    <a16:creationId xmlns:a16="http://schemas.microsoft.com/office/drawing/2014/main" id="{E99B26F7-D38C-429C-9F20-8EEF224A6087}"/>
                  </a:ext>
                </a:extLst>
              </p:cNvPr>
              <p:cNvSpPr>
                <a:spLocks/>
              </p:cNvSpPr>
              <p:nvPr/>
            </p:nvSpPr>
            <p:spPr bwMode="auto">
              <a:xfrm rot="5400000" flipH="1">
                <a:off x="10233535" y="3573531"/>
                <a:ext cx="551477" cy="582440"/>
              </a:xfrm>
              <a:custGeom>
                <a:avLst/>
                <a:gdLst>
                  <a:gd name="T0" fmla="*/ 272 w 4476"/>
                  <a:gd name="T1" fmla="*/ 0 h 4776"/>
                  <a:gd name="T2" fmla="*/ 2910 w 4476"/>
                  <a:gd name="T3" fmla="*/ 0 h 4776"/>
                  <a:gd name="T4" fmla="*/ 4476 w 4476"/>
                  <a:gd name="T5" fmla="*/ 2687 h 4776"/>
                  <a:gd name="T6" fmla="*/ 3269 w 4476"/>
                  <a:gd name="T7" fmla="*/ 4776 h 4776"/>
                  <a:gd name="T8" fmla="*/ 153 w 4476"/>
                  <a:gd name="T9" fmla="*/ 4776 h 4776"/>
                  <a:gd name="T10" fmla="*/ 0 w 4476"/>
                  <a:gd name="T11" fmla="*/ 4512 h 47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476" h="4776">
                    <a:moveTo>
                      <a:pt x="272" y="0"/>
                    </a:moveTo>
                    <a:lnTo>
                      <a:pt x="2910" y="0"/>
                    </a:lnTo>
                    <a:lnTo>
                      <a:pt x="4476" y="2687"/>
                    </a:lnTo>
                    <a:lnTo>
                      <a:pt x="3269" y="4776"/>
                    </a:lnTo>
                    <a:lnTo>
                      <a:pt x="153" y="4776"/>
                    </a:lnTo>
                    <a:lnTo>
                      <a:pt x="0" y="4512"/>
                    </a:lnTo>
                  </a:path>
                </a:pathLst>
              </a:custGeom>
              <a:blipFill>
                <a:blip r:embed="rId8"/>
                <a:stretch>
                  <a:fillRect/>
                </a:stretch>
              </a:blipFill>
              <a:ln w="63500">
                <a:solidFill>
                  <a:srgbClr val="9BBB59"/>
                </a:solidFill>
                <a:prstDash val="solid"/>
                <a:round/>
                <a:headEnd/>
                <a:tailEnd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354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100" b="0" i="0" u="none" strike="noStrike" kern="0" cap="none" spc="0" normalizeH="0" baseline="0" noProof="0" smtClean="0">
                  <a:ln>
                    <a:noFill/>
                  </a:ln>
                  <a:solidFill>
                    <a:srgbClr val="95A5A6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44" name="Freeform 51">
                <a:extLst>
                  <a:ext uri="{FF2B5EF4-FFF2-40B4-BE49-F238E27FC236}">
                    <a16:creationId xmlns:a16="http://schemas.microsoft.com/office/drawing/2014/main" id="{95709A78-AFA2-436E-A83E-6526C9B5C030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>
                <a:off x="9244333" y="3089729"/>
                <a:ext cx="684048" cy="607805"/>
              </a:xfrm>
              <a:custGeom>
                <a:avLst/>
                <a:gdLst>
                  <a:gd name="T0" fmla="*/ 1337 w 5552"/>
                  <a:gd name="T1" fmla="*/ 0 h 4983"/>
                  <a:gd name="T2" fmla="*/ 0 w 5552"/>
                  <a:gd name="T3" fmla="*/ 2315 h 4983"/>
                  <a:gd name="T4" fmla="*/ 1535 w 5552"/>
                  <a:gd name="T5" fmla="*/ 4983 h 4983"/>
                  <a:gd name="T6" fmla="*/ 2775 w 5552"/>
                  <a:gd name="T7" fmla="*/ 4983 h 4983"/>
                  <a:gd name="T8" fmla="*/ 4016 w 5552"/>
                  <a:gd name="T9" fmla="*/ 4983 h 4983"/>
                  <a:gd name="T10" fmla="*/ 5552 w 5552"/>
                  <a:gd name="T11" fmla="*/ 2315 h 4983"/>
                  <a:gd name="T12" fmla="*/ 5394 w 5552"/>
                  <a:gd name="T13" fmla="*/ 2042 h 498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552" h="4983">
                    <a:moveTo>
                      <a:pt x="1337" y="0"/>
                    </a:moveTo>
                    <a:lnTo>
                      <a:pt x="0" y="2315"/>
                    </a:lnTo>
                    <a:lnTo>
                      <a:pt x="1535" y="4983"/>
                    </a:lnTo>
                    <a:lnTo>
                      <a:pt x="2775" y="4983"/>
                    </a:lnTo>
                    <a:lnTo>
                      <a:pt x="4016" y="4983"/>
                    </a:lnTo>
                    <a:lnTo>
                      <a:pt x="5552" y="2315"/>
                    </a:lnTo>
                    <a:lnTo>
                      <a:pt x="5394" y="2042"/>
                    </a:lnTo>
                  </a:path>
                </a:pathLst>
              </a:custGeom>
              <a:solidFill>
                <a:schemeClr val="bg1">
                  <a:lumMod val="85000"/>
                  <a:alpha val="31000"/>
                </a:schemeClr>
              </a:solidFill>
              <a:ln w="63500">
                <a:solidFill>
                  <a:schemeClr val="bg1">
                    <a:lumMod val="50000"/>
                  </a:schemeClr>
                </a:solidFill>
                <a:prstDash val="solid"/>
                <a:round/>
                <a:headEnd/>
                <a:tailEnd/>
              </a:ln>
              <a:effec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354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100" b="0" i="0" u="none" strike="noStrike" kern="0" cap="none" spc="0" normalizeH="0" baseline="0" noProof="0" smtClean="0">
                  <a:ln>
                    <a:noFill/>
                  </a:ln>
                  <a:solidFill>
                    <a:srgbClr val="95A5A6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45" name="Freeform 56">
                <a:extLst>
                  <a:ext uri="{FF2B5EF4-FFF2-40B4-BE49-F238E27FC236}">
                    <a16:creationId xmlns:a16="http://schemas.microsoft.com/office/drawing/2014/main" id="{E99B26F7-D38C-429C-9F20-8EEF224A6087}"/>
                  </a:ext>
                </a:extLst>
              </p:cNvPr>
              <p:cNvSpPr>
                <a:spLocks/>
              </p:cNvSpPr>
              <p:nvPr/>
            </p:nvSpPr>
            <p:spPr bwMode="auto">
              <a:xfrm rot="5400000" flipH="1">
                <a:off x="10233300" y="3570800"/>
                <a:ext cx="551477" cy="582440"/>
              </a:xfrm>
              <a:custGeom>
                <a:avLst/>
                <a:gdLst>
                  <a:gd name="T0" fmla="*/ 272 w 4476"/>
                  <a:gd name="T1" fmla="*/ 0 h 4776"/>
                  <a:gd name="T2" fmla="*/ 2910 w 4476"/>
                  <a:gd name="T3" fmla="*/ 0 h 4776"/>
                  <a:gd name="T4" fmla="*/ 4476 w 4476"/>
                  <a:gd name="T5" fmla="*/ 2687 h 4776"/>
                  <a:gd name="T6" fmla="*/ 3269 w 4476"/>
                  <a:gd name="T7" fmla="*/ 4776 h 4776"/>
                  <a:gd name="T8" fmla="*/ 153 w 4476"/>
                  <a:gd name="T9" fmla="*/ 4776 h 4776"/>
                  <a:gd name="T10" fmla="*/ 0 w 4476"/>
                  <a:gd name="T11" fmla="*/ 4512 h 47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476" h="4776">
                    <a:moveTo>
                      <a:pt x="272" y="0"/>
                    </a:moveTo>
                    <a:lnTo>
                      <a:pt x="2910" y="0"/>
                    </a:lnTo>
                    <a:lnTo>
                      <a:pt x="4476" y="2687"/>
                    </a:lnTo>
                    <a:lnTo>
                      <a:pt x="3269" y="4776"/>
                    </a:lnTo>
                    <a:lnTo>
                      <a:pt x="153" y="4776"/>
                    </a:lnTo>
                    <a:lnTo>
                      <a:pt x="0" y="4512"/>
                    </a:lnTo>
                  </a:path>
                </a:pathLst>
              </a:custGeom>
              <a:solidFill>
                <a:schemeClr val="bg1">
                  <a:lumMod val="85000"/>
                  <a:alpha val="50000"/>
                </a:schemeClr>
              </a:solidFill>
              <a:ln w="63500">
                <a:solidFill>
                  <a:srgbClr val="7F7F7F"/>
                </a:solidFill>
                <a:prstDash val="solid"/>
                <a:round/>
                <a:headEnd/>
                <a:tailEnd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354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100" b="0" i="0" u="none" strike="noStrike" kern="0" cap="none" spc="0" normalizeH="0" baseline="0" noProof="0" smtClean="0">
                  <a:ln>
                    <a:noFill/>
                  </a:ln>
                  <a:solidFill>
                    <a:srgbClr val="95A5A6"/>
                  </a:solidFill>
                  <a:effectLst/>
                  <a:uLnTx/>
                  <a:uFillTx/>
                </a:endParaRPr>
              </a:p>
            </p:txBody>
          </p:sp>
          <p:grpSp>
            <p:nvGrpSpPr>
              <p:cNvPr id="46" name="Grupo 45"/>
              <p:cNvGrpSpPr/>
              <p:nvPr/>
            </p:nvGrpSpPr>
            <p:grpSpPr>
              <a:xfrm>
                <a:off x="10687376" y="3256926"/>
                <a:ext cx="266831" cy="311881"/>
                <a:chOff x="2951163" y="4143904"/>
                <a:chExt cx="324000" cy="379947"/>
              </a:xfrm>
            </p:grpSpPr>
            <p:sp>
              <p:nvSpPr>
                <p:cNvPr id="54" name="Freeform 208">
                  <a:extLst>
                    <a:ext uri="{FF2B5EF4-FFF2-40B4-BE49-F238E27FC236}">
                      <a16:creationId xmlns:a16="http://schemas.microsoft.com/office/drawing/2014/main" id="{2FBDA029-FD04-41C4-93DF-D5FCA72C8600}"/>
                    </a:ext>
                  </a:extLst>
                </p:cNvPr>
                <p:cNvSpPr>
                  <a:spLocks noChangeAspect="1"/>
                </p:cNvSpPr>
                <p:nvPr/>
              </p:nvSpPr>
              <p:spPr bwMode="auto">
                <a:xfrm>
                  <a:off x="2951163" y="4143904"/>
                  <a:ext cx="324000" cy="379947"/>
                </a:xfrm>
                <a:custGeom>
                  <a:avLst/>
                  <a:gdLst>
                    <a:gd name="T0" fmla="*/ 3183 w 6367"/>
                    <a:gd name="T1" fmla="*/ 7350 h 7350"/>
                    <a:gd name="T2" fmla="*/ 6367 w 6367"/>
                    <a:gd name="T3" fmla="*/ 5513 h 7350"/>
                    <a:gd name="T4" fmla="*/ 6367 w 6367"/>
                    <a:gd name="T5" fmla="*/ 1838 h 7350"/>
                    <a:gd name="T6" fmla="*/ 3183 w 6367"/>
                    <a:gd name="T7" fmla="*/ 0 h 7350"/>
                    <a:gd name="T8" fmla="*/ 0 w 6367"/>
                    <a:gd name="T9" fmla="*/ 1838 h 7350"/>
                    <a:gd name="T10" fmla="*/ 0 w 6367"/>
                    <a:gd name="T11" fmla="*/ 5513 h 7350"/>
                    <a:gd name="T12" fmla="*/ 3183 w 6367"/>
                    <a:gd name="T13" fmla="*/ 7350 h 735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6367" h="7350">
                      <a:moveTo>
                        <a:pt x="3183" y="7350"/>
                      </a:moveTo>
                      <a:lnTo>
                        <a:pt x="6367" y="5513"/>
                      </a:lnTo>
                      <a:lnTo>
                        <a:pt x="6367" y="1838"/>
                      </a:lnTo>
                      <a:lnTo>
                        <a:pt x="3183" y="0"/>
                      </a:lnTo>
                      <a:lnTo>
                        <a:pt x="0" y="1838"/>
                      </a:lnTo>
                      <a:lnTo>
                        <a:pt x="0" y="5513"/>
                      </a:lnTo>
                      <a:lnTo>
                        <a:pt x="3183" y="7350"/>
                      </a:lnTo>
                      <a:close/>
                    </a:path>
                  </a:pathLst>
                </a:custGeom>
                <a:solidFill>
                  <a:schemeClr val="bg1">
                    <a:lumMod val="85000"/>
                  </a:schemeClr>
                </a:solidFill>
                <a:ln w="28575">
                  <a:solidFill>
                    <a:srgbClr val="4B2C50"/>
                  </a:solidFill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pic>
              <p:nvPicPr>
                <p:cNvPr id="55" name="53 Imagen"/>
                <p:cNvPicPr>
                  <a:picLocks noChangeAspect="1"/>
                </p:cNvPicPr>
                <p:nvPr/>
              </p:nvPicPr>
              <p:blipFill>
                <a:blip r:embed="rId9">
                  <a:duotone>
                    <a:prstClr val="black"/>
                    <a:schemeClr val="accent3">
                      <a:tint val="45000"/>
                      <a:satMod val="400000"/>
                    </a:schemeClr>
                  </a:duotone>
                  <a:extLst>
                    <a:ext uri="{BEBA8EAE-BF5A-486C-A8C5-ECC9F3942E4B}">
                      <a14:imgProps xmlns:a14="http://schemas.microsoft.com/office/drawing/2010/main">
                        <a14:imgLayer r:embed="rId10">
                          <a14:imgEffect>
                            <a14:colorTemperature colorTemp="1500"/>
                          </a14:imgEffect>
                          <a14:imgEffect>
                            <a14:saturation sat="0"/>
                          </a14:imgEffect>
                          <a14:imgEffect>
                            <a14:brightnessContrast bright="-19000" contrast="-69000"/>
                          </a14:imgEffect>
                        </a14:imgLayer>
                      </a14:imgProps>
                    </a:ex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3012706" y="4241874"/>
                  <a:ext cx="180000" cy="180000"/>
                </a:xfrm>
                <a:prstGeom prst="rect">
                  <a:avLst/>
                </a:prstGeom>
              </p:spPr>
            </p:pic>
          </p:grpSp>
          <p:grpSp>
            <p:nvGrpSpPr>
              <p:cNvPr id="47" name="Grupo 46"/>
              <p:cNvGrpSpPr/>
              <p:nvPr/>
            </p:nvGrpSpPr>
            <p:grpSpPr>
              <a:xfrm>
                <a:off x="9761638" y="2756529"/>
                <a:ext cx="266831" cy="311881"/>
                <a:chOff x="1917061" y="3357738"/>
                <a:chExt cx="324000" cy="379947"/>
              </a:xfrm>
            </p:grpSpPr>
            <p:sp>
              <p:nvSpPr>
                <p:cNvPr id="52" name="Freeform 208">
                  <a:extLst>
                    <a:ext uri="{FF2B5EF4-FFF2-40B4-BE49-F238E27FC236}">
                      <a16:creationId xmlns:a16="http://schemas.microsoft.com/office/drawing/2014/main" id="{2FBDA029-FD04-41C4-93DF-D5FCA72C8600}"/>
                    </a:ext>
                  </a:extLst>
                </p:cNvPr>
                <p:cNvSpPr>
                  <a:spLocks noChangeAspect="1"/>
                </p:cNvSpPr>
                <p:nvPr/>
              </p:nvSpPr>
              <p:spPr bwMode="auto">
                <a:xfrm>
                  <a:off x="1917061" y="3357738"/>
                  <a:ext cx="324000" cy="379947"/>
                </a:xfrm>
                <a:custGeom>
                  <a:avLst/>
                  <a:gdLst>
                    <a:gd name="T0" fmla="*/ 3183 w 6367"/>
                    <a:gd name="T1" fmla="*/ 7350 h 7350"/>
                    <a:gd name="T2" fmla="*/ 6367 w 6367"/>
                    <a:gd name="T3" fmla="*/ 5513 h 7350"/>
                    <a:gd name="T4" fmla="*/ 6367 w 6367"/>
                    <a:gd name="T5" fmla="*/ 1838 h 7350"/>
                    <a:gd name="T6" fmla="*/ 3183 w 6367"/>
                    <a:gd name="T7" fmla="*/ 0 h 7350"/>
                    <a:gd name="T8" fmla="*/ 0 w 6367"/>
                    <a:gd name="T9" fmla="*/ 1838 h 7350"/>
                    <a:gd name="T10" fmla="*/ 0 w 6367"/>
                    <a:gd name="T11" fmla="*/ 5513 h 7350"/>
                    <a:gd name="T12" fmla="*/ 3183 w 6367"/>
                    <a:gd name="T13" fmla="*/ 7350 h 735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6367" h="7350">
                      <a:moveTo>
                        <a:pt x="3183" y="7350"/>
                      </a:moveTo>
                      <a:lnTo>
                        <a:pt x="6367" y="5513"/>
                      </a:lnTo>
                      <a:lnTo>
                        <a:pt x="6367" y="1838"/>
                      </a:lnTo>
                      <a:lnTo>
                        <a:pt x="3183" y="0"/>
                      </a:lnTo>
                      <a:lnTo>
                        <a:pt x="0" y="1838"/>
                      </a:lnTo>
                      <a:lnTo>
                        <a:pt x="0" y="5513"/>
                      </a:lnTo>
                      <a:lnTo>
                        <a:pt x="3183" y="7350"/>
                      </a:lnTo>
                      <a:close/>
                    </a:path>
                  </a:pathLst>
                </a:custGeom>
                <a:solidFill>
                  <a:schemeClr val="bg1">
                    <a:lumMod val="85000"/>
                  </a:schemeClr>
                </a:solidFill>
                <a:ln w="28575">
                  <a:solidFill>
                    <a:srgbClr val="4B2C50"/>
                  </a:solidFill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pic>
              <p:nvPicPr>
                <p:cNvPr id="53" name="Graphic 42" descr="Test tubes">
                  <a:extLst>
                    <a:ext uri="{FF2B5EF4-FFF2-40B4-BE49-F238E27FC236}">
                      <a16:creationId xmlns:a16="http://schemas.microsoft.com/office/drawing/2014/main" id="{3585183D-6F83-4947-A2AE-4738DA8CC7DF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11">
                  <a:duotone>
                    <a:prstClr val="black"/>
                    <a:schemeClr val="accent3">
                      <a:tint val="45000"/>
                      <a:satMod val="400000"/>
                    </a:schemeClr>
                  </a:duotone>
                  <a:extLst>
                    <a:ext uri="{28A0092B-C50C-407E-A947-70E740481C1C}">
                      <a14:useLocalDpi xmlns:a14="http://schemas.microsoft.com/office/drawing/2010/main" val="0"/>
                    </a:ext>
                    <a:ext uri="{96DAC541-7B7A-43D3-8B79-37D633B846F1}">
                      <asvg:svgBlip xmlns:asvg="http://schemas.microsoft.com/office/drawing/2016/SVG/main" xmlns="" r:embed="rId18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955530" y="3423994"/>
                  <a:ext cx="243947" cy="243947"/>
                </a:xfrm>
                <a:prstGeom prst="rect">
                  <a:avLst/>
                </a:prstGeom>
              </p:spPr>
            </p:pic>
          </p:grpSp>
          <p:grpSp>
            <p:nvGrpSpPr>
              <p:cNvPr id="48" name="Grupo 47"/>
              <p:cNvGrpSpPr/>
              <p:nvPr/>
            </p:nvGrpSpPr>
            <p:grpSpPr>
              <a:xfrm>
                <a:off x="9768204" y="3789104"/>
                <a:ext cx="266831" cy="311881"/>
                <a:chOff x="1694987" y="3951927"/>
                <a:chExt cx="324000" cy="379947"/>
              </a:xfrm>
            </p:grpSpPr>
            <p:sp>
              <p:nvSpPr>
                <p:cNvPr id="50" name="Freeform 208">
                  <a:extLst>
                    <a:ext uri="{FF2B5EF4-FFF2-40B4-BE49-F238E27FC236}">
                      <a16:creationId xmlns:a16="http://schemas.microsoft.com/office/drawing/2014/main" id="{2FBDA029-FD04-41C4-93DF-D5FCA72C8600}"/>
                    </a:ext>
                  </a:extLst>
                </p:cNvPr>
                <p:cNvSpPr>
                  <a:spLocks noChangeAspect="1"/>
                </p:cNvSpPr>
                <p:nvPr/>
              </p:nvSpPr>
              <p:spPr bwMode="auto">
                <a:xfrm>
                  <a:off x="1694987" y="3951927"/>
                  <a:ext cx="324000" cy="379947"/>
                </a:xfrm>
                <a:custGeom>
                  <a:avLst/>
                  <a:gdLst>
                    <a:gd name="T0" fmla="*/ 3183 w 6367"/>
                    <a:gd name="T1" fmla="*/ 7350 h 7350"/>
                    <a:gd name="T2" fmla="*/ 6367 w 6367"/>
                    <a:gd name="T3" fmla="*/ 5513 h 7350"/>
                    <a:gd name="T4" fmla="*/ 6367 w 6367"/>
                    <a:gd name="T5" fmla="*/ 1838 h 7350"/>
                    <a:gd name="T6" fmla="*/ 3183 w 6367"/>
                    <a:gd name="T7" fmla="*/ 0 h 7350"/>
                    <a:gd name="T8" fmla="*/ 0 w 6367"/>
                    <a:gd name="T9" fmla="*/ 1838 h 7350"/>
                    <a:gd name="T10" fmla="*/ 0 w 6367"/>
                    <a:gd name="T11" fmla="*/ 5513 h 7350"/>
                    <a:gd name="T12" fmla="*/ 3183 w 6367"/>
                    <a:gd name="T13" fmla="*/ 7350 h 735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6367" h="7350">
                      <a:moveTo>
                        <a:pt x="3183" y="7350"/>
                      </a:moveTo>
                      <a:lnTo>
                        <a:pt x="6367" y="5513"/>
                      </a:lnTo>
                      <a:lnTo>
                        <a:pt x="6367" y="1838"/>
                      </a:lnTo>
                      <a:lnTo>
                        <a:pt x="3183" y="0"/>
                      </a:lnTo>
                      <a:lnTo>
                        <a:pt x="0" y="1838"/>
                      </a:lnTo>
                      <a:lnTo>
                        <a:pt x="0" y="5513"/>
                      </a:lnTo>
                      <a:lnTo>
                        <a:pt x="3183" y="7350"/>
                      </a:lnTo>
                      <a:close/>
                    </a:path>
                  </a:pathLst>
                </a:custGeom>
                <a:solidFill>
                  <a:schemeClr val="bg1">
                    <a:lumMod val="85000"/>
                  </a:schemeClr>
                </a:solidFill>
                <a:ln w="28575">
                  <a:solidFill>
                    <a:srgbClr val="4B2C50"/>
                  </a:solidFill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pic>
              <p:nvPicPr>
                <p:cNvPr id="51" name="Imagen 50"/>
                <p:cNvPicPr>
                  <a:picLocks noChangeAspect="1"/>
                </p:cNvPicPr>
                <p:nvPr/>
              </p:nvPicPr>
              <p:blipFill>
                <a:blip r:embed="rId19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</a:blip>
                <a:stretch>
                  <a:fillRect/>
                </a:stretch>
              </p:blipFill>
              <p:spPr>
                <a:xfrm>
                  <a:off x="1736593" y="4048071"/>
                  <a:ext cx="254951" cy="216000"/>
                </a:xfrm>
                <a:prstGeom prst="rect">
                  <a:avLst/>
                </a:prstGeom>
                <a:effectLst/>
              </p:spPr>
            </p:pic>
          </p:grpSp>
          <p:sp>
            <p:nvSpPr>
              <p:cNvPr id="49" name="Freeform 51">
                <a:extLst>
                  <a:ext uri="{FF2B5EF4-FFF2-40B4-BE49-F238E27FC236}">
                    <a16:creationId xmlns:a16="http://schemas.microsoft.com/office/drawing/2014/main" id="{95709A78-AFA2-436E-A83E-6526C9B5C030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>
                <a:off x="10167015" y="2551051"/>
                <a:ext cx="684048" cy="607805"/>
              </a:xfrm>
              <a:custGeom>
                <a:avLst/>
                <a:gdLst>
                  <a:gd name="T0" fmla="*/ 1337 w 5552"/>
                  <a:gd name="T1" fmla="*/ 0 h 4983"/>
                  <a:gd name="T2" fmla="*/ 0 w 5552"/>
                  <a:gd name="T3" fmla="*/ 2315 h 4983"/>
                  <a:gd name="T4" fmla="*/ 1535 w 5552"/>
                  <a:gd name="T5" fmla="*/ 4983 h 4983"/>
                  <a:gd name="T6" fmla="*/ 2775 w 5552"/>
                  <a:gd name="T7" fmla="*/ 4983 h 4983"/>
                  <a:gd name="T8" fmla="*/ 4016 w 5552"/>
                  <a:gd name="T9" fmla="*/ 4983 h 4983"/>
                  <a:gd name="T10" fmla="*/ 5552 w 5552"/>
                  <a:gd name="T11" fmla="*/ 2315 h 4983"/>
                  <a:gd name="T12" fmla="*/ 5394 w 5552"/>
                  <a:gd name="T13" fmla="*/ 2042 h 498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552" h="4983">
                    <a:moveTo>
                      <a:pt x="1337" y="0"/>
                    </a:moveTo>
                    <a:lnTo>
                      <a:pt x="0" y="2315"/>
                    </a:lnTo>
                    <a:lnTo>
                      <a:pt x="1535" y="4983"/>
                    </a:lnTo>
                    <a:lnTo>
                      <a:pt x="2775" y="4983"/>
                    </a:lnTo>
                    <a:lnTo>
                      <a:pt x="4016" y="4983"/>
                    </a:lnTo>
                    <a:lnTo>
                      <a:pt x="5552" y="2315"/>
                    </a:lnTo>
                    <a:lnTo>
                      <a:pt x="5394" y="2042"/>
                    </a:lnTo>
                  </a:path>
                </a:pathLst>
              </a:custGeom>
              <a:solidFill>
                <a:schemeClr val="bg1">
                  <a:lumMod val="85000"/>
                  <a:alpha val="54000"/>
                </a:schemeClr>
              </a:solidFill>
              <a:ln w="63500">
                <a:solidFill>
                  <a:schemeClr val="bg1">
                    <a:lumMod val="50000"/>
                  </a:schemeClr>
                </a:solidFill>
                <a:prstDash val="solid"/>
                <a:round/>
                <a:headEnd/>
                <a:tailEnd/>
              </a:ln>
              <a:effec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354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100" b="0" i="0" u="none" strike="noStrike" kern="0" cap="none" spc="0" normalizeH="0" baseline="0" noProof="0" smtClean="0">
                  <a:ln>
                    <a:noFill/>
                  </a:ln>
                  <a:solidFill>
                    <a:srgbClr val="95A5A6"/>
                  </a:solidFill>
                  <a:effectLst/>
                  <a:uLnTx/>
                  <a:uFillTx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1537000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7625</TotalTime>
  <Words>119</Words>
  <Application>Microsoft Office PowerPoint</Application>
  <PresentationFormat>Panorámica</PresentationFormat>
  <Paragraphs>20</Paragraphs>
  <Slides>3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7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3</vt:i4>
      </vt:variant>
    </vt:vector>
  </HeadingPairs>
  <TitlesOfParts>
    <vt:vector size="11" baseType="lpstr">
      <vt:lpstr>Arial</vt:lpstr>
      <vt:lpstr>Calibri</vt:lpstr>
      <vt:lpstr>Calibri Light</vt:lpstr>
      <vt:lpstr>Franklin Gothic Book</vt:lpstr>
      <vt:lpstr>Franklin Gothic Demi</vt:lpstr>
      <vt:lpstr>Franklin Gothic Medium</vt:lpstr>
      <vt:lpstr>Wingdings</vt:lpstr>
      <vt:lpstr>Tema de Office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Taller de trabajo «Aportes del profesorado a la propuesta del Plan de Acción 2016 – 2019»  “Hacia una mejor Facultad para la formación y la convivencia”</dc:title>
  <dc:creator>FdeO</dc:creator>
  <cp:lastModifiedBy>CLAUDIA MARCELA CAMPUZANO PELAEZ</cp:lastModifiedBy>
  <cp:revision>956</cp:revision>
  <dcterms:modified xsi:type="dcterms:W3CDTF">2019-08-15T17:33:59Z</dcterms:modified>
</cp:coreProperties>
</file>