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57" r:id="rId7"/>
    <p:sldId id="265" r:id="rId8"/>
    <p:sldId id="258" r:id="rId9"/>
    <p:sldId id="263" r:id="rId10"/>
    <p:sldId id="266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Usuga Montoya" userId="527ac80b-64d2-48e3-af62-13ceed308531" providerId="ADAL" clId="{61B64A37-390A-43E0-A4F8-CE9FCE1297E6}"/>
    <pc:docChg chg="custSel addSld modSld">
      <pc:chgData name="Luisa Fernanda Usuga Montoya" userId="527ac80b-64d2-48e3-af62-13ceed308531" providerId="ADAL" clId="{61B64A37-390A-43E0-A4F8-CE9FCE1297E6}" dt="2022-08-08T20:00:07.391" v="28"/>
      <pc:docMkLst>
        <pc:docMk/>
      </pc:docMkLst>
      <pc:sldChg chg="addSp delSp modSp">
        <pc:chgData name="Luisa Fernanda Usuga Montoya" userId="527ac80b-64d2-48e3-af62-13ceed308531" providerId="ADAL" clId="{61B64A37-390A-43E0-A4F8-CE9FCE1297E6}" dt="2022-08-08T19:59:04.549" v="21" actId="14100"/>
        <pc:sldMkLst>
          <pc:docMk/>
          <pc:sldMk cId="3838087575" sldId="263"/>
        </pc:sldMkLst>
        <pc:spChg chg="mod">
          <ac:chgData name="Luisa Fernanda Usuga Montoya" userId="527ac80b-64d2-48e3-af62-13ceed308531" providerId="ADAL" clId="{61B64A37-390A-43E0-A4F8-CE9FCE1297E6}" dt="2022-08-08T19:59:04.549" v="21" actId="14100"/>
          <ac:spMkLst>
            <pc:docMk/>
            <pc:sldMk cId="3838087575" sldId="263"/>
            <ac:spMk id="2" creationId="{3E208CBC-A23C-47E4-AD50-C2607641C80A}"/>
          </ac:spMkLst>
        </pc:spChg>
        <pc:picChg chg="add mod">
          <ac:chgData name="Luisa Fernanda Usuga Montoya" userId="527ac80b-64d2-48e3-af62-13ceed308531" providerId="ADAL" clId="{61B64A37-390A-43E0-A4F8-CE9FCE1297E6}" dt="2022-08-08T19:58:48.502" v="18" actId="14100"/>
          <ac:picMkLst>
            <pc:docMk/>
            <pc:sldMk cId="3838087575" sldId="263"/>
            <ac:picMk id="3" creationId="{B8DB72FC-F217-426F-9D73-0B8A1F5E6A92}"/>
          </ac:picMkLst>
        </pc:picChg>
        <pc:picChg chg="del">
          <ac:chgData name="Luisa Fernanda Usuga Montoya" userId="527ac80b-64d2-48e3-af62-13ceed308531" providerId="ADAL" clId="{61B64A37-390A-43E0-A4F8-CE9FCE1297E6}" dt="2022-08-08T19:57:24.471" v="1" actId="478"/>
          <ac:picMkLst>
            <pc:docMk/>
            <pc:sldMk cId="3838087575" sldId="263"/>
            <ac:picMk id="7" creationId="{F3703CEE-3216-403C-8595-1857AD82C2C0}"/>
          </ac:picMkLst>
        </pc:picChg>
      </pc:sldChg>
      <pc:sldChg chg="addSp delSp modSp add">
        <pc:chgData name="Luisa Fernanda Usuga Montoya" userId="527ac80b-64d2-48e3-af62-13ceed308531" providerId="ADAL" clId="{61B64A37-390A-43E0-A4F8-CE9FCE1297E6}" dt="2022-08-08T20:00:07.391" v="28"/>
        <pc:sldMkLst>
          <pc:docMk/>
          <pc:sldMk cId="1605859722" sldId="266"/>
        </pc:sldMkLst>
        <pc:spChg chg="del">
          <ac:chgData name="Luisa Fernanda Usuga Montoya" userId="527ac80b-64d2-48e3-af62-13ceed308531" providerId="ADAL" clId="{61B64A37-390A-43E0-A4F8-CE9FCE1297E6}" dt="2022-08-08T19:59:12.154" v="23" actId="478"/>
          <ac:spMkLst>
            <pc:docMk/>
            <pc:sldMk cId="1605859722" sldId="266"/>
            <ac:spMk id="2" creationId="{3E208CBC-A23C-47E4-AD50-C2607641C80A}"/>
          </ac:spMkLst>
        </pc:spChg>
        <pc:spChg chg="add del mod">
          <ac:chgData name="Luisa Fernanda Usuga Montoya" userId="527ac80b-64d2-48e3-af62-13ceed308531" providerId="ADAL" clId="{61B64A37-390A-43E0-A4F8-CE9FCE1297E6}" dt="2022-08-08T19:59:46.942" v="24" actId="478"/>
          <ac:spMkLst>
            <pc:docMk/>
            <pc:sldMk cId="1605859722" sldId="266"/>
            <ac:spMk id="4" creationId="{638A101D-5AB2-4B2C-A1FA-09F0641D16BC}"/>
          </ac:spMkLst>
        </pc:spChg>
        <pc:picChg chg="add mod">
          <ac:chgData name="Luisa Fernanda Usuga Montoya" userId="527ac80b-64d2-48e3-af62-13ceed308531" providerId="ADAL" clId="{61B64A37-390A-43E0-A4F8-CE9FCE1297E6}" dt="2022-08-08T20:00:07.391" v="28"/>
          <ac:picMkLst>
            <pc:docMk/>
            <pc:sldMk cId="1605859722" sldId="266"/>
            <ac:picMk id="5" creationId="{5129F145-39B4-4DC4-82F2-6DA8B4AB96D6}"/>
          </ac:picMkLst>
        </pc:picChg>
        <pc:picChg chg="del">
          <ac:chgData name="Luisa Fernanda Usuga Montoya" userId="527ac80b-64d2-48e3-af62-13ceed308531" providerId="ADAL" clId="{61B64A37-390A-43E0-A4F8-CE9FCE1297E6}" dt="2022-08-08T19:59:10.166" v="22" actId="478"/>
          <ac:picMkLst>
            <pc:docMk/>
            <pc:sldMk cId="1605859722" sldId="266"/>
            <ac:picMk id="7" creationId="{F3703CEE-3216-403C-8595-1857AD82C2C0}"/>
          </ac:picMkLst>
        </pc:picChg>
      </pc:sldChg>
    </pc:docChg>
  </pc:docChgLst>
  <pc:docChgLst>
    <pc:chgData name="Jhon Alexander Chalarca Zapata" userId="4f938766-a8cf-421f-b2d6-26091aeab548" providerId="ADAL" clId="{2223B221-76E0-4A18-A843-A20BAF651445}"/>
    <pc:docChg chg="undo custSel modSld">
      <pc:chgData name="Jhon Alexander Chalarca Zapata" userId="4f938766-a8cf-421f-b2d6-26091aeab548" providerId="ADAL" clId="{2223B221-76E0-4A18-A843-A20BAF651445}" dt="2022-08-09T14:04:01.247" v="46" actId="20577"/>
      <pc:docMkLst>
        <pc:docMk/>
      </pc:docMkLst>
      <pc:sldChg chg="addSp delSp modSp">
        <pc:chgData name="Jhon Alexander Chalarca Zapata" userId="4f938766-a8cf-421f-b2d6-26091aeab548" providerId="ADAL" clId="{2223B221-76E0-4A18-A843-A20BAF651445}" dt="2022-08-09T14:04:01.247" v="46" actId="20577"/>
        <pc:sldMkLst>
          <pc:docMk/>
          <pc:sldMk cId="3838087575" sldId="263"/>
        </pc:sldMkLst>
        <pc:spChg chg="del mod">
          <ac:chgData name="Jhon Alexander Chalarca Zapata" userId="4f938766-a8cf-421f-b2d6-26091aeab548" providerId="ADAL" clId="{2223B221-76E0-4A18-A843-A20BAF651445}" dt="2022-08-09T14:03:39.391" v="38" actId="478"/>
          <ac:spMkLst>
            <pc:docMk/>
            <pc:sldMk cId="3838087575" sldId="263"/>
            <ac:spMk id="2" creationId="{3E208CBC-A23C-47E4-AD50-C2607641C80A}"/>
          </ac:spMkLst>
        </pc:spChg>
        <pc:spChg chg="add del mod">
          <ac:chgData name="Jhon Alexander Chalarca Zapata" userId="4f938766-a8cf-421f-b2d6-26091aeab548" providerId="ADAL" clId="{2223B221-76E0-4A18-A843-A20BAF651445}" dt="2022-08-09T14:03:43.577" v="39" actId="1076"/>
          <ac:spMkLst>
            <pc:docMk/>
            <pc:sldMk cId="3838087575" sldId="263"/>
            <ac:spMk id="5" creationId="{75A7F32A-2403-4E8B-A637-B53ED7FF56D8}"/>
          </ac:spMkLst>
        </pc:spChg>
        <pc:spChg chg="add mod">
          <ac:chgData name="Jhon Alexander Chalarca Zapata" userId="4f938766-a8cf-421f-b2d6-26091aeab548" providerId="ADAL" clId="{2223B221-76E0-4A18-A843-A20BAF651445}" dt="2022-08-09T14:03:21.712" v="32" actId="1076"/>
          <ac:spMkLst>
            <pc:docMk/>
            <pc:sldMk cId="3838087575" sldId="263"/>
            <ac:spMk id="6" creationId="{8B852D4E-837C-4AE9-9D29-973335CC5995}"/>
          </ac:spMkLst>
        </pc:spChg>
        <pc:spChg chg="add del mod">
          <ac:chgData name="Jhon Alexander Chalarca Zapata" userId="4f938766-a8cf-421f-b2d6-26091aeab548" providerId="ADAL" clId="{2223B221-76E0-4A18-A843-A20BAF651445}" dt="2022-08-09T14:03:47.101" v="40" actId="478"/>
          <ac:spMkLst>
            <pc:docMk/>
            <pc:sldMk cId="3838087575" sldId="263"/>
            <ac:spMk id="8" creationId="{6C37DDE5-1287-4ED0-8AE4-32D63D3B898C}"/>
          </ac:spMkLst>
        </pc:spChg>
        <pc:spChg chg="add mod">
          <ac:chgData name="Jhon Alexander Chalarca Zapata" userId="4f938766-a8cf-421f-b2d6-26091aeab548" providerId="ADAL" clId="{2223B221-76E0-4A18-A843-A20BAF651445}" dt="2022-08-09T14:04:01.247" v="46" actId="20577"/>
          <ac:spMkLst>
            <pc:docMk/>
            <pc:sldMk cId="3838087575" sldId="263"/>
            <ac:spMk id="9" creationId="{E688D5F9-FD4A-4B4C-80A6-8A2E9C2978B9}"/>
          </ac:spMkLst>
        </pc:spChg>
        <pc:picChg chg="mod">
          <ac:chgData name="Jhon Alexander Chalarca Zapata" userId="4f938766-a8cf-421f-b2d6-26091aeab548" providerId="ADAL" clId="{2223B221-76E0-4A18-A843-A20BAF651445}" dt="2022-08-09T14:02:55.621" v="21" actId="1076"/>
          <ac:picMkLst>
            <pc:docMk/>
            <pc:sldMk cId="3838087575" sldId="263"/>
            <ac:picMk id="3" creationId="{B8DB72FC-F217-426F-9D73-0B8A1F5E6A92}"/>
          </ac:picMkLst>
        </pc:picChg>
        <pc:picChg chg="add mod">
          <ac:chgData name="Jhon Alexander Chalarca Zapata" userId="4f938766-a8cf-421f-b2d6-26091aeab548" providerId="ADAL" clId="{2223B221-76E0-4A18-A843-A20BAF651445}" dt="2022-08-09T14:02:59.071" v="22" actId="1076"/>
          <ac:picMkLst>
            <pc:docMk/>
            <pc:sldMk cId="3838087575" sldId="263"/>
            <ac:picMk id="4" creationId="{589EBCB2-EDCF-429A-BD39-4F6742677761}"/>
          </ac:picMkLst>
        </pc:picChg>
      </pc:sldChg>
    </pc:docChg>
  </pc:docChgLst>
  <pc:docChgLst>
    <pc:chgData name="Isabel Cristina Rendon Vanegas" userId="3e2bac4c-34a0-4fea-b5fb-d0834b70d3fd" providerId="ADAL" clId="{2DFA9D67-315F-4963-9F07-D57283224D48}"/>
    <pc:docChg chg="undo custSel addSld delSld modSld">
      <pc:chgData name="Isabel Cristina Rendon Vanegas" userId="3e2bac4c-34a0-4fea-b5fb-d0834b70d3fd" providerId="ADAL" clId="{2DFA9D67-315F-4963-9F07-D57283224D48}" dt="2022-08-02T17:12:09.716" v="1014" actId="1076"/>
      <pc:docMkLst>
        <pc:docMk/>
      </pc:docMkLst>
      <pc:sldChg chg="addSp delSp modSp">
        <pc:chgData name="Isabel Cristina Rendon Vanegas" userId="3e2bac4c-34a0-4fea-b5fb-d0834b70d3fd" providerId="ADAL" clId="{2DFA9D67-315F-4963-9F07-D57283224D48}" dt="2022-08-02T13:43:26" v="489" actId="208"/>
        <pc:sldMkLst>
          <pc:docMk/>
          <pc:sldMk cId="2583973071" sldId="257"/>
        </pc:sldMkLst>
        <pc:spChg chg="mod">
          <ac:chgData name="Isabel Cristina Rendon Vanegas" userId="3e2bac4c-34a0-4fea-b5fb-d0834b70d3fd" providerId="ADAL" clId="{2DFA9D67-315F-4963-9F07-D57283224D48}" dt="2022-08-01T18:32:15.033" v="104" actId="1076"/>
          <ac:spMkLst>
            <pc:docMk/>
            <pc:sldMk cId="2583973071" sldId="257"/>
            <ac:spMk id="2" creationId="{778F3000-907E-548C-B24C-D5EB42B5057A}"/>
          </ac:spMkLst>
        </pc:spChg>
        <pc:spChg chg="del mod">
          <ac:chgData name="Isabel Cristina Rendon Vanegas" userId="3e2bac4c-34a0-4fea-b5fb-d0834b70d3fd" providerId="ADAL" clId="{2DFA9D67-315F-4963-9F07-D57283224D48}" dt="2022-08-01T16:34:30.203" v="90" actId="478"/>
          <ac:spMkLst>
            <pc:docMk/>
            <pc:sldMk cId="2583973071" sldId="257"/>
            <ac:spMk id="3" creationId="{BD36C891-E1BF-9C0B-D173-41E9CFB82D7F}"/>
          </ac:spMkLst>
        </pc:spChg>
        <pc:spChg chg="add del mod">
          <ac:chgData name="Isabel Cristina Rendon Vanegas" userId="3e2bac4c-34a0-4fea-b5fb-d0834b70d3fd" providerId="ADAL" clId="{2DFA9D67-315F-4963-9F07-D57283224D48}" dt="2022-08-01T16:30:51.315" v="48" actId="767"/>
          <ac:spMkLst>
            <pc:docMk/>
            <pc:sldMk cId="2583973071" sldId="257"/>
            <ac:spMk id="4" creationId="{07C27A77-5240-4D3F-9AA0-3005A4592DE7}"/>
          </ac:spMkLst>
        </pc:spChg>
        <pc:spChg chg="add mod">
          <ac:chgData name="Isabel Cristina Rendon Vanegas" userId="3e2bac4c-34a0-4fea-b5fb-d0834b70d3fd" providerId="ADAL" clId="{2DFA9D67-315F-4963-9F07-D57283224D48}" dt="2022-08-02T13:43:16.013" v="485" actId="208"/>
          <ac:spMkLst>
            <pc:docMk/>
            <pc:sldMk cId="2583973071" sldId="257"/>
            <ac:spMk id="5" creationId="{5DF0900C-FDE7-465B-94A3-1DF7869F61A1}"/>
          </ac:spMkLst>
        </pc:spChg>
        <pc:spChg chg="add mod">
          <ac:chgData name="Isabel Cristina Rendon Vanegas" userId="3e2bac4c-34a0-4fea-b5fb-d0834b70d3fd" providerId="ADAL" clId="{2DFA9D67-315F-4963-9F07-D57283224D48}" dt="2022-08-01T18:32:48.144" v="106" actId="1076"/>
          <ac:spMkLst>
            <pc:docMk/>
            <pc:sldMk cId="2583973071" sldId="257"/>
            <ac:spMk id="6" creationId="{2720AD15-F91C-454C-BFD4-BA570986A557}"/>
          </ac:spMkLst>
        </pc:spChg>
        <pc:spChg chg="mod">
          <ac:chgData name="Isabel Cristina Rendon Vanegas" userId="3e2bac4c-34a0-4fea-b5fb-d0834b70d3fd" providerId="ADAL" clId="{2DFA9D67-315F-4963-9F07-D57283224D48}" dt="2022-08-02T13:43:21.808" v="487" actId="208"/>
          <ac:spMkLst>
            <pc:docMk/>
            <pc:sldMk cId="2583973071" sldId="257"/>
            <ac:spMk id="9" creationId="{2544F535-4CD6-4F5D-B22C-EF5C115C9626}"/>
          </ac:spMkLst>
        </pc:spChg>
        <pc:spChg chg="mod">
          <ac:chgData name="Isabel Cristina Rendon Vanegas" userId="3e2bac4c-34a0-4fea-b5fb-d0834b70d3fd" providerId="ADAL" clId="{2DFA9D67-315F-4963-9F07-D57283224D48}" dt="2022-08-01T21:05:42.159" v="117" actId="20577"/>
          <ac:spMkLst>
            <pc:docMk/>
            <pc:sldMk cId="2583973071" sldId="257"/>
            <ac:spMk id="10" creationId="{643CF237-FB78-4B51-97E9-B2DE999041B0}"/>
          </ac:spMkLst>
        </pc:spChg>
        <pc:spChg chg="mod">
          <ac:chgData name="Isabel Cristina Rendon Vanegas" userId="3e2bac4c-34a0-4fea-b5fb-d0834b70d3fd" providerId="ADAL" clId="{2DFA9D67-315F-4963-9F07-D57283224D48}" dt="2022-08-02T13:43:26" v="489" actId="208"/>
          <ac:spMkLst>
            <pc:docMk/>
            <pc:sldMk cId="2583973071" sldId="257"/>
            <ac:spMk id="12" creationId="{F02C2D44-081D-4A84-8C92-6B8E1B7B6D54}"/>
          </ac:spMkLst>
        </pc:spChg>
        <pc:spChg chg="mod">
          <ac:chgData name="Isabel Cristina Rendon Vanegas" userId="3e2bac4c-34a0-4fea-b5fb-d0834b70d3fd" providerId="ADAL" clId="{2DFA9D67-315F-4963-9F07-D57283224D48}" dt="2022-08-01T18:32:41.424" v="105" actId="1076"/>
          <ac:spMkLst>
            <pc:docMk/>
            <pc:sldMk cId="2583973071" sldId="257"/>
            <ac:spMk id="13" creationId="{FD0E7654-A7A1-4372-9FA5-B858B6748E28}"/>
          </ac:spMkLst>
        </pc:spChg>
        <pc:spChg chg="add del mod">
          <ac:chgData name="Isabel Cristina Rendon Vanegas" userId="3e2bac4c-34a0-4fea-b5fb-d0834b70d3fd" providerId="ADAL" clId="{2DFA9D67-315F-4963-9F07-D57283224D48}" dt="2022-08-01T16:34:33.008" v="91" actId="478"/>
          <ac:spMkLst>
            <pc:docMk/>
            <pc:sldMk cId="2583973071" sldId="257"/>
            <ac:spMk id="15" creationId="{06128BD5-505A-4AE7-A8D3-CD352231359E}"/>
          </ac:spMkLst>
        </pc:spChg>
        <pc:grpChg chg="add mod">
          <ac:chgData name="Isabel Cristina Rendon Vanegas" userId="3e2bac4c-34a0-4fea-b5fb-d0834b70d3fd" providerId="ADAL" clId="{2DFA9D67-315F-4963-9F07-D57283224D48}" dt="2022-08-01T18:31:57.904" v="101" actId="1076"/>
          <ac:grpSpMkLst>
            <pc:docMk/>
            <pc:sldMk cId="2583973071" sldId="257"/>
            <ac:grpSpMk id="7" creationId="{676EAE34-1F08-48D2-A99D-85DD1C749336}"/>
          </ac:grpSpMkLst>
        </pc:grpChg>
        <pc:grpChg chg="add mod">
          <ac:chgData name="Isabel Cristina Rendon Vanegas" userId="3e2bac4c-34a0-4fea-b5fb-d0834b70d3fd" providerId="ADAL" clId="{2DFA9D67-315F-4963-9F07-D57283224D48}" dt="2022-08-01T18:32:54.264" v="107" actId="1076"/>
          <ac:grpSpMkLst>
            <pc:docMk/>
            <pc:sldMk cId="2583973071" sldId="257"/>
            <ac:grpSpMk id="8" creationId="{618F21AC-E1D1-4EE8-ABA0-6A6BA4B1DF96}"/>
          </ac:grpSpMkLst>
        </pc:grpChg>
        <pc:grpChg chg="add mod">
          <ac:chgData name="Isabel Cristina Rendon Vanegas" userId="3e2bac4c-34a0-4fea-b5fb-d0834b70d3fd" providerId="ADAL" clId="{2DFA9D67-315F-4963-9F07-D57283224D48}" dt="2022-08-01T18:31:57.904" v="101" actId="1076"/>
          <ac:grpSpMkLst>
            <pc:docMk/>
            <pc:sldMk cId="2583973071" sldId="257"/>
            <ac:grpSpMk id="11" creationId="{39579121-1DF9-44EF-AC45-94BBD1731BE6}"/>
          </ac:grpSpMkLst>
        </pc:grpChg>
      </pc:sldChg>
      <pc:sldChg chg="addSp delSp modSp">
        <pc:chgData name="Isabel Cristina Rendon Vanegas" userId="3e2bac4c-34a0-4fea-b5fb-d0834b70d3fd" providerId="ADAL" clId="{2DFA9D67-315F-4963-9F07-D57283224D48}" dt="2022-08-01T21:56:16.079" v="467" actId="1076"/>
        <pc:sldMkLst>
          <pc:docMk/>
          <pc:sldMk cId="1269663689" sldId="258"/>
        </pc:sldMkLst>
        <pc:spChg chg="mod">
          <ac:chgData name="Isabel Cristina Rendon Vanegas" userId="3e2bac4c-34a0-4fea-b5fb-d0834b70d3fd" providerId="ADAL" clId="{2DFA9D67-315F-4963-9F07-D57283224D48}" dt="2022-08-01T21:56:16.079" v="467" actId="1076"/>
          <ac:spMkLst>
            <pc:docMk/>
            <pc:sldMk cId="1269663689" sldId="258"/>
            <ac:spMk id="2" creationId="{778F3000-907E-548C-B24C-D5EB42B5057A}"/>
          </ac:spMkLst>
        </pc:spChg>
        <pc:spChg chg="mod">
          <ac:chgData name="Isabel Cristina Rendon Vanegas" userId="3e2bac4c-34a0-4fea-b5fb-d0834b70d3fd" providerId="ADAL" clId="{2DFA9D67-315F-4963-9F07-D57283224D48}" dt="2022-08-01T21:29:10.398" v="184" actId="1076"/>
          <ac:spMkLst>
            <pc:docMk/>
            <pc:sldMk cId="1269663689" sldId="258"/>
            <ac:spMk id="3" creationId="{BD36C891-E1BF-9C0B-D173-41E9CFB82D7F}"/>
          </ac:spMkLst>
        </pc:spChg>
        <pc:spChg chg="add del">
          <ac:chgData name="Isabel Cristina Rendon Vanegas" userId="3e2bac4c-34a0-4fea-b5fb-d0834b70d3fd" providerId="ADAL" clId="{2DFA9D67-315F-4963-9F07-D57283224D48}" dt="2022-08-01T21:31:28.230" v="233"/>
          <ac:spMkLst>
            <pc:docMk/>
            <pc:sldMk cId="1269663689" sldId="258"/>
            <ac:spMk id="5" creationId="{61743110-BDF4-420C-A575-830AE5D047A3}"/>
          </ac:spMkLst>
        </pc:spChg>
        <pc:spChg chg="add del">
          <ac:chgData name="Isabel Cristina Rendon Vanegas" userId="3e2bac4c-34a0-4fea-b5fb-d0834b70d3fd" providerId="ADAL" clId="{2DFA9D67-315F-4963-9F07-D57283224D48}" dt="2022-08-01T21:31:27.772" v="232"/>
          <ac:spMkLst>
            <pc:docMk/>
            <pc:sldMk cId="1269663689" sldId="258"/>
            <ac:spMk id="6" creationId="{A38A5443-3AD4-470A-B997-7A4F24B7FB6B}"/>
          </ac:spMkLst>
        </pc:spChg>
        <pc:spChg chg="add mod">
          <ac:chgData name="Isabel Cristina Rendon Vanegas" userId="3e2bac4c-34a0-4fea-b5fb-d0834b70d3fd" providerId="ADAL" clId="{2DFA9D67-315F-4963-9F07-D57283224D48}" dt="2022-08-01T21:40:57.095" v="388" actId="164"/>
          <ac:spMkLst>
            <pc:docMk/>
            <pc:sldMk cId="1269663689" sldId="258"/>
            <ac:spMk id="7" creationId="{1B68CE8E-A5A9-4031-8224-7A066A2DC2F3}"/>
          </ac:spMkLst>
        </pc:spChg>
        <pc:spChg chg="add mod">
          <ac:chgData name="Isabel Cristina Rendon Vanegas" userId="3e2bac4c-34a0-4fea-b5fb-d0834b70d3fd" providerId="ADAL" clId="{2DFA9D67-315F-4963-9F07-D57283224D48}" dt="2022-08-01T21:42:53.740" v="415" actId="1076"/>
          <ac:spMkLst>
            <pc:docMk/>
            <pc:sldMk cId="1269663689" sldId="258"/>
            <ac:spMk id="8" creationId="{5C91D64B-35A4-47E0-A902-D932FEFAF27C}"/>
          </ac:spMkLst>
        </pc:spChg>
        <pc:spChg chg="add mod ord">
          <ac:chgData name="Isabel Cristina Rendon Vanegas" userId="3e2bac4c-34a0-4fea-b5fb-d0834b70d3fd" providerId="ADAL" clId="{2DFA9D67-315F-4963-9F07-D57283224D48}" dt="2022-08-01T21:41:27.187" v="401" actId="1076"/>
          <ac:spMkLst>
            <pc:docMk/>
            <pc:sldMk cId="1269663689" sldId="258"/>
            <ac:spMk id="9" creationId="{069B1D0F-8135-4F08-AF87-8E6E7FE9DFD4}"/>
          </ac:spMkLst>
        </pc:spChg>
        <pc:spChg chg="add del mod">
          <ac:chgData name="Isabel Cristina Rendon Vanegas" userId="3e2bac4c-34a0-4fea-b5fb-d0834b70d3fd" providerId="ADAL" clId="{2DFA9D67-315F-4963-9F07-D57283224D48}" dt="2022-08-01T21:41:34.262" v="404" actId="478"/>
          <ac:spMkLst>
            <pc:docMk/>
            <pc:sldMk cId="1269663689" sldId="258"/>
            <ac:spMk id="11" creationId="{98519D53-77ED-4ABC-9ECC-CAE5E07E36C5}"/>
          </ac:spMkLst>
        </pc:spChg>
        <pc:spChg chg="add del mod">
          <ac:chgData name="Isabel Cristina Rendon Vanegas" userId="3e2bac4c-34a0-4fea-b5fb-d0834b70d3fd" providerId="ADAL" clId="{2DFA9D67-315F-4963-9F07-D57283224D48}" dt="2022-08-01T21:41:16.433" v="396"/>
          <ac:spMkLst>
            <pc:docMk/>
            <pc:sldMk cId="1269663689" sldId="258"/>
            <ac:spMk id="12" creationId="{BFF43784-D0E9-4273-97B8-F54E8C1F3F73}"/>
          </ac:spMkLst>
        </pc:spChg>
        <pc:spChg chg="add mod">
          <ac:chgData name="Isabel Cristina Rendon Vanegas" userId="3e2bac4c-34a0-4fea-b5fb-d0834b70d3fd" providerId="ADAL" clId="{2DFA9D67-315F-4963-9F07-D57283224D48}" dt="2022-08-01T21:40:57.095" v="388" actId="164"/>
          <ac:spMkLst>
            <pc:docMk/>
            <pc:sldMk cId="1269663689" sldId="258"/>
            <ac:spMk id="13" creationId="{5896C489-57A2-412B-8C27-0AA901B77FB5}"/>
          </ac:spMkLst>
        </pc:spChg>
        <pc:spChg chg="add mod">
          <ac:chgData name="Isabel Cristina Rendon Vanegas" userId="3e2bac4c-34a0-4fea-b5fb-d0834b70d3fd" providerId="ADAL" clId="{2DFA9D67-315F-4963-9F07-D57283224D48}" dt="2022-08-01T21:39:40.721" v="375" actId="2085"/>
          <ac:spMkLst>
            <pc:docMk/>
            <pc:sldMk cId="1269663689" sldId="258"/>
            <ac:spMk id="15" creationId="{6CC3891A-5365-4B7C-A125-5CF651C77219}"/>
          </ac:spMkLst>
        </pc:spChg>
        <pc:spChg chg="add mod">
          <ac:chgData name="Isabel Cristina Rendon Vanegas" userId="3e2bac4c-34a0-4fea-b5fb-d0834b70d3fd" providerId="ADAL" clId="{2DFA9D67-315F-4963-9F07-D57283224D48}" dt="2022-08-01T21:42:26.914" v="414" actId="1076"/>
          <ac:spMkLst>
            <pc:docMk/>
            <pc:sldMk cId="1269663689" sldId="258"/>
            <ac:spMk id="16" creationId="{7A2762BA-DBCA-45DC-8164-67331B1FE6A5}"/>
          </ac:spMkLst>
        </pc:spChg>
        <pc:spChg chg="add mod">
          <ac:chgData name="Isabel Cristina Rendon Vanegas" userId="3e2bac4c-34a0-4fea-b5fb-d0834b70d3fd" providerId="ADAL" clId="{2DFA9D67-315F-4963-9F07-D57283224D48}" dt="2022-08-01T21:56:13.399" v="466" actId="1076"/>
          <ac:spMkLst>
            <pc:docMk/>
            <pc:sldMk cId="1269663689" sldId="258"/>
            <ac:spMk id="19" creationId="{B534CA0C-E1C4-4117-936E-B7AB5F6ACBD5}"/>
          </ac:spMkLst>
        </pc:spChg>
        <pc:grpChg chg="add del mod">
          <ac:chgData name="Isabel Cristina Rendon Vanegas" userId="3e2bac4c-34a0-4fea-b5fb-d0834b70d3fd" providerId="ADAL" clId="{2DFA9D67-315F-4963-9F07-D57283224D48}" dt="2022-08-01T21:41:16.433" v="396"/>
          <ac:grpSpMkLst>
            <pc:docMk/>
            <pc:sldMk cId="1269663689" sldId="258"/>
            <ac:grpSpMk id="10" creationId="{8A918CAD-ED10-4EB1-83D9-20C7A73AF23F}"/>
          </ac:grpSpMkLst>
        </pc:grpChg>
        <pc:grpChg chg="add mod">
          <ac:chgData name="Isabel Cristina Rendon Vanegas" userId="3e2bac4c-34a0-4fea-b5fb-d0834b70d3fd" providerId="ADAL" clId="{2DFA9D67-315F-4963-9F07-D57283224D48}" dt="2022-08-01T21:40:57.095" v="388" actId="164"/>
          <ac:grpSpMkLst>
            <pc:docMk/>
            <pc:sldMk cId="1269663689" sldId="258"/>
            <ac:grpSpMk id="14" creationId="{8E7B337F-58B4-43B4-940F-580EA0732788}"/>
          </ac:grpSpMkLst>
        </pc:grpChg>
        <pc:grpChg chg="add mod">
          <ac:chgData name="Isabel Cristina Rendon Vanegas" userId="3e2bac4c-34a0-4fea-b5fb-d0834b70d3fd" providerId="ADAL" clId="{2DFA9D67-315F-4963-9F07-D57283224D48}" dt="2022-08-01T21:40:51.028" v="387" actId="164"/>
          <ac:grpSpMkLst>
            <pc:docMk/>
            <pc:sldMk cId="1269663689" sldId="258"/>
            <ac:grpSpMk id="17" creationId="{20162CBD-DFB3-4ACF-985F-EB1B4C337906}"/>
          </ac:grpSpMkLst>
        </pc:grpChg>
        <pc:grpChg chg="add mod">
          <ac:chgData name="Isabel Cristina Rendon Vanegas" userId="3e2bac4c-34a0-4fea-b5fb-d0834b70d3fd" providerId="ADAL" clId="{2DFA9D67-315F-4963-9F07-D57283224D48}" dt="2022-08-01T21:56:13.399" v="466" actId="1076"/>
          <ac:grpSpMkLst>
            <pc:docMk/>
            <pc:sldMk cId="1269663689" sldId="258"/>
            <ac:grpSpMk id="18" creationId="{EED97481-0D3B-443B-9AAA-378697AC4AEB}"/>
          </ac:grpSpMkLst>
        </pc:grpChg>
        <pc:graphicFrameChg chg="add del mod">
          <ac:chgData name="Isabel Cristina Rendon Vanegas" userId="3e2bac4c-34a0-4fea-b5fb-d0834b70d3fd" providerId="ADAL" clId="{2DFA9D67-315F-4963-9F07-D57283224D48}" dt="2022-08-01T21:39:03.409" v="364" actId="478"/>
          <ac:graphicFrameMkLst>
            <pc:docMk/>
            <pc:sldMk cId="1269663689" sldId="258"/>
            <ac:graphicFrameMk id="4" creationId="{B593B874-A43C-4410-8666-60FB27A985DD}"/>
          </ac:graphicFrameMkLst>
        </pc:graphicFrameChg>
        <pc:picChg chg="add mod">
          <ac:chgData name="Isabel Cristina Rendon Vanegas" userId="3e2bac4c-34a0-4fea-b5fb-d0834b70d3fd" providerId="ADAL" clId="{2DFA9D67-315F-4963-9F07-D57283224D48}" dt="2022-08-01T21:56:13.399" v="466" actId="1076"/>
          <ac:picMkLst>
            <pc:docMk/>
            <pc:sldMk cId="1269663689" sldId="258"/>
            <ac:picMk id="21" creationId="{5F9794C8-2FDD-4FA1-87E4-E71CA32A65EC}"/>
          </ac:picMkLst>
        </pc:picChg>
        <pc:picChg chg="add mod modCrop">
          <ac:chgData name="Isabel Cristina Rendon Vanegas" userId="3e2bac4c-34a0-4fea-b5fb-d0834b70d3fd" providerId="ADAL" clId="{2DFA9D67-315F-4963-9F07-D57283224D48}" dt="2022-08-01T21:56:13.399" v="466" actId="1076"/>
          <ac:picMkLst>
            <pc:docMk/>
            <pc:sldMk cId="1269663689" sldId="258"/>
            <ac:picMk id="23" creationId="{5A1571E5-4E5B-4832-A45F-8E247DE4EE57}"/>
          </ac:picMkLst>
        </pc:picChg>
        <pc:picChg chg="add mod modCrop">
          <ac:chgData name="Isabel Cristina Rendon Vanegas" userId="3e2bac4c-34a0-4fea-b5fb-d0834b70d3fd" providerId="ADAL" clId="{2DFA9D67-315F-4963-9F07-D57283224D48}" dt="2022-08-01T21:56:13.399" v="466" actId="1076"/>
          <ac:picMkLst>
            <pc:docMk/>
            <pc:sldMk cId="1269663689" sldId="258"/>
            <ac:picMk id="25" creationId="{FFF7B0C6-E88F-49FD-902B-2CBED068AFCC}"/>
          </ac:picMkLst>
        </pc:picChg>
      </pc:sldChg>
      <pc:sldChg chg="modSp">
        <pc:chgData name="Isabel Cristina Rendon Vanegas" userId="3e2bac4c-34a0-4fea-b5fb-d0834b70d3fd" providerId="ADAL" clId="{2DFA9D67-315F-4963-9F07-D57283224D48}" dt="2022-08-01T16:27:34.788" v="37" actId="14100"/>
        <pc:sldMkLst>
          <pc:docMk/>
          <pc:sldMk cId="901681453" sldId="259"/>
        </pc:sldMkLst>
        <pc:spChg chg="mod">
          <ac:chgData name="Isabel Cristina Rendon Vanegas" userId="3e2bac4c-34a0-4fea-b5fb-d0834b70d3fd" providerId="ADAL" clId="{2DFA9D67-315F-4963-9F07-D57283224D48}" dt="2022-08-01T16:27:34.788" v="37" actId="14100"/>
          <ac:spMkLst>
            <pc:docMk/>
            <pc:sldMk cId="901681453" sldId="259"/>
            <ac:spMk id="2" creationId="{E3C365D6-6805-4DBE-B8E8-B957691248C9}"/>
          </ac:spMkLst>
        </pc:spChg>
      </pc:sldChg>
      <pc:sldChg chg="addSp delSp modSp setBg">
        <pc:chgData name="Isabel Cristina Rendon Vanegas" userId="3e2bac4c-34a0-4fea-b5fb-d0834b70d3fd" providerId="ADAL" clId="{2DFA9D67-315F-4963-9F07-D57283224D48}" dt="2022-08-02T17:04:32.059" v="790" actId="1076"/>
        <pc:sldMkLst>
          <pc:docMk/>
          <pc:sldMk cId="1493085051" sldId="260"/>
        </pc:sldMkLst>
        <pc:spChg chg="del mod">
          <ac:chgData name="Isabel Cristina Rendon Vanegas" userId="3e2bac4c-34a0-4fea-b5fb-d0834b70d3fd" providerId="ADAL" clId="{2DFA9D67-315F-4963-9F07-D57283224D48}" dt="2022-08-02T16:48:30.127" v="530" actId="478"/>
          <ac:spMkLst>
            <pc:docMk/>
            <pc:sldMk cId="1493085051" sldId="260"/>
            <ac:spMk id="2" creationId="{4F4198BC-1917-4957-842B-22ADCBD48F20}"/>
          </ac:spMkLst>
        </pc:spChg>
        <pc:spChg chg="del mod">
          <ac:chgData name="Isabel Cristina Rendon Vanegas" userId="3e2bac4c-34a0-4fea-b5fb-d0834b70d3fd" providerId="ADAL" clId="{2DFA9D67-315F-4963-9F07-D57283224D48}" dt="2022-08-02T17:04:18.195" v="785"/>
          <ac:spMkLst>
            <pc:docMk/>
            <pc:sldMk cId="1493085051" sldId="260"/>
            <ac:spMk id="3" creationId="{3D238D0C-6F31-4BFA-9555-4F2DC432C23A}"/>
          </ac:spMkLst>
        </pc:spChg>
        <pc:spChg chg="add del mod">
          <ac:chgData name="Isabel Cristina Rendon Vanegas" userId="3e2bac4c-34a0-4fea-b5fb-d0834b70d3fd" providerId="ADAL" clId="{2DFA9D67-315F-4963-9F07-D57283224D48}" dt="2022-08-02T16:48:33.331" v="531" actId="478"/>
          <ac:spMkLst>
            <pc:docMk/>
            <pc:sldMk cId="1493085051" sldId="260"/>
            <ac:spMk id="7" creationId="{1113647B-BF7D-4306-A8B7-6FDDE27ED47E}"/>
          </ac:spMkLst>
        </pc:spChg>
        <pc:spChg chg="add del mod">
          <ac:chgData name="Isabel Cristina Rendon Vanegas" userId="3e2bac4c-34a0-4fea-b5fb-d0834b70d3fd" providerId="ADAL" clId="{2DFA9D67-315F-4963-9F07-D57283224D48}" dt="2022-08-02T17:04:18.195" v="785"/>
          <ac:spMkLst>
            <pc:docMk/>
            <pc:sldMk cId="1493085051" sldId="260"/>
            <ac:spMk id="8" creationId="{2C47C227-0E18-457B-856D-658FEAA01495}"/>
          </ac:spMkLst>
        </pc:spChg>
        <pc:spChg chg="add del mod">
          <ac:chgData name="Isabel Cristina Rendon Vanegas" userId="3e2bac4c-34a0-4fea-b5fb-d0834b70d3fd" providerId="ADAL" clId="{2DFA9D67-315F-4963-9F07-D57283224D48}" dt="2022-08-02T17:04:18.195" v="785"/>
          <ac:spMkLst>
            <pc:docMk/>
            <pc:sldMk cId="1493085051" sldId="260"/>
            <ac:spMk id="9" creationId="{7567EB31-E75D-4152-AF76-A1F84EFA62EF}"/>
          </ac:spMkLst>
        </pc:spChg>
        <pc:spChg chg="add del mod">
          <ac:chgData name="Isabel Cristina Rendon Vanegas" userId="3e2bac4c-34a0-4fea-b5fb-d0834b70d3fd" providerId="ADAL" clId="{2DFA9D67-315F-4963-9F07-D57283224D48}" dt="2022-08-02T17:04:18.195" v="785"/>
          <ac:spMkLst>
            <pc:docMk/>
            <pc:sldMk cId="1493085051" sldId="260"/>
            <ac:spMk id="10" creationId="{25497D92-3B49-4EAA-A047-2DACE997C619}"/>
          </ac:spMkLst>
        </pc:spChg>
        <pc:spChg chg="add del mod">
          <ac:chgData name="Isabel Cristina Rendon Vanegas" userId="3e2bac4c-34a0-4fea-b5fb-d0834b70d3fd" providerId="ADAL" clId="{2DFA9D67-315F-4963-9F07-D57283224D48}" dt="2022-08-02T17:04:18.195" v="785"/>
          <ac:spMkLst>
            <pc:docMk/>
            <pc:sldMk cId="1493085051" sldId="260"/>
            <ac:spMk id="11" creationId="{F04D1CAA-C4AA-4A7E-9A98-2D94D7864F29}"/>
          </ac:spMkLst>
        </pc:spChg>
        <pc:spChg chg="add del mod">
          <ac:chgData name="Isabel Cristina Rendon Vanegas" userId="3e2bac4c-34a0-4fea-b5fb-d0834b70d3fd" providerId="ADAL" clId="{2DFA9D67-315F-4963-9F07-D57283224D48}" dt="2022-08-02T17:04:18.195" v="785"/>
          <ac:spMkLst>
            <pc:docMk/>
            <pc:sldMk cId="1493085051" sldId="260"/>
            <ac:spMk id="12" creationId="{26CD9AF0-8E13-41F8-BB67-CB6C4F2EF222}"/>
          </ac:spMkLst>
        </pc:spChg>
        <pc:spChg chg="add del mod">
          <ac:chgData name="Isabel Cristina Rendon Vanegas" userId="3e2bac4c-34a0-4fea-b5fb-d0834b70d3fd" providerId="ADAL" clId="{2DFA9D67-315F-4963-9F07-D57283224D48}" dt="2022-08-02T16:54:54.267" v="731"/>
          <ac:spMkLst>
            <pc:docMk/>
            <pc:sldMk cId="1493085051" sldId="260"/>
            <ac:spMk id="13" creationId="{619FB3E8-039C-4CED-B85D-08EF8790ABB7}"/>
          </ac:spMkLst>
        </pc:spChg>
        <pc:spChg chg="add del mod">
          <ac:chgData name="Isabel Cristina Rendon Vanegas" userId="3e2bac4c-34a0-4fea-b5fb-d0834b70d3fd" providerId="ADAL" clId="{2DFA9D67-315F-4963-9F07-D57283224D48}" dt="2022-08-02T17:04:18.195" v="785"/>
          <ac:spMkLst>
            <pc:docMk/>
            <pc:sldMk cId="1493085051" sldId="260"/>
            <ac:spMk id="14" creationId="{5E3EBA56-F750-4812-8297-AF1608EC3E38}"/>
          </ac:spMkLst>
        </pc:spChg>
        <pc:spChg chg="add del mod">
          <ac:chgData name="Isabel Cristina Rendon Vanegas" userId="3e2bac4c-34a0-4fea-b5fb-d0834b70d3fd" providerId="ADAL" clId="{2DFA9D67-315F-4963-9F07-D57283224D48}" dt="2022-08-02T17:04:27.805" v="788" actId="478"/>
          <ac:spMkLst>
            <pc:docMk/>
            <pc:sldMk cId="1493085051" sldId="260"/>
            <ac:spMk id="15" creationId="{EB0D99FE-7101-42C8-9E3F-7CD105C80DE7}"/>
          </ac:spMkLst>
        </pc:spChg>
        <pc:picChg chg="add del mod">
          <ac:chgData name="Isabel Cristina Rendon Vanegas" userId="3e2bac4c-34a0-4fea-b5fb-d0834b70d3fd" providerId="ADAL" clId="{2DFA9D67-315F-4963-9F07-D57283224D48}" dt="2022-08-02T16:04:28.072" v="507" actId="478"/>
          <ac:picMkLst>
            <pc:docMk/>
            <pc:sldMk cId="1493085051" sldId="260"/>
            <ac:picMk id="4" creationId="{70F9D451-63CD-4A23-BAAD-E52A88F2FAA8}"/>
          </ac:picMkLst>
        </pc:picChg>
        <pc:picChg chg="add mod">
          <ac:chgData name="Isabel Cristina Rendon Vanegas" userId="3e2bac4c-34a0-4fea-b5fb-d0834b70d3fd" providerId="ADAL" clId="{2DFA9D67-315F-4963-9F07-D57283224D48}" dt="2022-08-02T17:04:32.059" v="790" actId="1076"/>
          <ac:picMkLst>
            <pc:docMk/>
            <pc:sldMk cId="1493085051" sldId="260"/>
            <ac:picMk id="5" creationId="{4266E16C-3A32-499A-8DB0-F8DF9007863C}"/>
          </ac:picMkLst>
        </pc:picChg>
      </pc:sldChg>
      <pc:sldChg chg="addSp delSp modSp">
        <pc:chgData name="Isabel Cristina Rendon Vanegas" userId="3e2bac4c-34a0-4fea-b5fb-d0834b70d3fd" providerId="ADAL" clId="{2DFA9D67-315F-4963-9F07-D57283224D48}" dt="2022-08-02T17:12:09.716" v="1014" actId="1076"/>
        <pc:sldMkLst>
          <pc:docMk/>
          <pc:sldMk cId="3394012157" sldId="261"/>
        </pc:sldMkLst>
        <pc:spChg chg="add del mod">
          <ac:chgData name="Isabel Cristina Rendon Vanegas" userId="3e2bac4c-34a0-4fea-b5fb-d0834b70d3fd" providerId="ADAL" clId="{2DFA9D67-315F-4963-9F07-D57283224D48}" dt="2022-08-02T17:11:40.121" v="1010" actId="478"/>
          <ac:spMkLst>
            <pc:docMk/>
            <pc:sldMk cId="3394012157" sldId="261"/>
            <ac:spMk id="2" creationId="{2729F8EA-E9E4-472B-8E8A-B718BDBE15AC}"/>
          </ac:spMkLst>
        </pc:spChg>
        <pc:spChg chg="del mod">
          <ac:chgData name="Isabel Cristina Rendon Vanegas" userId="3e2bac4c-34a0-4fea-b5fb-d0834b70d3fd" providerId="ADAL" clId="{2DFA9D67-315F-4963-9F07-D57283224D48}" dt="2022-08-02T17:11:26.047" v="1006" actId="478"/>
          <ac:spMkLst>
            <pc:docMk/>
            <pc:sldMk cId="3394012157" sldId="261"/>
            <ac:spMk id="3" creationId="{65E64CE1-D469-4EE8-87FD-256A62BB9B9D}"/>
          </ac:spMkLst>
        </pc:spChg>
        <pc:spChg chg="add mod">
          <ac:chgData name="Isabel Cristina Rendon Vanegas" userId="3e2bac4c-34a0-4fea-b5fb-d0834b70d3fd" providerId="ADAL" clId="{2DFA9D67-315F-4963-9F07-D57283224D48}" dt="2022-08-02T17:12:00.796" v="1013" actId="1076"/>
          <ac:spMkLst>
            <pc:docMk/>
            <pc:sldMk cId="3394012157" sldId="261"/>
            <ac:spMk id="6" creationId="{66610A9D-395E-47EF-8A10-F6686168A209}"/>
          </ac:spMkLst>
        </pc:spChg>
        <pc:spChg chg="add mod">
          <ac:chgData name="Isabel Cristina Rendon Vanegas" userId="3e2bac4c-34a0-4fea-b5fb-d0834b70d3fd" providerId="ADAL" clId="{2DFA9D67-315F-4963-9F07-D57283224D48}" dt="2022-08-02T17:12:00.796" v="1013" actId="1076"/>
          <ac:spMkLst>
            <pc:docMk/>
            <pc:sldMk cId="3394012157" sldId="261"/>
            <ac:spMk id="7" creationId="{735DD7B7-543D-4BBD-BA3F-AF1FD20BE7E7}"/>
          </ac:spMkLst>
        </pc:spChg>
        <pc:spChg chg="add mod">
          <ac:chgData name="Isabel Cristina Rendon Vanegas" userId="3e2bac4c-34a0-4fea-b5fb-d0834b70d3fd" providerId="ADAL" clId="{2DFA9D67-315F-4963-9F07-D57283224D48}" dt="2022-08-02T17:12:00.796" v="1013" actId="1076"/>
          <ac:spMkLst>
            <pc:docMk/>
            <pc:sldMk cId="3394012157" sldId="261"/>
            <ac:spMk id="8" creationId="{7F706C9E-D385-4CA2-B47A-FB1F7FD0BF78}"/>
          </ac:spMkLst>
        </pc:spChg>
        <pc:spChg chg="add mod">
          <ac:chgData name="Isabel Cristina Rendon Vanegas" userId="3e2bac4c-34a0-4fea-b5fb-d0834b70d3fd" providerId="ADAL" clId="{2DFA9D67-315F-4963-9F07-D57283224D48}" dt="2022-08-02T17:12:00.796" v="1013" actId="1076"/>
          <ac:spMkLst>
            <pc:docMk/>
            <pc:sldMk cId="3394012157" sldId="261"/>
            <ac:spMk id="9" creationId="{A466EAE2-146A-4C4B-8601-021C85E0612F}"/>
          </ac:spMkLst>
        </pc:spChg>
        <pc:spChg chg="add mod">
          <ac:chgData name="Isabel Cristina Rendon Vanegas" userId="3e2bac4c-34a0-4fea-b5fb-d0834b70d3fd" providerId="ADAL" clId="{2DFA9D67-315F-4963-9F07-D57283224D48}" dt="2022-08-02T17:12:00.796" v="1013" actId="1076"/>
          <ac:spMkLst>
            <pc:docMk/>
            <pc:sldMk cId="3394012157" sldId="261"/>
            <ac:spMk id="10" creationId="{4A70E93E-7D0F-48A4-9896-0E4BAB9817E9}"/>
          </ac:spMkLst>
        </pc:spChg>
        <pc:spChg chg="add mod">
          <ac:chgData name="Isabel Cristina Rendon Vanegas" userId="3e2bac4c-34a0-4fea-b5fb-d0834b70d3fd" providerId="ADAL" clId="{2DFA9D67-315F-4963-9F07-D57283224D48}" dt="2022-08-02T17:12:00.796" v="1013" actId="1076"/>
          <ac:spMkLst>
            <pc:docMk/>
            <pc:sldMk cId="3394012157" sldId="261"/>
            <ac:spMk id="11" creationId="{C1937E19-C429-47D8-9A2E-576EC3DA39A9}"/>
          </ac:spMkLst>
        </pc:spChg>
        <pc:spChg chg="add mod">
          <ac:chgData name="Isabel Cristina Rendon Vanegas" userId="3e2bac4c-34a0-4fea-b5fb-d0834b70d3fd" providerId="ADAL" clId="{2DFA9D67-315F-4963-9F07-D57283224D48}" dt="2022-08-02T17:12:00.796" v="1013" actId="1076"/>
          <ac:spMkLst>
            <pc:docMk/>
            <pc:sldMk cId="3394012157" sldId="261"/>
            <ac:spMk id="12" creationId="{BB67771F-13D1-499B-B0BD-C84F9D4593F9}"/>
          </ac:spMkLst>
        </pc:spChg>
        <pc:spChg chg="add del mod">
          <ac:chgData name="Isabel Cristina Rendon Vanegas" userId="3e2bac4c-34a0-4fea-b5fb-d0834b70d3fd" providerId="ADAL" clId="{2DFA9D67-315F-4963-9F07-D57283224D48}" dt="2022-08-02T17:06:36.729" v="804" actId="478"/>
          <ac:spMkLst>
            <pc:docMk/>
            <pc:sldMk cId="3394012157" sldId="261"/>
            <ac:spMk id="14" creationId="{5793529F-A26B-4F33-B823-8E21B46E8BB7}"/>
          </ac:spMkLst>
        </pc:spChg>
        <pc:spChg chg="add del mod">
          <ac:chgData name="Isabel Cristina Rendon Vanegas" userId="3e2bac4c-34a0-4fea-b5fb-d0834b70d3fd" providerId="ADAL" clId="{2DFA9D67-315F-4963-9F07-D57283224D48}" dt="2022-08-02T17:11:29.176" v="1007" actId="478"/>
          <ac:spMkLst>
            <pc:docMk/>
            <pc:sldMk cId="3394012157" sldId="261"/>
            <ac:spMk id="17" creationId="{43CB32E0-CE3C-4A33-83F2-B3A6FD84C6EF}"/>
          </ac:spMkLst>
        </pc:spChg>
        <pc:spChg chg="add del mod">
          <ac:chgData name="Isabel Cristina Rendon Vanegas" userId="3e2bac4c-34a0-4fea-b5fb-d0834b70d3fd" providerId="ADAL" clId="{2DFA9D67-315F-4963-9F07-D57283224D48}" dt="2022-08-02T17:11:42.652" v="1011" actId="478"/>
          <ac:spMkLst>
            <pc:docMk/>
            <pc:sldMk cId="3394012157" sldId="261"/>
            <ac:spMk id="19" creationId="{1943CF63-2A90-40B4-8332-EE5639453473}"/>
          </ac:spMkLst>
        </pc:spChg>
        <pc:graphicFrameChg chg="add mod">
          <ac:chgData name="Isabel Cristina Rendon Vanegas" userId="3e2bac4c-34a0-4fea-b5fb-d0834b70d3fd" providerId="ADAL" clId="{2DFA9D67-315F-4963-9F07-D57283224D48}" dt="2022-08-02T17:12:09.716" v="1014" actId="1076"/>
          <ac:graphicFrameMkLst>
            <pc:docMk/>
            <pc:sldMk cId="3394012157" sldId="261"/>
            <ac:graphicFrameMk id="15" creationId="{4D37F2FD-A66B-4103-A537-66BFA01843CF}"/>
          </ac:graphicFrameMkLst>
        </pc:graphicFrameChg>
        <pc:picChg chg="add del mod">
          <ac:chgData name="Isabel Cristina Rendon Vanegas" userId="3e2bac4c-34a0-4fea-b5fb-d0834b70d3fd" providerId="ADAL" clId="{2DFA9D67-315F-4963-9F07-D57283224D48}" dt="2022-08-02T17:04:08.926" v="782" actId="478"/>
          <ac:picMkLst>
            <pc:docMk/>
            <pc:sldMk cId="3394012157" sldId="261"/>
            <ac:picMk id="5" creationId="{801BA675-9877-4097-8E19-345A6991249E}"/>
          </ac:picMkLst>
        </pc:picChg>
      </pc:sldChg>
      <pc:sldChg chg="addSp delSp modSp">
        <pc:chgData name="Isabel Cristina Rendon Vanegas" userId="3e2bac4c-34a0-4fea-b5fb-d0834b70d3fd" providerId="ADAL" clId="{2DFA9D67-315F-4963-9F07-D57283224D48}" dt="2022-08-02T17:02:34.235" v="776" actId="1076"/>
        <pc:sldMkLst>
          <pc:docMk/>
          <pc:sldMk cId="3084527074" sldId="262"/>
        </pc:sldMkLst>
        <pc:spChg chg="del">
          <ac:chgData name="Isabel Cristina Rendon Vanegas" userId="3e2bac4c-34a0-4fea-b5fb-d0834b70d3fd" providerId="ADAL" clId="{2DFA9D67-315F-4963-9F07-D57283224D48}" dt="2022-08-02T17:00:48.888" v="755" actId="478"/>
          <ac:spMkLst>
            <pc:docMk/>
            <pc:sldMk cId="3084527074" sldId="262"/>
            <ac:spMk id="2" creationId="{229DD255-A507-424F-947D-50984C6221FA}"/>
          </ac:spMkLst>
        </pc:spChg>
        <pc:spChg chg="mod">
          <ac:chgData name="Isabel Cristina Rendon Vanegas" userId="3e2bac4c-34a0-4fea-b5fb-d0834b70d3fd" providerId="ADAL" clId="{2DFA9D67-315F-4963-9F07-D57283224D48}" dt="2022-08-02T17:00:58.853" v="767" actId="122"/>
          <ac:spMkLst>
            <pc:docMk/>
            <pc:sldMk cId="3084527074" sldId="262"/>
            <ac:spMk id="3" creationId="{5AB91AEA-9FC6-4BEF-A792-DE84C102B1DB}"/>
          </ac:spMkLst>
        </pc:spChg>
        <pc:picChg chg="add mod modCrop">
          <ac:chgData name="Isabel Cristina Rendon Vanegas" userId="3e2bac4c-34a0-4fea-b5fb-d0834b70d3fd" providerId="ADAL" clId="{2DFA9D67-315F-4963-9F07-D57283224D48}" dt="2022-08-02T17:02:34.235" v="776" actId="1076"/>
          <ac:picMkLst>
            <pc:docMk/>
            <pc:sldMk cId="3084527074" sldId="262"/>
            <ac:picMk id="5" creationId="{983C4163-6FE7-4EA8-9B3A-23737CE8AEA1}"/>
          </ac:picMkLst>
        </pc:picChg>
      </pc:sldChg>
      <pc:sldChg chg="addSp delSp modSp">
        <pc:chgData name="Isabel Cristina Rendon Vanegas" userId="3e2bac4c-34a0-4fea-b5fb-d0834b70d3fd" providerId="ADAL" clId="{2DFA9D67-315F-4963-9F07-D57283224D48}" dt="2022-08-01T22:08:45.993" v="483" actId="1076"/>
        <pc:sldMkLst>
          <pc:docMk/>
          <pc:sldMk cId="3838087575" sldId="263"/>
        </pc:sldMkLst>
        <pc:spChg chg="mod">
          <ac:chgData name="Isabel Cristina Rendon Vanegas" userId="3e2bac4c-34a0-4fea-b5fb-d0834b70d3fd" providerId="ADAL" clId="{2DFA9D67-315F-4963-9F07-D57283224D48}" dt="2022-08-01T22:08:34.025" v="480" actId="1076"/>
          <ac:spMkLst>
            <pc:docMk/>
            <pc:sldMk cId="3838087575" sldId="263"/>
            <ac:spMk id="2" creationId="{3E208CBC-A23C-47E4-AD50-C2607641C80A}"/>
          </ac:spMkLst>
        </pc:spChg>
        <pc:spChg chg="del">
          <ac:chgData name="Isabel Cristina Rendon Vanegas" userId="3e2bac4c-34a0-4fea-b5fb-d0834b70d3fd" providerId="ADAL" clId="{2DFA9D67-315F-4963-9F07-D57283224D48}" dt="2022-08-01T21:56:55.162" v="472" actId="478"/>
          <ac:spMkLst>
            <pc:docMk/>
            <pc:sldMk cId="3838087575" sldId="263"/>
            <ac:spMk id="3" creationId="{0E2831AF-4912-4EEF-81C5-2AD4F1C8802F}"/>
          </ac:spMkLst>
        </pc:spChg>
        <pc:spChg chg="add del mod">
          <ac:chgData name="Isabel Cristina Rendon Vanegas" userId="3e2bac4c-34a0-4fea-b5fb-d0834b70d3fd" providerId="ADAL" clId="{2DFA9D67-315F-4963-9F07-D57283224D48}" dt="2022-08-01T21:56:57.957" v="473" actId="478"/>
          <ac:spMkLst>
            <pc:docMk/>
            <pc:sldMk cId="3838087575" sldId="263"/>
            <ac:spMk id="5" creationId="{C2CF4DAD-6D1A-464A-BB4A-14C7492E602C}"/>
          </ac:spMkLst>
        </pc:spChg>
        <pc:picChg chg="add mod">
          <ac:chgData name="Isabel Cristina Rendon Vanegas" userId="3e2bac4c-34a0-4fea-b5fb-d0834b70d3fd" providerId="ADAL" clId="{2DFA9D67-315F-4963-9F07-D57283224D48}" dt="2022-08-01T22:08:45.993" v="483" actId="1076"/>
          <ac:picMkLst>
            <pc:docMk/>
            <pc:sldMk cId="3838087575" sldId="263"/>
            <ac:picMk id="7" creationId="{F3703CEE-3216-403C-8595-1857AD82C2C0}"/>
          </ac:picMkLst>
        </pc:picChg>
      </pc:sldChg>
      <pc:sldChg chg="addSp delSp modSp add">
        <pc:chgData name="Isabel Cristina Rendon Vanegas" userId="3e2bac4c-34a0-4fea-b5fb-d0834b70d3fd" providerId="ADAL" clId="{2DFA9D67-315F-4963-9F07-D57283224D48}" dt="2022-08-01T21:37:19.395" v="335" actId="1076"/>
        <pc:sldMkLst>
          <pc:docMk/>
          <pc:sldMk cId="824597926" sldId="265"/>
        </pc:sldMkLst>
        <pc:spChg chg="mod">
          <ac:chgData name="Isabel Cristina Rendon Vanegas" userId="3e2bac4c-34a0-4fea-b5fb-d0834b70d3fd" providerId="ADAL" clId="{2DFA9D67-315F-4963-9F07-D57283224D48}" dt="2022-08-01T21:36:31.773" v="312" actId="208"/>
          <ac:spMkLst>
            <pc:docMk/>
            <pc:sldMk cId="824597926" sldId="265"/>
            <ac:spMk id="2" creationId="{778F3000-907E-548C-B24C-D5EB42B5057A}"/>
          </ac:spMkLst>
        </pc:spChg>
        <pc:spChg chg="mod">
          <ac:chgData name="Isabel Cristina Rendon Vanegas" userId="3e2bac4c-34a0-4fea-b5fb-d0834b70d3fd" providerId="ADAL" clId="{2DFA9D67-315F-4963-9F07-D57283224D48}" dt="2022-08-01T21:36:33.995" v="313" actId="208"/>
          <ac:spMkLst>
            <pc:docMk/>
            <pc:sldMk cId="824597926" sldId="265"/>
            <ac:spMk id="5" creationId="{5DF0900C-FDE7-465B-94A3-1DF7869F61A1}"/>
          </ac:spMkLst>
        </pc:spChg>
        <pc:spChg chg="mod">
          <ac:chgData name="Isabel Cristina Rendon Vanegas" userId="3e2bac4c-34a0-4fea-b5fb-d0834b70d3fd" providerId="ADAL" clId="{2DFA9D67-315F-4963-9F07-D57283224D48}" dt="2022-08-01T21:36:33.995" v="313" actId="208"/>
          <ac:spMkLst>
            <pc:docMk/>
            <pc:sldMk cId="824597926" sldId="265"/>
            <ac:spMk id="6" creationId="{2720AD15-F91C-454C-BFD4-BA570986A557}"/>
          </ac:spMkLst>
        </pc:spChg>
        <pc:spChg chg="mod">
          <ac:chgData name="Isabel Cristina Rendon Vanegas" userId="3e2bac4c-34a0-4fea-b5fb-d0834b70d3fd" providerId="ADAL" clId="{2DFA9D67-315F-4963-9F07-D57283224D48}" dt="2022-08-01T21:36:36.963" v="316" actId="208"/>
          <ac:spMkLst>
            <pc:docMk/>
            <pc:sldMk cId="824597926" sldId="265"/>
            <ac:spMk id="9" creationId="{2544F535-4CD6-4F5D-B22C-EF5C115C9626}"/>
          </ac:spMkLst>
        </pc:spChg>
        <pc:spChg chg="mod">
          <ac:chgData name="Isabel Cristina Rendon Vanegas" userId="3e2bac4c-34a0-4fea-b5fb-d0834b70d3fd" providerId="ADAL" clId="{2DFA9D67-315F-4963-9F07-D57283224D48}" dt="2022-08-01T21:36:36.963" v="316" actId="208"/>
          <ac:spMkLst>
            <pc:docMk/>
            <pc:sldMk cId="824597926" sldId="265"/>
            <ac:spMk id="10" creationId="{643CF237-FB78-4B51-97E9-B2DE999041B0}"/>
          </ac:spMkLst>
        </pc:spChg>
        <pc:spChg chg="add del mod topLvl">
          <ac:chgData name="Isabel Cristina Rendon Vanegas" userId="3e2bac4c-34a0-4fea-b5fb-d0834b70d3fd" providerId="ADAL" clId="{2DFA9D67-315F-4963-9F07-D57283224D48}" dt="2022-08-01T21:37:03.350" v="328" actId="478"/>
          <ac:spMkLst>
            <pc:docMk/>
            <pc:sldMk cId="824597926" sldId="265"/>
            <ac:spMk id="12" creationId="{F02C2D44-081D-4A84-8C92-6B8E1B7B6D54}"/>
          </ac:spMkLst>
        </pc:spChg>
        <pc:spChg chg="mod topLvl">
          <ac:chgData name="Isabel Cristina Rendon Vanegas" userId="3e2bac4c-34a0-4fea-b5fb-d0834b70d3fd" providerId="ADAL" clId="{2DFA9D67-315F-4963-9F07-D57283224D48}" dt="2022-08-01T21:37:19.395" v="335" actId="1076"/>
          <ac:spMkLst>
            <pc:docMk/>
            <pc:sldMk cId="824597926" sldId="265"/>
            <ac:spMk id="13" creationId="{FD0E7654-A7A1-4372-9FA5-B858B6748E28}"/>
          </ac:spMkLst>
        </pc:spChg>
        <pc:grpChg chg="mod">
          <ac:chgData name="Isabel Cristina Rendon Vanegas" userId="3e2bac4c-34a0-4fea-b5fb-d0834b70d3fd" providerId="ADAL" clId="{2DFA9D67-315F-4963-9F07-D57283224D48}" dt="2022-08-01T21:36:17.737" v="308" actId="207"/>
          <ac:grpSpMkLst>
            <pc:docMk/>
            <pc:sldMk cId="824597926" sldId="265"/>
            <ac:grpSpMk id="7" creationId="{676EAE34-1F08-48D2-A99D-85DD1C749336}"/>
          </ac:grpSpMkLst>
        </pc:grpChg>
        <pc:grpChg chg="mod">
          <ac:chgData name="Isabel Cristina Rendon Vanegas" userId="3e2bac4c-34a0-4fea-b5fb-d0834b70d3fd" providerId="ADAL" clId="{2DFA9D67-315F-4963-9F07-D57283224D48}" dt="2022-08-01T21:36:36.531" v="315" actId="207"/>
          <ac:grpSpMkLst>
            <pc:docMk/>
            <pc:sldMk cId="824597926" sldId="265"/>
            <ac:grpSpMk id="8" creationId="{618F21AC-E1D1-4EE8-ABA0-6A6BA4B1DF96}"/>
          </ac:grpSpMkLst>
        </pc:grpChg>
        <pc:grpChg chg="add del mod">
          <ac:chgData name="Isabel Cristina Rendon Vanegas" userId="3e2bac4c-34a0-4fea-b5fb-d0834b70d3fd" providerId="ADAL" clId="{2DFA9D67-315F-4963-9F07-D57283224D48}" dt="2022-08-01T21:37:03.350" v="328" actId="478"/>
          <ac:grpSpMkLst>
            <pc:docMk/>
            <pc:sldMk cId="824597926" sldId="265"/>
            <ac:grpSpMk id="11" creationId="{39579121-1DF9-44EF-AC45-94BBD1731BE6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AE870-2DBF-476A-9D0E-0704A24F6615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071FC26D-8CB9-419C-9FFB-976B539C38DE}">
      <dgm:prSet phldrT="[Texto]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dirty="0">
              <a:latin typeface="Franklin Gothic Book" panose="020B0503020102020204" pitchFamily="34" charset="0"/>
            </a:rPr>
            <a:t>Financieros y de mercado</a:t>
          </a:r>
          <a:endParaRPr lang="es-CO" dirty="0">
            <a:latin typeface="Franklin Gothic Book" panose="020B0503020102020204" pitchFamily="34" charset="0"/>
          </a:endParaRPr>
        </a:p>
      </dgm:t>
    </dgm:pt>
    <dgm:pt modelId="{567976CC-61FD-47C5-AE8D-83C5CECBD835}" type="parTrans" cxnId="{F7A1F4BA-F31D-4467-8206-A79D26D2FAA5}">
      <dgm:prSet/>
      <dgm:spPr/>
      <dgm:t>
        <a:bodyPr/>
        <a:lstStyle/>
        <a:p>
          <a:endParaRPr lang="es-CO"/>
        </a:p>
      </dgm:t>
    </dgm:pt>
    <dgm:pt modelId="{2D099F56-90CF-474B-A83F-637F945DF103}" type="sibTrans" cxnId="{F7A1F4BA-F31D-4467-8206-A79D26D2FAA5}">
      <dgm:prSet/>
      <dgm:spPr/>
      <dgm:t>
        <a:bodyPr/>
        <a:lstStyle/>
        <a:p>
          <a:endParaRPr lang="es-CO"/>
        </a:p>
      </dgm:t>
    </dgm:pt>
    <dgm:pt modelId="{E34B4A89-9FC1-4EC1-B419-2CE84F39F998}">
      <dgm:prSet phldrT="[Texto]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dirty="0">
              <a:latin typeface="Franklin Gothic Book" panose="020B0503020102020204" pitchFamily="34" charset="0"/>
            </a:rPr>
            <a:t>Disponibilidad de materiales</a:t>
          </a:r>
          <a:endParaRPr lang="es-CO" dirty="0">
            <a:latin typeface="Franklin Gothic Book" panose="020B0503020102020204" pitchFamily="34" charset="0"/>
          </a:endParaRPr>
        </a:p>
      </dgm:t>
    </dgm:pt>
    <dgm:pt modelId="{B3F79C7C-B7D1-4F5C-9624-F3913831FD5D}" type="parTrans" cxnId="{9099C036-32D9-4291-9B27-8744585DFCC3}">
      <dgm:prSet/>
      <dgm:spPr/>
      <dgm:t>
        <a:bodyPr/>
        <a:lstStyle/>
        <a:p>
          <a:endParaRPr lang="es-CO"/>
        </a:p>
      </dgm:t>
    </dgm:pt>
    <dgm:pt modelId="{5D608B76-B44E-4555-AE41-961424CD1E70}" type="sibTrans" cxnId="{9099C036-32D9-4291-9B27-8744585DFCC3}">
      <dgm:prSet/>
      <dgm:spPr/>
      <dgm:t>
        <a:bodyPr/>
        <a:lstStyle/>
        <a:p>
          <a:endParaRPr lang="es-CO"/>
        </a:p>
      </dgm:t>
    </dgm:pt>
    <dgm:pt modelId="{22C6F626-42B1-4FB0-AE2A-9223D0BA0F56}">
      <dgm:prSet phldrT="[Texto]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>
              <a:latin typeface="Franklin Gothic Book" panose="020B0503020102020204" pitchFamily="34" charset="0"/>
            </a:rPr>
            <a:t>Investigación</a:t>
          </a:r>
          <a:endParaRPr lang="es-CO" dirty="0">
            <a:latin typeface="Franklin Gothic Book" panose="020B0503020102020204" pitchFamily="34" charset="0"/>
          </a:endParaRPr>
        </a:p>
      </dgm:t>
    </dgm:pt>
    <dgm:pt modelId="{7DEABEC9-6881-4C0D-844B-567596BC42A1}" type="parTrans" cxnId="{41CA26AF-E5DA-451E-B3EF-A464CED154FA}">
      <dgm:prSet/>
      <dgm:spPr/>
      <dgm:t>
        <a:bodyPr/>
        <a:lstStyle/>
        <a:p>
          <a:endParaRPr lang="es-CO"/>
        </a:p>
      </dgm:t>
    </dgm:pt>
    <dgm:pt modelId="{CCFFCD48-5815-4EEB-A252-ADBCE0915D41}" type="sibTrans" cxnId="{41CA26AF-E5DA-451E-B3EF-A464CED154FA}">
      <dgm:prSet/>
      <dgm:spPr/>
      <dgm:t>
        <a:bodyPr/>
        <a:lstStyle/>
        <a:p>
          <a:endParaRPr lang="es-CO"/>
        </a:p>
      </dgm:t>
    </dgm:pt>
    <dgm:pt modelId="{E1674C77-006E-499A-A16A-AD552861836C}">
      <dgm:prSet phldrT="[Texto]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>
              <a:latin typeface="Franklin Gothic Book" panose="020B0503020102020204" pitchFamily="34" charset="0"/>
            </a:rPr>
            <a:t>Cultura – Conciencia del consumidor</a:t>
          </a:r>
          <a:endParaRPr lang="es-CO" dirty="0">
            <a:latin typeface="Franklin Gothic Book" panose="020B0503020102020204" pitchFamily="34" charset="0"/>
          </a:endParaRPr>
        </a:p>
      </dgm:t>
    </dgm:pt>
    <dgm:pt modelId="{5088B72D-6E3A-4F9E-A49E-E8024193FA8A}" type="parTrans" cxnId="{63C9E3B6-EA51-463D-89AB-187FA488E098}">
      <dgm:prSet/>
      <dgm:spPr/>
      <dgm:t>
        <a:bodyPr/>
        <a:lstStyle/>
        <a:p>
          <a:endParaRPr lang="es-CO"/>
        </a:p>
      </dgm:t>
    </dgm:pt>
    <dgm:pt modelId="{729C1BD9-DF08-4783-9EDD-2871AB333D96}" type="sibTrans" cxnId="{63C9E3B6-EA51-463D-89AB-187FA488E098}">
      <dgm:prSet/>
      <dgm:spPr/>
      <dgm:t>
        <a:bodyPr/>
        <a:lstStyle/>
        <a:p>
          <a:endParaRPr lang="es-CO"/>
        </a:p>
      </dgm:t>
    </dgm:pt>
    <dgm:pt modelId="{8630F3C7-7A8C-403C-B3F2-5BB09A0DFCDC}">
      <dgm:prSet phldrT="[Texto]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dirty="0">
              <a:latin typeface="Franklin Gothic Book" panose="020B0503020102020204" pitchFamily="34" charset="0"/>
            </a:rPr>
            <a:t>Regulación (Ley plástico de un solo uso)</a:t>
          </a:r>
          <a:endParaRPr lang="es-CO" dirty="0">
            <a:latin typeface="Franklin Gothic Book" panose="020B0503020102020204" pitchFamily="34" charset="0"/>
          </a:endParaRPr>
        </a:p>
      </dgm:t>
    </dgm:pt>
    <dgm:pt modelId="{216645BE-7914-48B3-A4D5-1D89B11D717F}" type="parTrans" cxnId="{100DA894-9791-405B-856A-F229E6626666}">
      <dgm:prSet/>
      <dgm:spPr/>
      <dgm:t>
        <a:bodyPr/>
        <a:lstStyle/>
        <a:p>
          <a:endParaRPr lang="es-CO"/>
        </a:p>
      </dgm:t>
    </dgm:pt>
    <dgm:pt modelId="{48F191CB-0D17-4458-815E-A7543F6E35A0}" type="sibTrans" cxnId="{100DA894-9791-405B-856A-F229E6626666}">
      <dgm:prSet/>
      <dgm:spPr/>
      <dgm:t>
        <a:bodyPr/>
        <a:lstStyle/>
        <a:p>
          <a:endParaRPr lang="es-CO"/>
        </a:p>
      </dgm:t>
    </dgm:pt>
    <dgm:pt modelId="{481203A6-EF37-4511-AA8D-604F3EF7A5E3}" type="pres">
      <dgm:prSet presAssocID="{F40AE870-2DBF-476A-9D0E-0704A24F6615}" presName="diagram" presStyleCnt="0">
        <dgm:presLayoutVars>
          <dgm:dir/>
          <dgm:resizeHandles val="exact"/>
        </dgm:presLayoutVars>
      </dgm:prSet>
      <dgm:spPr/>
    </dgm:pt>
    <dgm:pt modelId="{94BB2F0F-E318-48A8-BE56-DFD21DCD9315}" type="pres">
      <dgm:prSet presAssocID="{071FC26D-8CB9-419C-9FFB-976B539C38DE}" presName="node" presStyleLbl="node1" presStyleIdx="0" presStyleCnt="5">
        <dgm:presLayoutVars>
          <dgm:bulletEnabled val="1"/>
        </dgm:presLayoutVars>
      </dgm:prSet>
      <dgm:spPr/>
    </dgm:pt>
    <dgm:pt modelId="{986B8975-6A22-46D5-9461-1E3FAEC3E8EF}" type="pres">
      <dgm:prSet presAssocID="{2D099F56-90CF-474B-A83F-637F945DF103}" presName="sibTrans" presStyleCnt="0"/>
      <dgm:spPr/>
    </dgm:pt>
    <dgm:pt modelId="{CEBD46E7-5CD2-479E-9D63-F7BCC135FAE1}" type="pres">
      <dgm:prSet presAssocID="{E34B4A89-9FC1-4EC1-B419-2CE84F39F998}" presName="node" presStyleLbl="node1" presStyleIdx="1" presStyleCnt="5">
        <dgm:presLayoutVars>
          <dgm:bulletEnabled val="1"/>
        </dgm:presLayoutVars>
      </dgm:prSet>
      <dgm:spPr/>
    </dgm:pt>
    <dgm:pt modelId="{B74ECE81-2F0B-44AA-BA01-95F562BB843E}" type="pres">
      <dgm:prSet presAssocID="{5D608B76-B44E-4555-AE41-961424CD1E70}" presName="sibTrans" presStyleCnt="0"/>
      <dgm:spPr/>
    </dgm:pt>
    <dgm:pt modelId="{97522F12-5A10-4C0B-B5E3-51B9578FD0F3}" type="pres">
      <dgm:prSet presAssocID="{22C6F626-42B1-4FB0-AE2A-9223D0BA0F56}" presName="node" presStyleLbl="node1" presStyleIdx="2" presStyleCnt="5">
        <dgm:presLayoutVars>
          <dgm:bulletEnabled val="1"/>
        </dgm:presLayoutVars>
      </dgm:prSet>
      <dgm:spPr/>
    </dgm:pt>
    <dgm:pt modelId="{1AAB7117-8604-4C9E-B689-877F87A68C2A}" type="pres">
      <dgm:prSet presAssocID="{CCFFCD48-5815-4EEB-A252-ADBCE0915D41}" presName="sibTrans" presStyleCnt="0"/>
      <dgm:spPr/>
    </dgm:pt>
    <dgm:pt modelId="{75518AF6-B107-45AB-B45C-6D10C01F7D5D}" type="pres">
      <dgm:prSet presAssocID="{E1674C77-006E-499A-A16A-AD552861836C}" presName="node" presStyleLbl="node1" presStyleIdx="3" presStyleCnt="5">
        <dgm:presLayoutVars>
          <dgm:bulletEnabled val="1"/>
        </dgm:presLayoutVars>
      </dgm:prSet>
      <dgm:spPr/>
    </dgm:pt>
    <dgm:pt modelId="{FE4C27B1-2609-4E9D-9C41-93B98348D010}" type="pres">
      <dgm:prSet presAssocID="{729C1BD9-DF08-4783-9EDD-2871AB333D96}" presName="sibTrans" presStyleCnt="0"/>
      <dgm:spPr/>
    </dgm:pt>
    <dgm:pt modelId="{122724A5-E29D-439B-A442-5D2905D7D974}" type="pres">
      <dgm:prSet presAssocID="{8630F3C7-7A8C-403C-B3F2-5BB09A0DFCDC}" presName="node" presStyleLbl="node1" presStyleIdx="4" presStyleCnt="5">
        <dgm:presLayoutVars>
          <dgm:bulletEnabled val="1"/>
        </dgm:presLayoutVars>
      </dgm:prSet>
      <dgm:spPr/>
    </dgm:pt>
  </dgm:ptLst>
  <dgm:cxnLst>
    <dgm:cxn modelId="{2EEFB01D-E1D3-446C-BA00-DA497F8EE978}" type="presOf" srcId="{E34B4A89-9FC1-4EC1-B419-2CE84F39F998}" destId="{CEBD46E7-5CD2-479E-9D63-F7BCC135FAE1}" srcOrd="0" destOrd="0" presId="urn:microsoft.com/office/officeart/2005/8/layout/default"/>
    <dgm:cxn modelId="{9099C036-32D9-4291-9B27-8744585DFCC3}" srcId="{F40AE870-2DBF-476A-9D0E-0704A24F6615}" destId="{E34B4A89-9FC1-4EC1-B419-2CE84F39F998}" srcOrd="1" destOrd="0" parTransId="{B3F79C7C-B7D1-4F5C-9624-F3913831FD5D}" sibTransId="{5D608B76-B44E-4555-AE41-961424CD1E70}"/>
    <dgm:cxn modelId="{CE3BE94A-6AFA-456F-9B17-A22874B22084}" type="presOf" srcId="{22C6F626-42B1-4FB0-AE2A-9223D0BA0F56}" destId="{97522F12-5A10-4C0B-B5E3-51B9578FD0F3}" srcOrd="0" destOrd="0" presId="urn:microsoft.com/office/officeart/2005/8/layout/default"/>
    <dgm:cxn modelId="{100DA894-9791-405B-856A-F229E6626666}" srcId="{F40AE870-2DBF-476A-9D0E-0704A24F6615}" destId="{8630F3C7-7A8C-403C-B3F2-5BB09A0DFCDC}" srcOrd="4" destOrd="0" parTransId="{216645BE-7914-48B3-A4D5-1D89B11D717F}" sibTransId="{48F191CB-0D17-4458-815E-A7543F6E35A0}"/>
    <dgm:cxn modelId="{41CA26AF-E5DA-451E-B3EF-A464CED154FA}" srcId="{F40AE870-2DBF-476A-9D0E-0704A24F6615}" destId="{22C6F626-42B1-4FB0-AE2A-9223D0BA0F56}" srcOrd="2" destOrd="0" parTransId="{7DEABEC9-6881-4C0D-844B-567596BC42A1}" sibTransId="{CCFFCD48-5815-4EEB-A252-ADBCE0915D41}"/>
    <dgm:cxn modelId="{63C9E3B6-EA51-463D-89AB-187FA488E098}" srcId="{F40AE870-2DBF-476A-9D0E-0704A24F6615}" destId="{E1674C77-006E-499A-A16A-AD552861836C}" srcOrd="3" destOrd="0" parTransId="{5088B72D-6E3A-4F9E-A49E-E8024193FA8A}" sibTransId="{729C1BD9-DF08-4783-9EDD-2871AB333D96}"/>
    <dgm:cxn modelId="{F7A1F4BA-F31D-4467-8206-A79D26D2FAA5}" srcId="{F40AE870-2DBF-476A-9D0E-0704A24F6615}" destId="{071FC26D-8CB9-419C-9FFB-976B539C38DE}" srcOrd="0" destOrd="0" parTransId="{567976CC-61FD-47C5-AE8D-83C5CECBD835}" sibTransId="{2D099F56-90CF-474B-A83F-637F945DF103}"/>
    <dgm:cxn modelId="{E34200BF-0282-42A3-9534-CF045C99EA08}" type="presOf" srcId="{071FC26D-8CB9-419C-9FFB-976B539C38DE}" destId="{94BB2F0F-E318-48A8-BE56-DFD21DCD9315}" srcOrd="0" destOrd="0" presId="urn:microsoft.com/office/officeart/2005/8/layout/default"/>
    <dgm:cxn modelId="{FF83A4E7-1048-42FD-8BC7-2A8BA0541735}" type="presOf" srcId="{F40AE870-2DBF-476A-9D0E-0704A24F6615}" destId="{481203A6-EF37-4511-AA8D-604F3EF7A5E3}" srcOrd="0" destOrd="0" presId="urn:microsoft.com/office/officeart/2005/8/layout/default"/>
    <dgm:cxn modelId="{04BAC5F8-1E0E-42FC-91A2-D5F04AD5ED02}" type="presOf" srcId="{8630F3C7-7A8C-403C-B3F2-5BB09A0DFCDC}" destId="{122724A5-E29D-439B-A442-5D2905D7D974}" srcOrd="0" destOrd="0" presId="urn:microsoft.com/office/officeart/2005/8/layout/default"/>
    <dgm:cxn modelId="{6DEE85FE-D369-400A-850F-13DF41008C59}" type="presOf" srcId="{E1674C77-006E-499A-A16A-AD552861836C}" destId="{75518AF6-B107-45AB-B45C-6D10C01F7D5D}" srcOrd="0" destOrd="0" presId="urn:microsoft.com/office/officeart/2005/8/layout/default"/>
    <dgm:cxn modelId="{7ACCCC40-EF36-4284-BE17-963BDD9B29E6}" type="presParOf" srcId="{481203A6-EF37-4511-AA8D-604F3EF7A5E3}" destId="{94BB2F0F-E318-48A8-BE56-DFD21DCD9315}" srcOrd="0" destOrd="0" presId="urn:microsoft.com/office/officeart/2005/8/layout/default"/>
    <dgm:cxn modelId="{F9A968F1-3AFD-478E-B744-EC8755DF954B}" type="presParOf" srcId="{481203A6-EF37-4511-AA8D-604F3EF7A5E3}" destId="{986B8975-6A22-46D5-9461-1E3FAEC3E8EF}" srcOrd="1" destOrd="0" presId="urn:microsoft.com/office/officeart/2005/8/layout/default"/>
    <dgm:cxn modelId="{A1E3344D-997E-4104-9174-27845DC084CB}" type="presParOf" srcId="{481203A6-EF37-4511-AA8D-604F3EF7A5E3}" destId="{CEBD46E7-5CD2-479E-9D63-F7BCC135FAE1}" srcOrd="2" destOrd="0" presId="urn:microsoft.com/office/officeart/2005/8/layout/default"/>
    <dgm:cxn modelId="{7753BAAB-2732-459F-B633-765952B45192}" type="presParOf" srcId="{481203A6-EF37-4511-AA8D-604F3EF7A5E3}" destId="{B74ECE81-2F0B-44AA-BA01-95F562BB843E}" srcOrd="3" destOrd="0" presId="urn:microsoft.com/office/officeart/2005/8/layout/default"/>
    <dgm:cxn modelId="{A0A5D23F-A40A-4C09-9BAD-607868FECFC2}" type="presParOf" srcId="{481203A6-EF37-4511-AA8D-604F3EF7A5E3}" destId="{97522F12-5A10-4C0B-B5E3-51B9578FD0F3}" srcOrd="4" destOrd="0" presId="urn:microsoft.com/office/officeart/2005/8/layout/default"/>
    <dgm:cxn modelId="{F300CDC4-6D51-4BE0-875C-DDE1034D72A3}" type="presParOf" srcId="{481203A6-EF37-4511-AA8D-604F3EF7A5E3}" destId="{1AAB7117-8604-4C9E-B689-877F87A68C2A}" srcOrd="5" destOrd="0" presId="urn:microsoft.com/office/officeart/2005/8/layout/default"/>
    <dgm:cxn modelId="{A6DFCD0D-A7BF-41FA-9320-CA9E2703B6C1}" type="presParOf" srcId="{481203A6-EF37-4511-AA8D-604F3EF7A5E3}" destId="{75518AF6-B107-45AB-B45C-6D10C01F7D5D}" srcOrd="6" destOrd="0" presId="urn:microsoft.com/office/officeart/2005/8/layout/default"/>
    <dgm:cxn modelId="{25B8D652-ED3E-488A-A41C-59159E68A375}" type="presParOf" srcId="{481203A6-EF37-4511-AA8D-604F3EF7A5E3}" destId="{FE4C27B1-2609-4E9D-9C41-93B98348D010}" srcOrd="7" destOrd="0" presId="urn:microsoft.com/office/officeart/2005/8/layout/default"/>
    <dgm:cxn modelId="{29F0777B-2E75-4679-991D-EFD8B16840F7}" type="presParOf" srcId="{481203A6-EF37-4511-AA8D-604F3EF7A5E3}" destId="{122724A5-E29D-439B-A442-5D2905D7D97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B2F0F-E318-48A8-BE56-DFD21DCD9315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Franklin Gothic Book" panose="020B0503020102020204" pitchFamily="34" charset="0"/>
            </a:rPr>
            <a:t>Financieros y de mercado</a:t>
          </a:r>
          <a:endParaRPr lang="es-CO" sz="3000" kern="1200" dirty="0">
            <a:latin typeface="Franklin Gothic Book" panose="020B0503020102020204" pitchFamily="34" charset="0"/>
          </a:endParaRPr>
        </a:p>
      </dsp:txBody>
      <dsp:txXfrm>
        <a:off x="1221978" y="2645"/>
        <a:ext cx="2706687" cy="1624012"/>
      </dsp:txXfrm>
    </dsp:sp>
    <dsp:sp modelId="{CEBD46E7-5CD2-479E-9D63-F7BCC135FAE1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Franklin Gothic Book" panose="020B0503020102020204" pitchFamily="34" charset="0"/>
            </a:rPr>
            <a:t>Disponibilidad de materiales</a:t>
          </a:r>
          <a:endParaRPr lang="es-CO" sz="3000" kern="1200" dirty="0">
            <a:latin typeface="Franklin Gothic Book" panose="020B0503020102020204" pitchFamily="34" charset="0"/>
          </a:endParaRPr>
        </a:p>
      </dsp:txBody>
      <dsp:txXfrm>
        <a:off x="4199334" y="2645"/>
        <a:ext cx="2706687" cy="1624012"/>
      </dsp:txXfrm>
    </dsp:sp>
    <dsp:sp modelId="{97522F12-5A10-4C0B-B5E3-51B9578FD0F3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>
              <a:latin typeface="Franklin Gothic Book" panose="020B0503020102020204" pitchFamily="34" charset="0"/>
            </a:rPr>
            <a:t>Investigación</a:t>
          </a:r>
          <a:endParaRPr lang="es-CO" sz="3000" kern="1200" dirty="0">
            <a:latin typeface="Franklin Gothic Book" panose="020B0503020102020204" pitchFamily="34" charset="0"/>
          </a:endParaRPr>
        </a:p>
      </dsp:txBody>
      <dsp:txXfrm>
        <a:off x="1221978" y="1897327"/>
        <a:ext cx="2706687" cy="1624012"/>
      </dsp:txXfrm>
    </dsp:sp>
    <dsp:sp modelId="{75518AF6-B107-45AB-B45C-6D10C01F7D5D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>
              <a:latin typeface="Franklin Gothic Book" panose="020B0503020102020204" pitchFamily="34" charset="0"/>
            </a:rPr>
            <a:t>Cultura – Conciencia del consumidor</a:t>
          </a:r>
          <a:endParaRPr lang="es-CO" sz="3000" kern="1200" dirty="0">
            <a:latin typeface="Franklin Gothic Book" panose="020B0503020102020204" pitchFamily="34" charset="0"/>
          </a:endParaRPr>
        </a:p>
      </dsp:txBody>
      <dsp:txXfrm>
        <a:off x="4199334" y="1897327"/>
        <a:ext cx="2706687" cy="1624012"/>
      </dsp:txXfrm>
    </dsp:sp>
    <dsp:sp modelId="{122724A5-E29D-439B-A442-5D2905D7D974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Franklin Gothic Book" panose="020B0503020102020204" pitchFamily="34" charset="0"/>
            </a:rPr>
            <a:t>Regulación (Ley plástico de un solo uso)</a:t>
          </a:r>
          <a:endParaRPr lang="es-CO" sz="3000" kern="1200" dirty="0">
            <a:latin typeface="Franklin Gothic Book" panose="020B0503020102020204" pitchFamily="34" charset="0"/>
          </a:endParaRP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D5F8C-7064-FD04-65E5-507066CA4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74CB7-C311-C854-C548-3D748304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BE275-4D8C-6C51-C3B9-29D9F94B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A8127-D842-DA94-1351-AFFD85B5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B3345-F062-3777-26E7-27DCE862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85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A8FE9-98F3-0B09-F35E-232D6041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A6F3B8-CA31-8F15-328C-843F2F5B9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2C3F66-DB48-7475-D529-810FBA3E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427468-301F-BCE3-2E15-4A313208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C9CC0-46BF-0C55-874B-26C79B74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719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EF9CB-95FE-CA7E-142D-299DA145B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BEF5DF-CD4A-C81E-20BA-BD6ECD143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8D7A84-5967-4BA4-C564-AE95B655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FBD843-A922-5353-E237-91E51E3A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B2988-E429-D4C9-8DB6-7D956326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16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2555B-8BA4-9EA9-23D7-AC83FC8D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574-6D2E-1928-F204-252FD8EE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E2DFDB-66FC-6F38-20CB-3857C603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95DE0-B960-7F90-1B4E-946720DA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3AD10-EF1B-5CC6-C8B2-0934B2BE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0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CA5BC-5170-B13A-BC3A-B83EA084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BD1DBA-C61F-2829-6A76-4CC59AE05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8696B-C62E-C6FE-24CC-3A00B4E6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D7F5D-6032-421C-A762-1C5FE656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E7C972-ED48-4976-4386-79F5EBC2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202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F12AC-796E-2911-B5A1-76DFEB4C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97A1A-A3DB-464E-B5E0-EDAE23AAE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BAC6DF-61A3-F91E-2DD9-36EA1BCC3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F66995-8874-5D3B-CF8B-02A4DAE9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D5B1CA-46F2-424B-21A0-7B36516E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84C8AE-5766-71D4-1DCF-17B69542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0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550DE-F17F-5CFA-2FEF-6B835EF4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9EAF51-81AF-6A43-D6C8-DBB5CD2A6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2D728C-8E63-702F-C876-05260FEB9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AF5F78-4F7F-AD59-E3A2-B90E7B2EA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6A7EAF-108F-D631-D94A-262D88654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C55EC4-FC8D-F426-3399-4309B799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4B78F5-9FEF-B0ED-0BF3-437DA0A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6518D-0CC3-BBC0-0194-D606FD08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0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37F75-15D0-1743-E921-F424976A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9D5C2A-9480-22BD-47C9-47533826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2A2B92-D83B-0639-C230-29291295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33EDF0-B2D8-7FBF-7AE2-F4B1EEDD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351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D17BFD-F717-432E-940D-51C9206A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41B110-4C44-137A-B830-62EF6C65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D2F90E-1907-514E-5355-A038E124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8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31551-9686-B617-7761-8557F6B7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55DEE-0359-172A-2D46-D1A6FDBE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102BDB-D514-D2D7-4560-E617F8550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AD97FE-87E9-BB6C-B65B-E1A03A2C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495A4-BD0C-FF36-2DED-9A185B84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F6FA7D-7407-57AA-4BCB-48CB398F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066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5D2E5-C244-EC3B-87CB-6FFEC373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6D0A89-61AC-4820-40D5-CDDCC5737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CBEAE-A3D2-B75C-A871-E0D62A2CF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8819F7-57EB-87BA-CF4E-0B8535E5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A1DDBE-A946-E30D-FCE1-69835577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C47D83-872F-DDA9-4EFF-54E4C0E1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989AF6-0EB6-75D4-DD44-3F76A57A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BF3D95-208F-E854-80AD-59A7DDF19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00718-A777-136B-E4FD-B6CF5F5A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6CAA9-690E-D2BF-353D-2148A65B1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35D20-C10C-9FCE-69E5-D78B9F34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25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69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B91AEA-9FC6-4BEF-A792-DE84C102B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69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5400" b="1" dirty="0">
                <a:latin typeface="Franklin Gothic Book" panose="020B0503020102020204" pitchFamily="34" charset="0"/>
                <a:ea typeface="+mj-ea"/>
                <a:cs typeface="+mj-cs"/>
              </a:rPr>
              <a:t>Preguntas y comentarios</a:t>
            </a:r>
            <a:endParaRPr lang="es-CO" sz="5400" b="1" dirty="0"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C4163-6FE7-4EA8-9B3A-23737CE8A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1084" b="29007"/>
          <a:stretch/>
        </p:blipFill>
        <p:spPr>
          <a:xfrm>
            <a:off x="3578893" y="2502568"/>
            <a:ext cx="5034213" cy="30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365D6-6805-4DBE-B8E8-B9576912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2034283"/>
            <a:ext cx="10654301" cy="2609636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Franklin Gothic Book" panose="020B0503020102020204" pitchFamily="34" charset="0"/>
              </a:rPr>
              <a:t>¿Cómo evitar y gestionar eficientemente los plásticos de un solo uso, a través de acciones estratégicas, técnicas, educativas y comunicativas en Instituciones de Educación Superior? </a:t>
            </a:r>
            <a:endParaRPr lang="es-CO" sz="3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8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F3000-907E-548C-B24C-D5EB42B50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851" y="1363059"/>
            <a:ext cx="2859640" cy="600950"/>
          </a:xfrm>
        </p:spPr>
        <p:txBody>
          <a:bodyPr/>
          <a:lstStyle/>
          <a:p>
            <a:pPr algn="l"/>
            <a:r>
              <a:rPr lang="es-ES" sz="3200" b="1" dirty="0">
                <a:latin typeface="Franklin Gothic Book" panose="020B0503020102020204" pitchFamily="34" charset="0"/>
              </a:rPr>
              <a:t>Antecedentes</a:t>
            </a:r>
            <a:endParaRPr lang="es-CO" sz="3200" b="1" dirty="0">
              <a:latin typeface="Franklin Gothic Book" panose="020B05030201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76EAE34-1F08-48D2-A99D-85DD1C749336}"/>
              </a:ext>
            </a:extLst>
          </p:cNvPr>
          <p:cNvGrpSpPr/>
          <p:nvPr/>
        </p:nvGrpSpPr>
        <p:grpSpPr>
          <a:xfrm>
            <a:off x="768851" y="2219986"/>
            <a:ext cx="3328827" cy="3319876"/>
            <a:chOff x="472612" y="2333002"/>
            <a:chExt cx="3328827" cy="193077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DF0900C-FDE7-465B-94A3-1DF7869F61A1}"/>
                </a:ext>
              </a:extLst>
            </p:cNvPr>
            <p:cNvSpPr/>
            <p:nvPr/>
          </p:nvSpPr>
          <p:spPr>
            <a:xfrm>
              <a:off x="472612" y="2333002"/>
              <a:ext cx="3328827" cy="19307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720AD15-F91C-454C-BFD4-BA570986A557}"/>
                </a:ext>
              </a:extLst>
            </p:cNvPr>
            <p:cNvSpPr/>
            <p:nvPr/>
          </p:nvSpPr>
          <p:spPr>
            <a:xfrm>
              <a:off x="573640" y="2867601"/>
              <a:ext cx="3126770" cy="948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Actualmente la sostenibilidad se configura como una de las preocupaciones más importantes a nivel global.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18F21AC-E1D1-4EE8-ABA0-6A6BA4B1DF96}"/>
              </a:ext>
            </a:extLst>
          </p:cNvPr>
          <p:cNvGrpSpPr/>
          <p:nvPr/>
        </p:nvGrpSpPr>
        <p:grpSpPr>
          <a:xfrm>
            <a:off x="4393917" y="2219983"/>
            <a:ext cx="3328827" cy="3319877"/>
            <a:chOff x="472612" y="2333002"/>
            <a:chExt cx="3328827" cy="331987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544F535-4CD6-4F5D-B22C-EF5C115C9626}"/>
                </a:ext>
              </a:extLst>
            </p:cNvPr>
            <p:cNvSpPr/>
            <p:nvPr/>
          </p:nvSpPr>
          <p:spPr>
            <a:xfrm>
              <a:off x="472612" y="2333002"/>
              <a:ext cx="3328827" cy="33198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43CF237-FB78-4B51-97E9-B2DE999041B0}"/>
                </a:ext>
              </a:extLst>
            </p:cNvPr>
            <p:cNvSpPr/>
            <p:nvPr/>
          </p:nvSpPr>
          <p:spPr>
            <a:xfrm>
              <a:off x="573640" y="2407890"/>
              <a:ext cx="312677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Las implicaciones derivadas del cambio climático y las particularidades geográficas, sumado a la conurbación poco planifica de los centros urbanos, hace que se visibilicen y tomen relevancia en la agenda pública.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9579121-1DF9-44EF-AC45-94BBD1731BE6}"/>
              </a:ext>
            </a:extLst>
          </p:cNvPr>
          <p:cNvGrpSpPr/>
          <p:nvPr/>
        </p:nvGrpSpPr>
        <p:grpSpPr>
          <a:xfrm>
            <a:off x="8018983" y="2219986"/>
            <a:ext cx="3328827" cy="3319876"/>
            <a:chOff x="472612" y="2333002"/>
            <a:chExt cx="3328827" cy="3319876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02C2D44-081D-4A84-8C92-6B8E1B7B6D54}"/>
                </a:ext>
              </a:extLst>
            </p:cNvPr>
            <p:cNvSpPr/>
            <p:nvPr/>
          </p:nvSpPr>
          <p:spPr>
            <a:xfrm>
              <a:off x="472612" y="2333002"/>
              <a:ext cx="3328827" cy="33198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D0E7654-A7A1-4372-9FA5-B858B6748E28}"/>
                </a:ext>
              </a:extLst>
            </p:cNvPr>
            <p:cNvSpPr/>
            <p:nvPr/>
          </p:nvSpPr>
          <p:spPr>
            <a:xfrm>
              <a:off x="573640" y="2715666"/>
              <a:ext cx="312677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Una de las grandes apuestas, es poder consolidar y desplegar en el mediano plazo, un modelo eficiente para la gestión de residuos con base a los principios de la Economía Circular.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97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F3000-907E-548C-B24C-D5EB42B50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851" y="1363059"/>
            <a:ext cx="2859640" cy="600950"/>
          </a:xfrm>
        </p:spPr>
        <p:txBody>
          <a:bodyPr/>
          <a:lstStyle/>
          <a:p>
            <a:pPr algn="l"/>
            <a:r>
              <a:rPr lang="es-ES" sz="3200" b="1" dirty="0">
                <a:latin typeface="Franklin Gothic Book" panose="020B0503020102020204" pitchFamily="34" charset="0"/>
              </a:rPr>
              <a:t>Antecedentes</a:t>
            </a:r>
            <a:endParaRPr lang="es-CO" sz="3200" b="1" dirty="0">
              <a:latin typeface="Franklin Gothic Book" panose="020B05030201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76EAE34-1F08-48D2-A99D-85DD1C749336}"/>
              </a:ext>
            </a:extLst>
          </p:cNvPr>
          <p:cNvGrpSpPr/>
          <p:nvPr/>
        </p:nvGrpSpPr>
        <p:grpSpPr>
          <a:xfrm>
            <a:off x="768851" y="2219986"/>
            <a:ext cx="3328827" cy="3319876"/>
            <a:chOff x="472612" y="2333002"/>
            <a:chExt cx="3328827" cy="1930773"/>
          </a:xfrm>
          <a:solidFill>
            <a:schemeClr val="bg1">
              <a:lumMod val="65000"/>
            </a:schemeClr>
          </a:solidFill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DF0900C-FDE7-465B-94A3-1DF7869F61A1}"/>
                </a:ext>
              </a:extLst>
            </p:cNvPr>
            <p:cNvSpPr/>
            <p:nvPr/>
          </p:nvSpPr>
          <p:spPr>
            <a:xfrm>
              <a:off x="472612" y="2333002"/>
              <a:ext cx="3328827" cy="1930773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720AD15-F91C-454C-BFD4-BA570986A557}"/>
                </a:ext>
              </a:extLst>
            </p:cNvPr>
            <p:cNvSpPr/>
            <p:nvPr/>
          </p:nvSpPr>
          <p:spPr>
            <a:xfrm>
              <a:off x="579633" y="3003042"/>
              <a:ext cx="3126770" cy="590689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Proyecto de Ley que elimina los plásticos de un solo uso en Colombia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18F21AC-E1D1-4EE8-ABA0-6A6BA4B1DF96}"/>
              </a:ext>
            </a:extLst>
          </p:cNvPr>
          <p:cNvGrpSpPr/>
          <p:nvPr/>
        </p:nvGrpSpPr>
        <p:grpSpPr>
          <a:xfrm>
            <a:off x="4393917" y="2219986"/>
            <a:ext cx="3328827" cy="3319877"/>
            <a:chOff x="472612" y="2333002"/>
            <a:chExt cx="3328827" cy="3319877"/>
          </a:xfrm>
          <a:solidFill>
            <a:schemeClr val="bg1">
              <a:lumMod val="6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544F535-4CD6-4F5D-B22C-EF5C115C9626}"/>
                </a:ext>
              </a:extLst>
            </p:cNvPr>
            <p:cNvSpPr/>
            <p:nvPr/>
          </p:nvSpPr>
          <p:spPr>
            <a:xfrm>
              <a:off x="472612" y="2333002"/>
              <a:ext cx="3328827" cy="3319877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43CF237-FB78-4B51-97E9-B2DE999041B0}"/>
                </a:ext>
              </a:extLst>
            </p:cNvPr>
            <p:cNvSpPr/>
            <p:nvPr/>
          </p:nvSpPr>
          <p:spPr>
            <a:xfrm>
              <a:off x="611310" y="3023444"/>
              <a:ext cx="3126770" cy="193899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Las Instituciones de Educación Superior del G8, plantearon en 2020 algunos lineamientos para generar un acuerdo de plástico de un solo uso.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9579121-1DF9-44EF-AC45-94BBD1731BE6}"/>
              </a:ext>
            </a:extLst>
          </p:cNvPr>
          <p:cNvGrpSpPr/>
          <p:nvPr/>
        </p:nvGrpSpPr>
        <p:grpSpPr>
          <a:xfrm>
            <a:off x="8018983" y="2219986"/>
            <a:ext cx="3328827" cy="3319876"/>
            <a:chOff x="472612" y="2333002"/>
            <a:chExt cx="3328827" cy="3319876"/>
          </a:xfrm>
          <a:solidFill>
            <a:schemeClr val="bg1">
              <a:lumMod val="6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02C2D44-081D-4A84-8C92-6B8E1B7B6D54}"/>
                </a:ext>
              </a:extLst>
            </p:cNvPr>
            <p:cNvSpPr/>
            <p:nvPr/>
          </p:nvSpPr>
          <p:spPr>
            <a:xfrm>
              <a:off x="472612" y="2333002"/>
              <a:ext cx="3328827" cy="331987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D0E7654-A7A1-4372-9FA5-B858B6748E28}"/>
                </a:ext>
              </a:extLst>
            </p:cNvPr>
            <p:cNvSpPr/>
            <p:nvPr/>
          </p:nvSpPr>
          <p:spPr>
            <a:xfrm>
              <a:off x="573640" y="2561775"/>
              <a:ext cx="3126770" cy="286232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La generación de este acuerdo contiene dentro de su alcance, la integración de diferentes actores relacionados con la producción, comercialización, consumidores y empresas gestoras de residuos.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59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F3000-907E-548C-B24C-D5EB42B50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27" y="1332668"/>
            <a:ext cx="3388189" cy="573349"/>
          </a:xfrm>
        </p:spPr>
        <p:txBody>
          <a:bodyPr/>
          <a:lstStyle/>
          <a:p>
            <a:r>
              <a:rPr lang="es-ES" sz="3200" b="1" dirty="0">
                <a:latin typeface="Franklin Gothic Book" panose="020B0503020102020204" pitchFamily="34" charset="0"/>
              </a:rPr>
              <a:t>Problematización</a:t>
            </a:r>
            <a:endParaRPr lang="es-CO" sz="32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36C891-E1BF-9C0B-D173-41E9CFB82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838" y="1094850"/>
            <a:ext cx="9144000" cy="4011113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CO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ED97481-0D3B-443B-9AAA-378697AC4AEB}"/>
              </a:ext>
            </a:extLst>
          </p:cNvPr>
          <p:cNvGrpSpPr/>
          <p:nvPr/>
        </p:nvGrpSpPr>
        <p:grpSpPr>
          <a:xfrm>
            <a:off x="770064" y="2034947"/>
            <a:ext cx="10711279" cy="3496380"/>
            <a:chOff x="492119" y="1857198"/>
            <a:chExt cx="10711279" cy="349638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69B1D0F-8135-4F08-AF87-8E6E7FE9DFD4}"/>
                </a:ext>
              </a:extLst>
            </p:cNvPr>
            <p:cNvSpPr/>
            <p:nvPr/>
          </p:nvSpPr>
          <p:spPr>
            <a:xfrm>
              <a:off x="495910" y="3080976"/>
              <a:ext cx="10631001" cy="99659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B68CE8E-A5A9-4031-8224-7A066A2DC2F3}"/>
                </a:ext>
              </a:extLst>
            </p:cNvPr>
            <p:cNvSpPr/>
            <p:nvPr/>
          </p:nvSpPr>
          <p:spPr>
            <a:xfrm>
              <a:off x="494014" y="1857198"/>
              <a:ext cx="10632897" cy="99659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C91D64B-35A4-47E0-A902-D932FEFAF27C}"/>
                </a:ext>
              </a:extLst>
            </p:cNvPr>
            <p:cNvSpPr/>
            <p:nvPr/>
          </p:nvSpPr>
          <p:spPr>
            <a:xfrm>
              <a:off x="1630732" y="2005810"/>
              <a:ext cx="93527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2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Cada año se recolecta en el mundo una cantidad estimada de 11.200 millones de toneladas de residuos sólidos.</a:t>
              </a:r>
              <a:endParaRPr lang="es-CO" sz="20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896C489-57A2-412B-8C27-0AA901B77FB5}"/>
                </a:ext>
              </a:extLst>
            </p:cNvPr>
            <p:cNvSpPr/>
            <p:nvPr/>
          </p:nvSpPr>
          <p:spPr>
            <a:xfrm>
              <a:off x="492119" y="4304754"/>
              <a:ext cx="10632897" cy="99659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E7B337F-58B4-43B4-940F-580EA0732788}"/>
                </a:ext>
              </a:extLst>
            </p:cNvPr>
            <p:cNvGrpSpPr/>
            <p:nvPr/>
          </p:nvGrpSpPr>
          <p:grpSpPr>
            <a:xfrm>
              <a:off x="494014" y="4256163"/>
              <a:ext cx="10709384" cy="1097415"/>
              <a:chOff x="-94306" y="3431657"/>
              <a:chExt cx="10709384" cy="1097415"/>
            </a:xfrm>
            <a:noFill/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6CC3891A-5365-4B7C-A125-5CF651C77219}"/>
                  </a:ext>
                </a:extLst>
              </p:cNvPr>
              <p:cNvSpPr/>
              <p:nvPr/>
            </p:nvSpPr>
            <p:spPr>
              <a:xfrm>
                <a:off x="38662" y="3431657"/>
                <a:ext cx="10576416" cy="10937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A2762BA-DBCA-45DC-8164-67331B1FE6A5}"/>
                  </a:ext>
                </a:extLst>
              </p:cNvPr>
              <p:cNvSpPr txBox="1"/>
              <p:nvPr/>
            </p:nvSpPr>
            <p:spPr>
              <a:xfrm>
                <a:off x="-94306" y="3435299"/>
                <a:ext cx="10576416" cy="10937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03517" tIns="76200" rIns="76200" bIns="7620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2000" b="1" kern="1200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En el mundo se compran un millón de botellas de plástico cada minuto y se usan hasta 5 billones de bolsas de plástico de usar y tirar al año a nivel global.</a:t>
                </a:r>
                <a:endParaRPr lang="es-CO" sz="2000" b="1" kern="1200" dirty="0">
                  <a:solidFill>
                    <a:schemeClr val="bg1"/>
                  </a:solidFill>
                  <a:latin typeface="Franklin Gothic Book" panose="020B0503020102020204" pitchFamily="34" charset="0"/>
                </a:endParaRPr>
              </a:p>
            </p:txBody>
          </p:sp>
        </p:grp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534CA0C-E1C4-4117-936E-B7AB5F6ACBD5}"/>
              </a:ext>
            </a:extLst>
          </p:cNvPr>
          <p:cNvSpPr txBox="1"/>
          <p:nvPr/>
        </p:nvSpPr>
        <p:spPr>
          <a:xfrm>
            <a:off x="727610" y="3212801"/>
            <a:ext cx="10487526" cy="1237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3517" tIns="76200" rIns="76200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Solo se ha reciclado un 9 % de todo el desecho del plástico que se ha producido a lo largo de la historia. Aproximadamente un 12 % se ha incinerado, mientras que el 79 % restante se ha acumulado en vertederos, basureros o en el medio ambiente</a:t>
            </a:r>
            <a:endParaRPr lang="es-CO" sz="2000" b="1" kern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F9794C8-2FDD-4FA1-87E4-E71CA32A65E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589" y="2194512"/>
            <a:ext cx="699247" cy="69924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A1571E5-4E5B-4832-A45F-8E247DE4EE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0810" r="11527" b="21864"/>
          <a:stretch/>
        </p:blipFill>
        <p:spPr>
          <a:xfrm>
            <a:off x="851700" y="3356475"/>
            <a:ext cx="796242" cy="80109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FF7B0C6-E88F-49FD-902B-2CBED068AF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9451"/>
          <a:stretch/>
        </p:blipFill>
        <p:spPr>
          <a:xfrm>
            <a:off x="842511" y="4614569"/>
            <a:ext cx="967269" cy="7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6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DB72FC-F217-426F-9D73-0B8A1F5E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57" y="1569739"/>
            <a:ext cx="3929269" cy="42578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9EBCB2-EDCF-429A-BD39-4F6742677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589" y="1579956"/>
            <a:ext cx="5179460" cy="425780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5A7F32A-2403-4E8B-A637-B53ED7FF56D8}"/>
              </a:ext>
            </a:extLst>
          </p:cNvPr>
          <p:cNvSpPr txBox="1">
            <a:spLocks/>
          </p:cNvSpPr>
          <p:nvPr/>
        </p:nvSpPr>
        <p:spPr>
          <a:xfrm>
            <a:off x="0" y="1420081"/>
            <a:ext cx="1988646" cy="4026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Franklin Gothic Book" panose="020B0503020102020204" pitchFamily="34" charset="0"/>
              </a:rPr>
              <a:t>Casos de éxito</a:t>
            </a:r>
            <a:endParaRPr lang="es-CO" sz="3600" b="1" dirty="0">
              <a:latin typeface="Franklin Gothic Book" panose="020B05030201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B852D4E-837C-4AE9-9D29-973335CC5995}"/>
              </a:ext>
            </a:extLst>
          </p:cNvPr>
          <p:cNvSpPr txBox="1">
            <a:spLocks/>
          </p:cNvSpPr>
          <p:nvPr/>
        </p:nvSpPr>
        <p:spPr>
          <a:xfrm>
            <a:off x="2802499" y="1235222"/>
            <a:ext cx="1834570" cy="32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Franklin Gothic Book" panose="020B0503020102020204" pitchFamily="34" charset="0"/>
              </a:rPr>
              <a:t>UPB</a:t>
            </a:r>
            <a:endParaRPr lang="es-CO" sz="36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688D5F9-FD4A-4B4C-80A6-8A2E9C2978B9}"/>
              </a:ext>
            </a:extLst>
          </p:cNvPr>
          <p:cNvSpPr txBox="1">
            <a:spLocks/>
          </p:cNvSpPr>
          <p:nvPr/>
        </p:nvSpPr>
        <p:spPr>
          <a:xfrm>
            <a:off x="8515034" y="1294547"/>
            <a:ext cx="1834570" cy="32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Franklin Gothic Book" panose="020B0503020102020204" pitchFamily="34" charset="0"/>
              </a:rPr>
              <a:t>UNAL</a:t>
            </a:r>
            <a:endParaRPr lang="es-CO" sz="3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8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29F145-39B4-4DC4-82F2-6DA8B4AB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68" y="1266714"/>
            <a:ext cx="7184028" cy="44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66E16C-3A32-499A-8DB0-F8DF900786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7315" y="454967"/>
            <a:ext cx="8387390" cy="55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8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6610A9D-395E-47EF-8A10-F6686168A209}"/>
              </a:ext>
            </a:extLst>
          </p:cNvPr>
          <p:cNvSpPr txBox="1">
            <a:spLocks/>
          </p:cNvSpPr>
          <p:nvPr/>
        </p:nvSpPr>
        <p:spPr>
          <a:xfrm>
            <a:off x="3369482" y="3394964"/>
            <a:ext cx="2533778" cy="6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000" b="1" dirty="0">
                <a:latin typeface="Franklin Gothic Book" panose="020B0503020102020204" pitchFamily="34" charset="0"/>
              </a:rPr>
              <a:t>Gestionar</a:t>
            </a:r>
            <a:endParaRPr lang="es-CO" sz="40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5DD7B7-543D-4BBD-BA3F-AF1FD20BE7E7}"/>
              </a:ext>
            </a:extLst>
          </p:cNvPr>
          <p:cNvSpPr/>
          <p:nvPr/>
        </p:nvSpPr>
        <p:spPr>
          <a:xfrm>
            <a:off x="2504717" y="2718122"/>
            <a:ext cx="271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>
                <a:latin typeface="Franklin Gothic Book" panose="020B0503020102020204" pitchFamily="34" charset="0"/>
              </a:rPr>
              <a:t>Alianzas</a:t>
            </a:r>
            <a:endParaRPr lang="es-CO" sz="48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706C9E-D385-4CA2-B47A-FB1F7FD0BF78}"/>
              </a:ext>
            </a:extLst>
          </p:cNvPr>
          <p:cNvSpPr/>
          <p:nvPr/>
        </p:nvSpPr>
        <p:spPr>
          <a:xfrm>
            <a:off x="2143316" y="3889168"/>
            <a:ext cx="21723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400" b="1" dirty="0">
                <a:latin typeface="Franklin Gothic Book" panose="020B0503020102020204" pitchFamily="34" charset="0"/>
              </a:rPr>
              <a:t>Comunicar</a:t>
            </a:r>
            <a:endParaRPr lang="es-CO" sz="34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466EAE2-146A-4C4B-8601-021C85E0612F}"/>
              </a:ext>
            </a:extLst>
          </p:cNvPr>
          <p:cNvSpPr/>
          <p:nvPr/>
        </p:nvSpPr>
        <p:spPr>
          <a:xfrm>
            <a:off x="1861304" y="3450101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Franklin Gothic Book" panose="020B0503020102020204" pitchFamily="34" charset="0"/>
              </a:rPr>
              <a:t>Capacitar</a:t>
            </a:r>
            <a:endParaRPr lang="es-CO" sz="28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A70E93E-7D0F-48A4-9896-0E4BAB9817E9}"/>
              </a:ext>
            </a:extLst>
          </p:cNvPr>
          <p:cNvSpPr/>
          <p:nvPr/>
        </p:nvSpPr>
        <p:spPr>
          <a:xfrm>
            <a:off x="3692779" y="2368228"/>
            <a:ext cx="124585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400" b="1" dirty="0">
                <a:latin typeface="Franklin Gothic Book" panose="020B0503020102020204" pitchFamily="34" charset="0"/>
              </a:rPr>
              <a:t>Medir</a:t>
            </a:r>
            <a:endParaRPr lang="es-CO" sz="3400" b="1" dirty="0">
              <a:latin typeface="Franklin Gothic Book" panose="020B05030201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1937E19-C429-47D8-9A2E-576EC3DA39A9}"/>
              </a:ext>
            </a:extLst>
          </p:cNvPr>
          <p:cNvSpPr/>
          <p:nvPr/>
        </p:nvSpPr>
        <p:spPr>
          <a:xfrm>
            <a:off x="1901224" y="2204607"/>
            <a:ext cx="3037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latin typeface="Franklin Gothic Book" panose="020B0503020102020204" pitchFamily="34" charset="0"/>
              </a:rPr>
              <a:t>Reducir</a:t>
            </a:r>
            <a:endParaRPr lang="es-CO" sz="4000" b="1" dirty="0">
              <a:latin typeface="Franklin Gothic Book" panose="020B05030201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B67771F-13D1-499B-B0BD-C84F9D4593F9}"/>
              </a:ext>
            </a:extLst>
          </p:cNvPr>
          <p:cNvSpPr/>
          <p:nvPr/>
        </p:nvSpPr>
        <p:spPr>
          <a:xfrm>
            <a:off x="2824250" y="1797745"/>
            <a:ext cx="2036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Franklin Gothic Book" panose="020B0503020102020204" pitchFamily="34" charset="0"/>
              </a:rPr>
              <a:t>Proyectar</a:t>
            </a:r>
            <a:endParaRPr lang="es-CO" sz="3200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4D37F2FD-A66B-4103-A537-66BFA0184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877589"/>
              </p:ext>
            </p:extLst>
          </p:nvPr>
        </p:nvGraphicFramePr>
        <p:xfrm>
          <a:off x="5144315" y="2031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012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3AFDB8CF82E4CA242C5799305E9B3" ma:contentTypeVersion="16" ma:contentTypeDescription="Create a new document." ma:contentTypeScope="" ma:versionID="c7bb5643d844a42df7e9899f97564ea2">
  <xsd:schema xmlns:xsd="http://www.w3.org/2001/XMLSchema" xmlns:xs="http://www.w3.org/2001/XMLSchema" xmlns:p="http://schemas.microsoft.com/office/2006/metadata/properties" xmlns:ns1="http://schemas.microsoft.com/sharepoint/v3" xmlns:ns3="ac9aa025-67ae-4718-aa7f-13bbb5c3c707" xmlns:ns4="da9eacf5-7a73-41a8-9c8e-5940ec0881c4" targetNamespace="http://schemas.microsoft.com/office/2006/metadata/properties" ma:root="true" ma:fieldsID="89027d269609a9029bcad584142b30f7" ns1:_="" ns3:_="" ns4:_="">
    <xsd:import namespace="http://schemas.microsoft.com/sharepoint/v3"/>
    <xsd:import namespace="ac9aa025-67ae-4718-aa7f-13bbb5c3c707"/>
    <xsd:import namespace="da9eacf5-7a73-41a8-9c8e-5940ec0881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aa025-67ae-4718-aa7f-13bbb5c3c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eacf5-7a73-41a8-9c8e-5940ec0881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D02AA9-3E71-4CE3-AB32-650A1A351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9aa025-67ae-4718-aa7f-13bbb5c3c707"/>
    <ds:schemaRef ds:uri="da9eacf5-7a73-41a8-9c8e-5940ec0881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272E32-9EC4-4A62-854E-89CC342D35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4A622A-04B0-469C-A22F-28B96E4FF396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purl.org/dc/terms/"/>
    <ds:schemaRef ds:uri="da9eacf5-7a73-41a8-9c8e-5940ec0881c4"/>
    <ds:schemaRef ds:uri="http://purl.org/dc/dcmitype/"/>
    <ds:schemaRef ds:uri="ac9aa025-67ae-4718-aa7f-13bbb5c3c70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325</Words>
  <Application>Microsoft Office PowerPoint</Application>
  <PresentationFormat>Panorámica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Tema de Office</vt:lpstr>
      <vt:lpstr>Presentación de PowerPoint</vt:lpstr>
      <vt:lpstr>¿Cómo evitar y gestionar eficientemente los plásticos de un solo uso, a través de acciones estratégicas, técnicas, educativas y comunicativas en Instituciones de Educación Superior? </vt:lpstr>
      <vt:lpstr>Antecedentes</vt:lpstr>
      <vt:lpstr>Antecedentes</vt:lpstr>
      <vt:lpstr>Problematización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Rios</dc:creator>
  <cp:lastModifiedBy>Jhon Alexander Chalarca Zapata</cp:lastModifiedBy>
  <cp:revision>19</cp:revision>
  <dcterms:created xsi:type="dcterms:W3CDTF">2022-07-06T13:47:41Z</dcterms:created>
  <dcterms:modified xsi:type="dcterms:W3CDTF">2022-08-09T14:04:04Z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0x010100E423AFDB8CF82E4CA242C5799305E9B3</vt:lpwstr>
  </property>
</Properties>
</file>