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9" r:id="rId5"/>
    <p:sldId id="260" r:id="rId6"/>
    <p:sldId id="258" r:id="rId7"/>
    <p:sldId id="272" r:id="rId8"/>
    <p:sldId id="261" r:id="rId9"/>
    <p:sldId id="275" r:id="rId10"/>
    <p:sldId id="262" r:id="rId11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262"/>
    <a:srgbClr val="45B7A9"/>
    <a:srgbClr val="294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A5E5-93F8-46DA-BB13-084133FCB6E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74FA-73DB-4D21-9704-62776A37A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A5E5-93F8-46DA-BB13-084133FCB6E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74FA-73DB-4D21-9704-62776A37A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A5E5-93F8-46DA-BB13-084133FCB6E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74FA-73DB-4D21-9704-62776A37A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A5E5-93F8-46DA-BB13-084133FCB6E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74FA-73DB-4D21-9704-62776A37A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7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A5E5-93F8-46DA-BB13-084133FCB6E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74FA-73DB-4D21-9704-62776A37A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3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A5E5-93F8-46DA-BB13-084133FCB6E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74FA-73DB-4D21-9704-62776A37A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2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A5E5-93F8-46DA-BB13-084133FCB6E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74FA-73DB-4D21-9704-62776A37A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A5E5-93F8-46DA-BB13-084133FCB6E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74FA-73DB-4D21-9704-62776A37A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8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A5E5-93F8-46DA-BB13-084133FCB6E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74FA-73DB-4D21-9704-62776A37A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2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A5E5-93F8-46DA-BB13-084133FCB6E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74FA-73DB-4D21-9704-62776A37A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4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A5E5-93F8-46DA-BB13-084133FCB6E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74FA-73DB-4D21-9704-62776A37A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7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7A5E5-93F8-46DA-BB13-084133FCB6E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374FA-73DB-4D21-9704-62776A37A7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9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54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FDC7F33-66F7-2246-8566-D5E7A2BC9273}"/>
              </a:ext>
            </a:extLst>
          </p:cNvPr>
          <p:cNvSpPr txBox="1">
            <a:spLocks/>
          </p:cNvSpPr>
          <p:nvPr/>
        </p:nvSpPr>
        <p:spPr>
          <a:xfrm>
            <a:off x="1600758" y="27776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dirty="0">
                <a:solidFill>
                  <a:schemeClr val="tx2"/>
                </a:solidFill>
                <a:latin typeface="+mn-lt"/>
              </a:rPr>
              <a:t>¡Gracias!</a:t>
            </a:r>
            <a:endParaRPr lang="es-CO" sz="1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CCE8FE9-00FD-AEFA-B8B2-A0B90B4C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178" y="2766218"/>
            <a:ext cx="7886700" cy="1325563"/>
          </a:xfrm>
        </p:spPr>
        <p:txBody>
          <a:bodyPr>
            <a:noAutofit/>
          </a:bodyPr>
          <a:lstStyle/>
          <a:p>
            <a:r>
              <a:rPr lang="es-ES" sz="12000" b="1" dirty="0">
                <a:solidFill>
                  <a:schemeClr val="bg1"/>
                </a:solidFill>
                <a:latin typeface="+mn-lt"/>
              </a:rPr>
              <a:t>¡Gracias!</a:t>
            </a:r>
            <a:endParaRPr lang="es-CO" sz="1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22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624751" y="2338831"/>
            <a:ext cx="589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0" dirty="0">
                <a:solidFill>
                  <a:srgbClr val="222222"/>
                </a:solidFill>
                <a:effectLst/>
                <a:latin typeface="Calibri  "/>
              </a:rPr>
              <a:t>TITULO DE LA PRESENTACIÓN</a:t>
            </a:r>
            <a:endParaRPr lang="es-ES" b="1" dirty="0">
              <a:latin typeface="Calibri  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9A9F6C-E4CA-6126-040F-5831713BDD14}"/>
              </a:ext>
            </a:extLst>
          </p:cNvPr>
          <p:cNvSpPr txBox="1"/>
          <p:nvPr/>
        </p:nvSpPr>
        <p:spPr>
          <a:xfrm>
            <a:off x="3595451" y="2935915"/>
            <a:ext cx="4046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Nombre del ponente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153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A830EC9-594A-B232-8E1A-33CF6DA0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88" y="321809"/>
            <a:ext cx="7886700" cy="1325563"/>
          </a:xfrm>
        </p:spPr>
        <p:txBody>
          <a:bodyPr>
            <a:normAutofit/>
          </a:bodyPr>
          <a:lstStyle/>
          <a:p>
            <a:r>
              <a:rPr lang="es-ES" sz="6000" b="1" dirty="0">
                <a:solidFill>
                  <a:schemeClr val="tx2"/>
                </a:solidFill>
                <a:latin typeface="+mn-lt"/>
              </a:rPr>
              <a:t>Quiénes somos</a:t>
            </a:r>
            <a:endParaRPr lang="es-CO" sz="6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102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7CBA9F8-734E-F67B-8287-F637AD1F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535682"/>
            <a:ext cx="7886700" cy="1325563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chemeClr val="tx2"/>
                </a:solidFill>
                <a:latin typeface="+mn-lt"/>
              </a:rPr>
              <a:t>Docencia</a:t>
            </a:r>
            <a:endParaRPr lang="es-CO" sz="8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980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59DB53B-C287-854F-2787-586AF37A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0" y="4535682"/>
            <a:ext cx="7886700" cy="1325563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chemeClr val="tx2"/>
                </a:solidFill>
                <a:latin typeface="+mn-lt"/>
              </a:rPr>
              <a:t>Posgrados</a:t>
            </a:r>
            <a:endParaRPr lang="es-CO" sz="8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705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99CA0-4D2E-03FE-9808-E08E753A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348" y="4535682"/>
            <a:ext cx="7886700" cy="1325563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chemeClr val="tx2"/>
                </a:solidFill>
                <a:latin typeface="+mn-lt"/>
              </a:rPr>
              <a:t>Investigación</a:t>
            </a:r>
            <a:endParaRPr lang="es-CO" sz="8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82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66F5EC5-2A61-9F61-5376-DA000E0A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4535682"/>
            <a:ext cx="7886700" cy="1325563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chemeClr val="tx2"/>
                </a:solidFill>
                <a:latin typeface="+mn-lt"/>
              </a:rPr>
              <a:t>Revista</a:t>
            </a:r>
            <a:endParaRPr lang="es-CO" sz="8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96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64F3267-B158-5CEC-5C66-9CB50EA1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0" y="4535682"/>
            <a:ext cx="7886700" cy="1325563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chemeClr val="tx2"/>
                </a:solidFill>
                <a:latin typeface="+mn-lt"/>
              </a:rPr>
              <a:t>Extensión</a:t>
            </a:r>
            <a:endParaRPr lang="es-CO" sz="8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307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4646522-69F5-F14E-D9C4-4DF9F46D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0" y="4535682"/>
            <a:ext cx="7886700" cy="1325563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chemeClr val="tx2"/>
                </a:solidFill>
                <a:latin typeface="+mn-lt"/>
              </a:rPr>
              <a:t>Bienestar</a:t>
            </a:r>
            <a:endParaRPr lang="es-CO" sz="8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4508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21</Words>
  <Application>Microsoft Office PowerPoint</Application>
  <PresentationFormat>Carta (216 x 279 mm)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 </vt:lpstr>
      <vt:lpstr>Calibri Light</vt:lpstr>
      <vt:lpstr>Tema de Office</vt:lpstr>
      <vt:lpstr>Presentación de PowerPoint</vt:lpstr>
      <vt:lpstr>Presentación de PowerPoint</vt:lpstr>
      <vt:lpstr>Quiénes somos</vt:lpstr>
      <vt:lpstr>Docencia</vt:lpstr>
      <vt:lpstr>Posgrados</vt:lpstr>
      <vt:lpstr>Investigación</vt:lpstr>
      <vt:lpstr>Revista</vt:lpstr>
      <vt:lpstr>Extensión</vt:lpstr>
      <vt:lpstr>Bienestar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FENF</dc:creator>
  <cp:lastModifiedBy>chayana cano</cp:lastModifiedBy>
  <cp:revision>17</cp:revision>
  <dcterms:created xsi:type="dcterms:W3CDTF">2021-05-24T15:11:56Z</dcterms:created>
  <dcterms:modified xsi:type="dcterms:W3CDTF">2022-12-21T16:35:39Z</dcterms:modified>
</cp:coreProperties>
</file>