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7" r:id="rId3"/>
    <p:sldId id="299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12C"/>
    <a:srgbClr val="006939"/>
    <a:srgbClr val="C6C6C6"/>
    <a:srgbClr val="267243"/>
    <a:srgbClr val="006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9EF8B7-83E3-4D72-8E54-FD5B2B688B99}" v="3" dt="2022-10-20T13:50:59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y 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0076"/>
            <a:ext cx="4642821" cy="123474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9992"/>
            <a:ext cx="12192000" cy="20632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5192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06939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68260"/>
            <a:ext cx="9144000" cy="8408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8E00FB-8F05-4282-9EB6-A9CF8F6C4E17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79D314-819E-4FBA-B993-A47DFBD4FD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49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uerpo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21" y="106742"/>
            <a:ext cx="2505642" cy="66637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9992"/>
            <a:ext cx="12192000" cy="20632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2053"/>
            <a:ext cx="10515600" cy="6684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739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79407"/>
            <a:ext cx="10515600" cy="4197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8E00FB-8F05-4282-9EB6-A9CF8F6C4E17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2986144" cy="365125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347474" y="6356350"/>
            <a:ext cx="2807746" cy="365125"/>
          </a:xfrm>
          <a:prstGeom prst="rect">
            <a:avLst/>
          </a:prstGeom>
        </p:spPr>
        <p:txBody>
          <a:bodyPr/>
          <a:lstStyle/>
          <a:p>
            <a:fld id="{8479D314-819E-4FBA-B993-A47DFBD4FD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921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013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ea.edu.co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959334" y="1831998"/>
            <a:ext cx="10489462" cy="2387600"/>
          </a:xfrm>
        </p:spPr>
        <p:txBody>
          <a:bodyPr/>
          <a:lstStyle/>
          <a:p>
            <a:r>
              <a:rPr lang="es-CO" sz="4400" b="1" dirty="0"/>
              <a:t>Título</a:t>
            </a:r>
            <a:br>
              <a:rPr lang="es-CO" sz="4400" dirty="0"/>
            </a:br>
            <a:r>
              <a:rPr lang="es-CO" sz="4400" dirty="0"/>
              <a:t>(Calibri Light, Títulos-44)</a:t>
            </a:r>
            <a:br>
              <a:rPr lang="es-CO" sz="4400" dirty="0"/>
            </a:br>
            <a:endParaRPr lang="es-CO" sz="4400" b="1" dirty="0"/>
          </a:p>
        </p:txBody>
      </p:sp>
      <p:sp>
        <p:nvSpPr>
          <p:cNvPr id="6" name="Subtítulo 4"/>
          <p:cNvSpPr txBox="1">
            <a:spLocks/>
          </p:cNvSpPr>
          <p:nvPr/>
        </p:nvSpPr>
        <p:spPr>
          <a:xfrm>
            <a:off x="1524000" y="5859137"/>
            <a:ext cx="9144000" cy="46166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Facultad de Ciencias Exactas y Naturales</a:t>
            </a:r>
          </a:p>
          <a:p>
            <a:endParaRPr lang="es-CO" dirty="0"/>
          </a:p>
          <a:p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DE396C8-1D00-4185-BD62-AFE689B6F8BD}"/>
              </a:ext>
            </a:extLst>
          </p:cNvPr>
          <p:cNvSpPr txBox="1"/>
          <p:nvPr/>
        </p:nvSpPr>
        <p:spPr>
          <a:xfrm>
            <a:off x="6797964" y="4663887"/>
            <a:ext cx="4830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006939"/>
                </a:solidFill>
              </a:rPr>
              <a:t>Docente </a:t>
            </a:r>
            <a:r>
              <a:rPr lang="es-CO" sz="2400" b="1" dirty="0" err="1">
                <a:solidFill>
                  <a:srgbClr val="006939"/>
                </a:solidFill>
              </a:rPr>
              <a:t>xxxxxxxxx</a:t>
            </a:r>
            <a:endParaRPr lang="es-CO" sz="2400" b="1" dirty="0">
              <a:solidFill>
                <a:srgbClr val="0069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8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1676"/>
            <a:ext cx="10515600" cy="668413"/>
          </a:xfrm>
        </p:spPr>
        <p:txBody>
          <a:bodyPr/>
          <a:lstStyle/>
          <a:p>
            <a:pPr algn="ctr"/>
            <a:br>
              <a:rPr lang="es-CO" b="1" dirty="0"/>
            </a:b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323" y="1537179"/>
            <a:ext cx="5435842" cy="3713693"/>
          </a:xfrm>
        </p:spPr>
        <p:txBody>
          <a:bodyPr/>
          <a:lstStyle/>
          <a:p>
            <a:pPr marL="0" indent="0">
              <a:buNone/>
            </a:pPr>
            <a:r>
              <a:rPr lang="es-CO" b="1" dirty="0"/>
              <a:t>Cuerpo del texto Calibri (Cuerpo) Tamaño 28</a:t>
            </a:r>
          </a:p>
          <a:p>
            <a:pPr marL="0" indent="0">
              <a:buNone/>
            </a:pPr>
            <a:endParaRPr lang="es-CO" b="1" dirty="0"/>
          </a:p>
          <a:p>
            <a:pPr marL="514350" indent="-514350" algn="just">
              <a:buFont typeface="+mj-lt"/>
              <a:buAutoNum type="arabicPeriod"/>
            </a:pPr>
            <a:r>
              <a:rPr lang="es-CO" dirty="0"/>
              <a:t>Punto 1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O" dirty="0"/>
              <a:t>Punto 2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/>
              <a:t>Punto 3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/>
              <a:t>Punto 4</a:t>
            </a:r>
          </a:p>
          <a:p>
            <a:endParaRPr lang="pt-BR" sz="2200" dirty="0">
              <a:latin typeface="+mj-lt"/>
            </a:endParaRPr>
          </a:p>
          <a:p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D8CCCBE-2BCE-4CE2-AE5B-A823680F90B1}"/>
              </a:ext>
            </a:extLst>
          </p:cNvPr>
          <p:cNvSpPr/>
          <p:nvPr/>
        </p:nvSpPr>
        <p:spPr>
          <a:xfrm>
            <a:off x="7119168" y="1343891"/>
            <a:ext cx="4393959" cy="4170218"/>
          </a:xfrm>
          <a:prstGeom prst="rect">
            <a:avLst/>
          </a:prstGeom>
          <a:ln>
            <a:solidFill>
              <a:srgbClr val="26724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Imagen, Gráfica o Mapa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DF3949-10F8-4114-891B-77E93CD4C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7961" y="55046"/>
            <a:ext cx="2694039" cy="90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31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B48CD48-F752-474C-A116-03CA3B64EE59}"/>
              </a:ext>
            </a:extLst>
          </p:cNvPr>
          <p:cNvSpPr txBox="1"/>
          <p:nvPr/>
        </p:nvSpPr>
        <p:spPr>
          <a:xfrm>
            <a:off x="914400" y="3429000"/>
            <a:ext cx="10363200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100" b="0" i="0" dirty="0">
                <a:solidFill>
                  <a:srgbClr val="006939"/>
                </a:solidFill>
                <a:effectLst/>
              </a:rPr>
              <a:t>Dirección: calle 67 No. 53 – 108</a:t>
            </a:r>
          </a:p>
          <a:p>
            <a:pPr algn="ctr"/>
            <a:r>
              <a:rPr lang="es-MX" sz="2100" b="0" i="0" dirty="0">
                <a:solidFill>
                  <a:srgbClr val="006939"/>
                </a:solidFill>
                <a:effectLst/>
              </a:rPr>
              <a:t>Conmutador: [57+4] 219 8332</a:t>
            </a:r>
          </a:p>
          <a:p>
            <a:pPr algn="ctr"/>
            <a:r>
              <a:rPr lang="es-MX" sz="2100" b="0" i="0" dirty="0">
                <a:solidFill>
                  <a:srgbClr val="006939"/>
                </a:solidFill>
                <a:effectLst/>
              </a:rPr>
              <a:t>Línea gratuita de atención al ciudadano: 018000 416384</a:t>
            </a:r>
          </a:p>
          <a:p>
            <a:pPr algn="ctr"/>
            <a:endParaRPr lang="es-MX" sz="2100" b="0" i="0" dirty="0">
              <a:solidFill>
                <a:srgbClr val="006939"/>
              </a:solidFill>
              <a:effectLst/>
            </a:endParaRPr>
          </a:p>
          <a:p>
            <a:pPr algn="ctr"/>
            <a:r>
              <a:rPr lang="es-CO" sz="25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http://www.udea.edu.co/</a:t>
            </a:r>
            <a:endParaRPr lang="es-CO" sz="2500" dirty="0"/>
          </a:p>
        </p:txBody>
      </p:sp>
      <p:sp>
        <p:nvSpPr>
          <p:cNvPr id="7" name="Subtítulo 4">
            <a:extLst>
              <a:ext uri="{FF2B5EF4-FFF2-40B4-BE49-F238E27FC236}">
                <a16:creationId xmlns:a16="http://schemas.microsoft.com/office/drawing/2014/main" id="{4B019598-D379-4345-8990-9BFA1F54A70F}"/>
              </a:ext>
            </a:extLst>
          </p:cNvPr>
          <p:cNvSpPr txBox="1">
            <a:spLocks/>
          </p:cNvSpPr>
          <p:nvPr/>
        </p:nvSpPr>
        <p:spPr>
          <a:xfrm>
            <a:off x="3408217" y="1829968"/>
            <a:ext cx="5043055" cy="46166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2300" b="1" dirty="0">
                <a:solidFill>
                  <a:srgbClr val="006939"/>
                </a:solidFill>
                <a:latin typeface="PMingLiU-ExtB" panose="02020500000000000000" pitchFamily="18" charset="-120"/>
                <a:ea typeface="PMingLiU-ExtB" panose="02020500000000000000" pitchFamily="18" charset="-120"/>
              </a:rPr>
              <a:t>Facultad de Ciencias Exactas y Naturales</a:t>
            </a:r>
          </a:p>
          <a:p>
            <a:endParaRPr lang="es-CO" dirty="0"/>
          </a:p>
          <a:p>
            <a:endParaRPr lang="es-CO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91865A86-FC9F-42CE-9BAB-1B73A7057006}"/>
              </a:ext>
            </a:extLst>
          </p:cNvPr>
          <p:cNvCxnSpPr>
            <a:cxnSpLocks/>
          </p:cNvCxnSpPr>
          <p:nvPr/>
        </p:nvCxnSpPr>
        <p:spPr>
          <a:xfrm>
            <a:off x="3616036" y="1704108"/>
            <a:ext cx="4599709" cy="0"/>
          </a:xfrm>
          <a:prstGeom prst="line">
            <a:avLst/>
          </a:prstGeom>
          <a:ln w="28575">
            <a:solidFill>
              <a:srgbClr val="1361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51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4787</TotalTime>
  <Words>81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PMingLiU-ExtB</vt:lpstr>
      <vt:lpstr>Arial</vt:lpstr>
      <vt:lpstr>Calibri</vt:lpstr>
      <vt:lpstr>Calibri Light</vt:lpstr>
      <vt:lpstr>Tema de Office</vt:lpstr>
      <vt:lpstr>Título (Calibri Light, Títulos-44) </vt:lpstr>
      <vt:lpstr>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CURSOS - FCEN</dc:title>
  <dc:creator>FACULTAD DE CIENCIAS EXACTAS Y NATURALES</dc:creator>
  <cp:lastModifiedBy>VERONICA JARAMILLO GALLEGO</cp:lastModifiedBy>
  <cp:revision>68</cp:revision>
  <dcterms:created xsi:type="dcterms:W3CDTF">2016-02-08T15:41:52Z</dcterms:created>
  <dcterms:modified xsi:type="dcterms:W3CDTF">2022-10-20T13:51:10Z</dcterms:modified>
</cp:coreProperties>
</file>