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1B2"/>
    <a:srgbClr val="00B49A"/>
    <a:srgbClr val="5B2987"/>
    <a:srgbClr val="006F67"/>
    <a:srgbClr val="008F72"/>
    <a:srgbClr val="02B2AA"/>
    <a:srgbClr val="007774"/>
    <a:srgbClr val="00B821"/>
    <a:srgbClr val="026937"/>
    <a:srgbClr val="43B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6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6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9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6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6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3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6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3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CE72-8045-4C56-B77F-73E17B7DDDC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44FB2239-79C4-4242-94AC-E5CFA35EF966}"/>
              </a:ext>
            </a:extLst>
          </p:cNvPr>
          <p:cNvSpPr txBox="1">
            <a:spLocks/>
          </p:cNvSpPr>
          <p:nvPr/>
        </p:nvSpPr>
        <p:spPr>
          <a:xfrm>
            <a:off x="1139322" y="2682241"/>
            <a:ext cx="5875089" cy="1533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Título </a:t>
            </a:r>
            <a:br>
              <a:rPr lang="es-ES" sz="3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</a:br>
            <a:r>
              <a:rPr lang="es-ES" sz="45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de la presentación</a:t>
            </a:r>
            <a:endParaRPr lang="es-CO" sz="45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A48D6D0-A8D2-454A-93BF-B95B73CE3430}"/>
              </a:ext>
            </a:extLst>
          </p:cNvPr>
          <p:cNvCxnSpPr>
            <a:cxnSpLocks/>
          </p:cNvCxnSpPr>
          <p:nvPr/>
        </p:nvCxnSpPr>
        <p:spPr>
          <a:xfrm>
            <a:off x="2718636" y="3148965"/>
            <a:ext cx="344805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411" y="2924832"/>
            <a:ext cx="3522904" cy="110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6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ítulo 2">
            <a:extLst>
              <a:ext uri="{FF2B5EF4-FFF2-40B4-BE49-F238E27FC236}">
                <a16:creationId xmlns:a16="http://schemas.microsoft.com/office/drawing/2014/main" id="{C64FD622-49BC-40A4-9A6C-5A8DD151B95B}"/>
              </a:ext>
            </a:extLst>
          </p:cNvPr>
          <p:cNvSpPr txBox="1">
            <a:spLocks/>
          </p:cNvSpPr>
          <p:nvPr/>
        </p:nvSpPr>
        <p:spPr>
          <a:xfrm>
            <a:off x="977775" y="2312390"/>
            <a:ext cx="10398217" cy="29527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b="1" dirty="0" smtClean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Texto ejemplo de la presentación.</a:t>
            </a:r>
            <a:r>
              <a:rPr lang="es-ES" sz="1800" dirty="0" smtClean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Durante más de 215 años de historia son muchos los personajes, hitos, luchas y anécdotas que permanecen en la memoria de la Universidad considerada el proyecto cultural, social y científico más importante del departamento.</a:t>
            </a:r>
          </a:p>
          <a:p>
            <a:pPr algn="just"/>
            <a:endParaRPr lang="es-ES" sz="1800" dirty="0" smtClean="0">
              <a:solidFill>
                <a:schemeClr val="bg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s-ES" sz="1800" dirty="0" smtClean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Desde su creación la institución ha sido protagonista en la consolidación de la medicina y el desarrollo de las leyes de la nación; partícipe del nacimiento de la industria nacional y guía de las primeras obras de ingeniería; pionera en investigación científica y protectora del medio ambiente; escenario de diferentes manifestaciones culturales y mentora de grandes maestros.</a:t>
            </a:r>
            <a:endParaRPr lang="es-ES" sz="1800" dirty="0">
              <a:solidFill>
                <a:schemeClr val="bg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6" name="Título 1">
            <a:extLst>
              <a:ext uri="{FF2B5EF4-FFF2-40B4-BE49-F238E27FC236}">
                <a16:creationId xmlns:a16="http://schemas.microsoft.com/office/drawing/2014/main" id="{0B4378A5-6443-4479-A013-4920D3E0C62F}"/>
              </a:ext>
            </a:extLst>
          </p:cNvPr>
          <p:cNvSpPr txBox="1">
            <a:spLocks/>
          </p:cNvSpPr>
          <p:nvPr/>
        </p:nvSpPr>
        <p:spPr>
          <a:xfrm>
            <a:off x="1142162" y="490675"/>
            <a:ext cx="5628508" cy="85025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7030A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Título de la diapositiva</a:t>
            </a:r>
            <a:endParaRPr lang="es-CO" sz="3200" b="1" dirty="0">
              <a:solidFill>
                <a:srgbClr val="7030A0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pic>
        <p:nvPicPr>
          <p:cNvPr id="68" name="Imagen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306" y="58347"/>
            <a:ext cx="3710512" cy="1161390"/>
          </a:xfrm>
          <a:prstGeom prst="rect">
            <a:avLst/>
          </a:prstGeom>
        </p:spPr>
      </p:pic>
      <p:pic>
        <p:nvPicPr>
          <p:cNvPr id="78" name="Imagen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051" y="246826"/>
            <a:ext cx="2643932" cy="122237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6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37" y="4740426"/>
            <a:ext cx="4954769" cy="1156939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153" y="2827323"/>
            <a:ext cx="4471656" cy="140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2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110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Roboto Slab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2023-02-16T19:11:01Z</dcterms:created>
  <dcterms:modified xsi:type="dcterms:W3CDTF">2023-02-17T12:52:54Z</dcterms:modified>
</cp:coreProperties>
</file>