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74"/>
    <a:srgbClr val="00B821"/>
    <a:srgbClr val="026937"/>
    <a:srgbClr val="43B63F"/>
    <a:srgbClr val="8DC63F"/>
    <a:srgbClr val="005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139326" y="2682246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2718638" y="3148965"/>
            <a:ext cx="344805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76" y="2766909"/>
            <a:ext cx="4836936" cy="151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833935" y="2312394"/>
            <a:ext cx="10320728" cy="2952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946958" y="238803"/>
            <a:ext cx="5628508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chemeClr val="bg1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8" name="Imagen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308" y="58351"/>
            <a:ext cx="3710512" cy="116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588" y="2437916"/>
            <a:ext cx="6332824" cy="198217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21" y="4723803"/>
            <a:ext cx="4954769" cy="115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110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2023-02-16T19:11:01Z</dcterms:created>
  <dcterms:modified xsi:type="dcterms:W3CDTF">2023-02-16T20:07:50Z</dcterms:modified>
</cp:coreProperties>
</file>