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  <p:sldId id="256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774"/>
    <a:srgbClr val="00B821"/>
    <a:srgbClr val="026937"/>
    <a:srgbClr val="43B63F"/>
    <a:srgbClr val="8DC63F"/>
    <a:srgbClr val="005C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E07A258-0155-4C29-A2BD-8F65EC43B593}" v="15" dt="2025-10-01T20:23:39.39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5" d="100"/>
          <a:sy n="65" d="100"/>
        </p:scale>
        <p:origin x="58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A ISABEL OSORIO RUIZ" userId="e1bc346c-dd71-4424-8462-cb12fa05ab9c" providerId="ADAL" clId="{60A5CD76-2695-4D6E-905C-E9BD3C9E99F5}"/>
    <pc:docChg chg="undo custSel modSld">
      <pc:chgData name="MARIA ISABEL OSORIO RUIZ" userId="e1bc346c-dd71-4424-8462-cb12fa05ab9c" providerId="ADAL" clId="{60A5CD76-2695-4D6E-905C-E9BD3C9E99F5}" dt="2025-10-01T20:40:42.822" v="29" actId="2711"/>
      <pc:docMkLst>
        <pc:docMk/>
      </pc:docMkLst>
      <pc:sldChg chg="delSp mod setBg">
        <pc:chgData name="MARIA ISABEL OSORIO RUIZ" userId="e1bc346c-dd71-4424-8462-cb12fa05ab9c" providerId="ADAL" clId="{60A5CD76-2695-4D6E-905C-E9BD3C9E99F5}" dt="2025-10-01T20:23:39.396" v="26"/>
        <pc:sldMkLst>
          <pc:docMk/>
          <pc:sldMk cId="2013024477" sldId="256"/>
        </pc:sldMkLst>
        <pc:picChg chg="del">
          <ac:chgData name="MARIA ISABEL OSORIO RUIZ" userId="e1bc346c-dd71-4424-8462-cb12fa05ab9c" providerId="ADAL" clId="{60A5CD76-2695-4D6E-905C-E9BD3C9E99F5}" dt="2025-10-01T20:19:34.510" v="11" actId="478"/>
          <ac:picMkLst>
            <pc:docMk/>
            <pc:sldMk cId="2013024477" sldId="256"/>
            <ac:picMk id="8" creationId="{00000000-0000-0000-0000-000000000000}"/>
          </ac:picMkLst>
        </pc:picChg>
        <pc:picChg chg="del">
          <ac:chgData name="MARIA ISABEL OSORIO RUIZ" userId="e1bc346c-dd71-4424-8462-cb12fa05ab9c" providerId="ADAL" clId="{60A5CD76-2695-4D6E-905C-E9BD3C9E99F5}" dt="2025-10-01T20:19:32.578" v="10" actId="478"/>
          <ac:picMkLst>
            <pc:docMk/>
            <pc:sldMk cId="2013024477" sldId="256"/>
            <ac:picMk id="15" creationId="{00000000-0000-0000-0000-000000000000}"/>
          </ac:picMkLst>
        </pc:picChg>
      </pc:sldChg>
      <pc:sldChg chg="delSp modSp mod setBg">
        <pc:chgData name="MARIA ISABEL OSORIO RUIZ" userId="e1bc346c-dd71-4424-8462-cb12fa05ab9c" providerId="ADAL" clId="{60A5CD76-2695-4D6E-905C-E9BD3C9E99F5}" dt="2025-10-01T20:23:59.130" v="27" actId="1076"/>
        <pc:sldMkLst>
          <pc:docMk/>
          <pc:sldMk cId="334169383" sldId="257"/>
        </pc:sldMkLst>
        <pc:spChg chg="mod">
          <ac:chgData name="MARIA ISABEL OSORIO RUIZ" userId="e1bc346c-dd71-4424-8462-cb12fa05ab9c" providerId="ADAL" clId="{60A5CD76-2695-4D6E-905C-E9BD3C9E99F5}" dt="2025-10-01T20:23:59.130" v="27" actId="1076"/>
          <ac:spMkLst>
            <pc:docMk/>
            <pc:sldMk cId="334169383" sldId="257"/>
            <ac:spMk id="66" creationId="{0B4378A5-6443-4479-A013-4920D3E0C62F}"/>
          </ac:spMkLst>
        </pc:spChg>
        <pc:picChg chg="del mod">
          <ac:chgData name="MARIA ISABEL OSORIO RUIZ" userId="e1bc346c-dd71-4424-8462-cb12fa05ab9c" providerId="ADAL" clId="{60A5CD76-2695-4D6E-905C-E9BD3C9E99F5}" dt="2025-10-01T20:17:12.327" v="4" actId="478"/>
          <ac:picMkLst>
            <pc:docMk/>
            <pc:sldMk cId="334169383" sldId="257"/>
            <ac:picMk id="2" creationId="{00000000-0000-0000-0000-000000000000}"/>
          </ac:picMkLst>
        </pc:picChg>
        <pc:picChg chg="del">
          <ac:chgData name="MARIA ISABEL OSORIO RUIZ" userId="e1bc346c-dd71-4424-8462-cb12fa05ab9c" providerId="ADAL" clId="{60A5CD76-2695-4D6E-905C-E9BD3C9E99F5}" dt="2025-10-01T20:17:47.058" v="8" actId="478"/>
          <ac:picMkLst>
            <pc:docMk/>
            <pc:sldMk cId="334169383" sldId="257"/>
            <ac:picMk id="68" creationId="{00000000-0000-0000-0000-000000000000}"/>
          </ac:picMkLst>
        </pc:picChg>
      </pc:sldChg>
      <pc:sldChg chg="delSp modSp mod setBg">
        <pc:chgData name="MARIA ISABEL OSORIO RUIZ" userId="e1bc346c-dd71-4424-8462-cb12fa05ab9c" providerId="ADAL" clId="{60A5CD76-2695-4D6E-905C-E9BD3C9E99F5}" dt="2025-10-01T20:40:42.822" v="29" actId="2711"/>
        <pc:sldMkLst>
          <pc:docMk/>
          <pc:sldMk cId="2195167715" sldId="259"/>
        </pc:sldMkLst>
        <pc:spChg chg="mod">
          <ac:chgData name="MARIA ISABEL OSORIO RUIZ" userId="e1bc346c-dd71-4424-8462-cb12fa05ab9c" providerId="ADAL" clId="{60A5CD76-2695-4D6E-905C-E9BD3C9E99F5}" dt="2025-10-01T20:40:42.822" v="29" actId="2711"/>
          <ac:spMkLst>
            <pc:docMk/>
            <pc:sldMk cId="2195167715" sldId="259"/>
            <ac:spMk id="9" creationId="{44FB2239-79C4-4242-94AC-E5CFA35EF966}"/>
          </ac:spMkLst>
        </pc:spChg>
        <pc:picChg chg="del">
          <ac:chgData name="MARIA ISABEL OSORIO RUIZ" userId="e1bc346c-dd71-4424-8462-cb12fa05ab9c" providerId="ADAL" clId="{60A5CD76-2695-4D6E-905C-E9BD3C9E99F5}" dt="2025-10-01T20:19:09.038" v="9" actId="478"/>
          <ac:picMkLst>
            <pc:docMk/>
            <pc:sldMk cId="2195167715" sldId="259"/>
            <ac:picMk id="8" creationId="{00000000-0000-0000-0000-000000000000}"/>
          </ac:picMkLst>
        </pc:picChg>
        <pc:picChg chg="mod">
          <ac:chgData name="MARIA ISABEL OSORIO RUIZ" userId="e1bc346c-dd71-4424-8462-cb12fa05ab9c" providerId="ADAL" clId="{60A5CD76-2695-4D6E-905C-E9BD3C9E99F5}" dt="2025-10-01T20:22:54.372" v="17" actId="1076"/>
          <ac:picMkLst>
            <pc:docMk/>
            <pc:sldMk cId="2195167715" sldId="259"/>
            <ac:picMk id="12" creationId="{00000000-0000-0000-0000-00000000000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9CE72-8045-4C56-B77F-73E17B7DDDC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084DC-D9F7-4E2E-954A-973914B54EA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1379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9CE72-8045-4C56-B77F-73E17B7DDDC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084DC-D9F7-4E2E-954A-973914B54EA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8603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9CE72-8045-4C56-B77F-73E17B7DDDC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084DC-D9F7-4E2E-954A-973914B54EA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1696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9CE72-8045-4C56-B77F-73E17B7DDDC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084DC-D9F7-4E2E-954A-973914B54EA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1805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9CE72-8045-4C56-B77F-73E17B7DDDC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084DC-D9F7-4E2E-954A-973914B54EA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362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9CE72-8045-4C56-B77F-73E17B7DDDC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084DC-D9F7-4E2E-954A-973914B54EA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3955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9CE72-8045-4C56-B77F-73E17B7DDDC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084DC-D9F7-4E2E-954A-973914B54EA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764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9CE72-8045-4C56-B77F-73E17B7DDDC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084DC-D9F7-4E2E-954A-973914B54EA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260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9CE72-8045-4C56-B77F-73E17B7DDDC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084DC-D9F7-4E2E-954A-973914B54EA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9312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9CE72-8045-4C56-B77F-73E17B7DDDC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084DC-D9F7-4E2E-954A-973914B54EA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5627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9CE72-8045-4C56-B77F-73E17B7DDDC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084DC-D9F7-4E2E-954A-973914B54EA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739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19CE72-8045-4C56-B77F-73E17B7DDDC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3084DC-D9F7-4E2E-954A-973914B54EA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273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1">
            <a:extLst>
              <a:ext uri="{FF2B5EF4-FFF2-40B4-BE49-F238E27FC236}">
                <a16:creationId xmlns:a16="http://schemas.microsoft.com/office/drawing/2014/main" id="{44FB2239-79C4-4242-94AC-E5CFA35EF966}"/>
              </a:ext>
            </a:extLst>
          </p:cNvPr>
          <p:cNvSpPr txBox="1">
            <a:spLocks/>
          </p:cNvSpPr>
          <p:nvPr/>
        </p:nvSpPr>
        <p:spPr>
          <a:xfrm>
            <a:off x="1139326" y="2682246"/>
            <a:ext cx="5875089" cy="15335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3200" b="1" dirty="0">
                <a:solidFill>
                  <a:schemeClr val="bg1"/>
                </a:solidFill>
                <a:latin typeface="Arial" panose="020B0604020202020204" pitchFamily="34" charset="0"/>
                <a:ea typeface="Roboto Slab" pitchFamily="2" charset="0"/>
                <a:cs typeface="Arial" panose="020B0604020202020204" pitchFamily="34" charset="0"/>
              </a:rPr>
              <a:t>Título</a:t>
            </a:r>
            <a:r>
              <a:rPr lang="es-ES" sz="3200" b="1" dirty="0">
                <a:solidFill>
                  <a:schemeClr val="bg1"/>
                </a:solidFill>
                <a:latin typeface="Roboto Slab" pitchFamily="2" charset="0"/>
                <a:ea typeface="Roboto Slab" pitchFamily="2" charset="0"/>
              </a:rPr>
              <a:t> </a:t>
            </a:r>
            <a:br>
              <a:rPr lang="es-ES" sz="3200" b="1" dirty="0">
                <a:solidFill>
                  <a:schemeClr val="bg1"/>
                </a:solidFill>
                <a:latin typeface="Roboto Slab" pitchFamily="2" charset="0"/>
                <a:ea typeface="Roboto Slab" pitchFamily="2" charset="0"/>
              </a:rPr>
            </a:br>
            <a:r>
              <a:rPr lang="es-ES" sz="4500" b="1" dirty="0">
                <a:solidFill>
                  <a:schemeClr val="bg1"/>
                </a:solidFill>
                <a:latin typeface="Arial" panose="020B0604020202020204" pitchFamily="34" charset="0"/>
                <a:ea typeface="Roboto Slab" pitchFamily="2" charset="0"/>
                <a:cs typeface="Arial" panose="020B0604020202020204" pitchFamily="34" charset="0"/>
              </a:rPr>
              <a:t>de la presentación</a:t>
            </a:r>
            <a:endParaRPr lang="es-CO" sz="4500" b="1" dirty="0">
              <a:solidFill>
                <a:schemeClr val="bg1"/>
              </a:solidFill>
              <a:latin typeface="Arial" panose="020B0604020202020204" pitchFamily="34" charset="0"/>
              <a:ea typeface="Roboto Slab" pitchFamily="2" charset="0"/>
              <a:cs typeface="Arial" panose="020B0604020202020204" pitchFamily="34" charset="0"/>
            </a:endParaRPr>
          </a:p>
        </p:txBody>
      </p:sp>
      <p:cxnSp>
        <p:nvCxnSpPr>
          <p:cNvPr id="10" name="Conector recto 9">
            <a:extLst>
              <a:ext uri="{FF2B5EF4-FFF2-40B4-BE49-F238E27FC236}">
                <a16:creationId xmlns:a16="http://schemas.microsoft.com/office/drawing/2014/main" id="{2A48D6D0-A8D2-454A-93BF-B95B73CE3430}"/>
              </a:ext>
            </a:extLst>
          </p:cNvPr>
          <p:cNvCxnSpPr>
            <a:cxnSpLocks/>
          </p:cNvCxnSpPr>
          <p:nvPr/>
        </p:nvCxnSpPr>
        <p:spPr>
          <a:xfrm>
            <a:off x="2718638" y="3148965"/>
            <a:ext cx="3448052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Imagen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5281" y="2792244"/>
            <a:ext cx="4836936" cy="15139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51677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ubtítulo 2">
            <a:extLst>
              <a:ext uri="{FF2B5EF4-FFF2-40B4-BE49-F238E27FC236}">
                <a16:creationId xmlns:a16="http://schemas.microsoft.com/office/drawing/2014/main" id="{C64FD622-49BC-40A4-9A6C-5A8DD151B95B}"/>
              </a:ext>
            </a:extLst>
          </p:cNvPr>
          <p:cNvSpPr txBox="1">
            <a:spLocks/>
          </p:cNvSpPr>
          <p:nvPr/>
        </p:nvSpPr>
        <p:spPr>
          <a:xfrm>
            <a:off x="833935" y="2312394"/>
            <a:ext cx="10320728" cy="295274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ES" sz="1800" b="1" dirty="0">
                <a:solidFill>
                  <a:schemeClr val="bg2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Texto ejemplo de la presentación.</a:t>
            </a:r>
            <a:r>
              <a:rPr lang="es-ES" sz="1800" dirty="0">
                <a:solidFill>
                  <a:schemeClr val="bg2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 Durante más de 215 años de historia son muchos los personajes, hitos, luchas y anécdotas que permanecen en la memoria de la Universidad considerada el proyecto cultural, social y científico más importante del departamento.</a:t>
            </a:r>
          </a:p>
          <a:p>
            <a:pPr algn="just"/>
            <a:endParaRPr lang="es-ES" sz="1800" dirty="0">
              <a:solidFill>
                <a:schemeClr val="bg2">
                  <a:lumMod val="50000"/>
                </a:schemeClr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algn="just"/>
            <a:r>
              <a:rPr lang="es-ES" sz="1800" dirty="0">
                <a:solidFill>
                  <a:schemeClr val="bg2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rPr>
              <a:t>Desde su creación la institución ha sido protagonista en la consolidación de la medicina y el desarrollo de las leyes de la nación; partícipe del nacimiento de la industria nacional y guía de las primeras obras de ingeniería; pionera en investigación científica y protectora del medio ambiente; escenario de diferentes manifestaciones culturales y mentora de grandes maestros.</a:t>
            </a:r>
          </a:p>
        </p:txBody>
      </p:sp>
      <p:sp>
        <p:nvSpPr>
          <p:cNvPr id="66" name="Título 1">
            <a:extLst>
              <a:ext uri="{FF2B5EF4-FFF2-40B4-BE49-F238E27FC236}">
                <a16:creationId xmlns:a16="http://schemas.microsoft.com/office/drawing/2014/main" id="{0B4378A5-6443-4479-A013-4920D3E0C62F}"/>
              </a:ext>
            </a:extLst>
          </p:cNvPr>
          <p:cNvSpPr txBox="1">
            <a:spLocks/>
          </p:cNvSpPr>
          <p:nvPr/>
        </p:nvSpPr>
        <p:spPr>
          <a:xfrm>
            <a:off x="906764" y="339287"/>
            <a:ext cx="5628508" cy="850259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3200" b="1" dirty="0">
                <a:solidFill>
                  <a:schemeClr val="bg1"/>
                </a:solidFill>
                <a:latin typeface="Arial" panose="020B0604020202020204" pitchFamily="34" charset="0"/>
                <a:ea typeface="Roboto Slab" pitchFamily="2" charset="0"/>
                <a:cs typeface="Arial" panose="020B0604020202020204" pitchFamily="34" charset="0"/>
              </a:rPr>
              <a:t>Título de la diapositiva</a:t>
            </a:r>
            <a:endParaRPr lang="es-CO" sz="3200" b="1" dirty="0">
              <a:solidFill>
                <a:schemeClr val="bg1"/>
              </a:solidFill>
              <a:latin typeface="Arial" panose="020B0604020202020204" pitchFamily="34" charset="0"/>
              <a:ea typeface="Roboto Slab" pitchFamily="2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1693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n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9588" y="2437916"/>
            <a:ext cx="6332824" cy="1982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302447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47</TotalTime>
  <Words>114</Words>
  <Application>Microsoft Office PowerPoint</Application>
  <PresentationFormat>Panorámica</PresentationFormat>
  <Paragraphs>5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Roboto</vt:lpstr>
      <vt:lpstr>Roboto Slab</vt:lpstr>
      <vt:lpstr>Tema de Office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MARIA ISABEL OSORIO RUIZ</cp:lastModifiedBy>
  <cp:revision>4</cp:revision>
  <dcterms:created xsi:type="dcterms:W3CDTF">2023-02-16T19:11:01Z</dcterms:created>
  <dcterms:modified xsi:type="dcterms:W3CDTF">2025-10-01T20:40:44Z</dcterms:modified>
</cp:coreProperties>
</file>