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5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US ANDRES GUTIERREZ GARCIA" userId="fa076d28-6f8a-4907-ab15-2c03f9624e7e" providerId="ADAL" clId="{916A7E78-BE85-494E-B375-E3F8E0DD3A17}"/>
    <pc:docChg chg="delSld">
      <pc:chgData name="JESUS ANDRES GUTIERREZ GARCIA" userId="fa076d28-6f8a-4907-ab15-2c03f9624e7e" providerId="ADAL" clId="{916A7E78-BE85-494E-B375-E3F8E0DD3A17}" dt="2024-04-09T15:37:10.603" v="1" actId="47"/>
      <pc:docMkLst>
        <pc:docMk/>
      </pc:docMkLst>
      <pc:sldChg chg="del">
        <pc:chgData name="JESUS ANDRES GUTIERREZ GARCIA" userId="fa076d28-6f8a-4907-ab15-2c03f9624e7e" providerId="ADAL" clId="{916A7E78-BE85-494E-B375-E3F8E0DD3A17}" dt="2024-04-09T15:37:08.203" v="0" actId="47"/>
        <pc:sldMkLst>
          <pc:docMk/>
          <pc:sldMk cId="0" sldId="264"/>
        </pc:sldMkLst>
      </pc:sldChg>
      <pc:sldChg chg="del">
        <pc:chgData name="JESUS ANDRES GUTIERREZ GARCIA" userId="fa076d28-6f8a-4907-ab15-2c03f9624e7e" providerId="ADAL" clId="{916A7E78-BE85-494E-B375-E3F8E0DD3A17}" dt="2024-04-09T15:37:10.603" v="1" actId="47"/>
        <pc:sldMkLst>
          <pc:docMk/>
          <pc:sldMk cId="0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7169 Rectángulo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7170 Rectángulo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7171 Marcador de imagen de diapositiva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7172 Marcador de notas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7173 Rectángulo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7174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65533A-ED8D-4029-930C-72E1604D5C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932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600200"/>
            <a:ext cx="4316412" cy="485298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413" cy="485298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1030 Rectángul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1031 Rectángul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642100"/>
            <a:ext cx="9144000" cy="242888"/>
          </a:xfrm>
          <a:prstGeom prst="rect">
            <a:avLst/>
          </a:prstGeom>
          <a:solidFill>
            <a:srgbClr val="225226"/>
          </a:solidFill>
          <a:ln w="9525">
            <a:noFill/>
            <a:miter lim="800000"/>
            <a:headEnd/>
            <a:tailEnd/>
          </a:ln>
        </p:spPr>
      </p:pic>
      <p:grpSp>
        <p:nvGrpSpPr>
          <p:cNvPr id="1028" name="Group 9"/>
          <p:cNvGrpSpPr>
            <a:grpSpLocks/>
          </p:cNvGrpSpPr>
          <p:nvPr userDrawn="1"/>
        </p:nvGrpSpPr>
        <p:grpSpPr bwMode="auto">
          <a:xfrm>
            <a:off x="179388" y="115888"/>
            <a:ext cx="1441450" cy="1014412"/>
            <a:chOff x="22" y="24"/>
            <a:chExt cx="1220" cy="783"/>
          </a:xfrm>
        </p:grpSpPr>
        <p:sp>
          <p:nvSpPr>
            <p:cNvPr id="1035" name="1033 Rectángulo"/>
            <p:cNvSpPr>
              <a:spLocks noChangeAspect="1" noChangeArrowheads="1" noTextEdit="1"/>
            </p:cNvSpPr>
            <p:nvPr/>
          </p:nvSpPr>
          <p:spPr bwMode="auto">
            <a:xfrm>
              <a:off x="22" y="24"/>
              <a:ext cx="1220" cy="7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6" name="1034 Forma"/>
            <p:cNvSpPr>
              <a:spLocks noEditPoints="1"/>
            </p:cNvSpPr>
            <p:nvPr/>
          </p:nvSpPr>
          <p:spPr bwMode="auto">
            <a:xfrm>
              <a:off x="375" y="24"/>
              <a:ext cx="517" cy="638"/>
            </a:xfrm>
            <a:custGeom>
              <a:avLst/>
              <a:gdLst>
                <a:gd name="T0" fmla="*/ 4728 w 7176"/>
                <a:gd name="T1" fmla="*/ 533 h 8858"/>
                <a:gd name="T2" fmla="*/ 5364 w 7176"/>
                <a:gd name="T3" fmla="*/ 707 h 8858"/>
                <a:gd name="T4" fmla="*/ 5183 w 7176"/>
                <a:gd name="T5" fmla="*/ 945 h 8858"/>
                <a:gd name="T6" fmla="*/ 5091 w 7176"/>
                <a:gd name="T7" fmla="*/ 1817 h 8858"/>
                <a:gd name="T8" fmla="*/ 6897 w 7176"/>
                <a:gd name="T9" fmla="*/ 2586 h 8858"/>
                <a:gd name="T10" fmla="*/ 6236 w 7176"/>
                <a:gd name="T11" fmla="*/ 3635 h 8858"/>
                <a:gd name="T12" fmla="*/ 6321 w 7176"/>
                <a:gd name="T13" fmla="*/ 4880 h 8858"/>
                <a:gd name="T14" fmla="*/ 7083 w 7176"/>
                <a:gd name="T15" fmla="*/ 6571 h 8858"/>
                <a:gd name="T16" fmla="*/ 5623 w 7176"/>
                <a:gd name="T17" fmla="*/ 7160 h 8858"/>
                <a:gd name="T18" fmla="*/ 6510 w 7176"/>
                <a:gd name="T19" fmla="*/ 7521 h 8858"/>
                <a:gd name="T20" fmla="*/ 6674 w 7176"/>
                <a:gd name="T21" fmla="*/ 8451 h 8858"/>
                <a:gd name="T22" fmla="*/ 6123 w 7176"/>
                <a:gd name="T23" fmla="*/ 8141 h 8858"/>
                <a:gd name="T24" fmla="*/ 4972 w 7176"/>
                <a:gd name="T25" fmla="*/ 7920 h 8858"/>
                <a:gd name="T26" fmla="*/ 4129 w 7176"/>
                <a:gd name="T27" fmla="*/ 8615 h 8858"/>
                <a:gd name="T28" fmla="*/ 2280 w 7176"/>
                <a:gd name="T29" fmla="*/ 7926 h 8858"/>
                <a:gd name="T30" fmla="*/ 1126 w 7176"/>
                <a:gd name="T31" fmla="*/ 7629 h 8858"/>
                <a:gd name="T32" fmla="*/ 156 w 7176"/>
                <a:gd name="T33" fmla="*/ 8533 h 8858"/>
                <a:gd name="T34" fmla="*/ 184 w 7176"/>
                <a:gd name="T35" fmla="*/ 7334 h 8858"/>
                <a:gd name="T36" fmla="*/ 504 w 7176"/>
                <a:gd name="T37" fmla="*/ 6767 h 8858"/>
                <a:gd name="T38" fmla="*/ 529 w 7176"/>
                <a:gd name="T39" fmla="*/ 5946 h 8858"/>
                <a:gd name="T40" fmla="*/ 842 w 7176"/>
                <a:gd name="T41" fmla="*/ 4879 h 8858"/>
                <a:gd name="T42" fmla="*/ 1043 w 7176"/>
                <a:gd name="T43" fmla="*/ 3539 h 8858"/>
                <a:gd name="T44" fmla="*/ 521 w 7176"/>
                <a:gd name="T45" fmla="*/ 2840 h 8858"/>
                <a:gd name="T46" fmla="*/ 621 w 7176"/>
                <a:gd name="T47" fmla="*/ 2449 h 8858"/>
                <a:gd name="T48" fmla="*/ 1204 w 7176"/>
                <a:gd name="T49" fmla="*/ 1586 h 8858"/>
                <a:gd name="T50" fmla="*/ 2030 w 7176"/>
                <a:gd name="T51" fmla="*/ 985 h 8858"/>
                <a:gd name="T52" fmla="*/ 3313 w 7176"/>
                <a:gd name="T53" fmla="*/ 1329 h 8858"/>
                <a:gd name="T54" fmla="*/ 3929 w 7176"/>
                <a:gd name="T55" fmla="*/ 842 h 8858"/>
                <a:gd name="T56" fmla="*/ 2358 w 7176"/>
                <a:gd name="T57" fmla="*/ 6962 h 8858"/>
                <a:gd name="T58" fmla="*/ 3926 w 7176"/>
                <a:gd name="T59" fmla="*/ 1670 h 8858"/>
                <a:gd name="T60" fmla="*/ 3045 w 7176"/>
                <a:gd name="T61" fmla="*/ 6895 h 8858"/>
                <a:gd name="T62" fmla="*/ 5376 w 7176"/>
                <a:gd name="T63" fmla="*/ 4869 h 8858"/>
                <a:gd name="T64" fmla="*/ 2156 w 7176"/>
                <a:gd name="T65" fmla="*/ 3002 h 8858"/>
                <a:gd name="T66" fmla="*/ 3630 w 7176"/>
                <a:gd name="T67" fmla="*/ 6513 h 8858"/>
                <a:gd name="T68" fmla="*/ 4216 w 7176"/>
                <a:gd name="T69" fmla="*/ 3705 h 8858"/>
                <a:gd name="T70" fmla="*/ 4059 w 7176"/>
                <a:gd name="T71" fmla="*/ 5637 h 8858"/>
                <a:gd name="T72" fmla="*/ 4363 w 7176"/>
                <a:gd name="T73" fmla="*/ 5649 h 8858"/>
                <a:gd name="T74" fmla="*/ 3389 w 7176"/>
                <a:gd name="T75" fmla="*/ 4986 h 8858"/>
                <a:gd name="T76" fmla="*/ 2676 w 7176"/>
                <a:gd name="T77" fmla="*/ 4416 h 8858"/>
                <a:gd name="T78" fmla="*/ 2655 w 7176"/>
                <a:gd name="T79" fmla="*/ 5209 h 8858"/>
                <a:gd name="T80" fmla="*/ 3885 w 7176"/>
                <a:gd name="T81" fmla="*/ 3545 h 8858"/>
                <a:gd name="T82" fmla="*/ 4123 w 7176"/>
                <a:gd name="T83" fmla="*/ 3223 h 8858"/>
                <a:gd name="T84" fmla="*/ 3401 w 7176"/>
                <a:gd name="T85" fmla="*/ 6034 h 8858"/>
                <a:gd name="T86" fmla="*/ 3565 w 7176"/>
                <a:gd name="T87" fmla="*/ 6395 h 8858"/>
                <a:gd name="T88" fmla="*/ 2864 w 7176"/>
                <a:gd name="T89" fmla="*/ 4831 h 8858"/>
                <a:gd name="T90" fmla="*/ 3168 w 7176"/>
                <a:gd name="T91" fmla="*/ 5590 h 8858"/>
                <a:gd name="T92" fmla="*/ 3918 w 7176"/>
                <a:gd name="T93" fmla="*/ 5309 h 8858"/>
                <a:gd name="T94" fmla="*/ 4046 w 7176"/>
                <a:gd name="T95" fmla="*/ 5664 h 8858"/>
                <a:gd name="T96" fmla="*/ 3779 w 7176"/>
                <a:gd name="T97" fmla="*/ 4940 h 8858"/>
                <a:gd name="T98" fmla="*/ 3276 w 7176"/>
                <a:gd name="T99" fmla="*/ 4738 h 8858"/>
                <a:gd name="T100" fmla="*/ 4011 w 7176"/>
                <a:gd name="T101" fmla="*/ 4577 h 8858"/>
                <a:gd name="T102" fmla="*/ 3465 w 7176"/>
                <a:gd name="T103" fmla="*/ 4116 h 8858"/>
                <a:gd name="T104" fmla="*/ 3405 w 7176"/>
                <a:gd name="T105" fmla="*/ 2984 h 8858"/>
                <a:gd name="T106" fmla="*/ 3821 w 7176"/>
                <a:gd name="T107" fmla="*/ 3769 h 8858"/>
                <a:gd name="T108" fmla="*/ 3372 w 7176"/>
                <a:gd name="T109" fmla="*/ 4203 h 8858"/>
                <a:gd name="T110" fmla="*/ 3782 w 7176"/>
                <a:gd name="T111" fmla="*/ 3245 h 8858"/>
                <a:gd name="T112" fmla="*/ 1695 w 7176"/>
                <a:gd name="T113" fmla="*/ 8532 h 8858"/>
                <a:gd name="T114" fmla="*/ 4837 w 7176"/>
                <a:gd name="T115" fmla="*/ 4454 h 8858"/>
                <a:gd name="T116" fmla="*/ 4520 w 7176"/>
                <a:gd name="T117" fmla="*/ 3822 h 8858"/>
                <a:gd name="T118" fmla="*/ 3978 w 7176"/>
                <a:gd name="T119" fmla="*/ 2866 h 8858"/>
                <a:gd name="T120" fmla="*/ 3075 w 7176"/>
                <a:gd name="T121" fmla="*/ 3050 h 8858"/>
                <a:gd name="T122" fmla="*/ 2488 w 7176"/>
                <a:gd name="T123" fmla="*/ 3512 h 8858"/>
                <a:gd name="T124" fmla="*/ 2311 w 7176"/>
                <a:gd name="T125" fmla="*/ 4156 h 885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176"/>
                <a:gd name="T190" fmla="*/ 0 h 8858"/>
                <a:gd name="T191" fmla="*/ 0 w 7176"/>
                <a:gd name="T192" fmla="*/ 0 h 885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176" h="8858">
                  <a:moveTo>
                    <a:pt x="3899" y="201"/>
                  </a:moveTo>
                  <a:lnTo>
                    <a:pt x="3872" y="209"/>
                  </a:lnTo>
                  <a:lnTo>
                    <a:pt x="3847" y="215"/>
                  </a:lnTo>
                  <a:lnTo>
                    <a:pt x="3819" y="217"/>
                  </a:lnTo>
                  <a:lnTo>
                    <a:pt x="3793" y="218"/>
                  </a:lnTo>
                  <a:lnTo>
                    <a:pt x="3766" y="217"/>
                  </a:lnTo>
                  <a:lnTo>
                    <a:pt x="3739" y="217"/>
                  </a:lnTo>
                  <a:lnTo>
                    <a:pt x="3713" y="218"/>
                  </a:lnTo>
                  <a:lnTo>
                    <a:pt x="3687" y="220"/>
                  </a:lnTo>
                  <a:lnTo>
                    <a:pt x="3685" y="224"/>
                  </a:lnTo>
                  <a:lnTo>
                    <a:pt x="3684" y="228"/>
                  </a:lnTo>
                  <a:lnTo>
                    <a:pt x="3683" y="234"/>
                  </a:lnTo>
                  <a:lnTo>
                    <a:pt x="3683" y="239"/>
                  </a:lnTo>
                  <a:lnTo>
                    <a:pt x="3683" y="244"/>
                  </a:lnTo>
                  <a:lnTo>
                    <a:pt x="3682" y="250"/>
                  </a:lnTo>
                  <a:lnTo>
                    <a:pt x="3681" y="254"/>
                  </a:lnTo>
                  <a:lnTo>
                    <a:pt x="3677" y="258"/>
                  </a:lnTo>
                  <a:lnTo>
                    <a:pt x="3671" y="257"/>
                  </a:lnTo>
                  <a:lnTo>
                    <a:pt x="3665" y="255"/>
                  </a:lnTo>
                  <a:lnTo>
                    <a:pt x="3663" y="254"/>
                  </a:lnTo>
                  <a:lnTo>
                    <a:pt x="3660" y="254"/>
                  </a:lnTo>
                  <a:lnTo>
                    <a:pt x="3659" y="256"/>
                  </a:lnTo>
                  <a:lnTo>
                    <a:pt x="3658" y="258"/>
                  </a:lnTo>
                  <a:lnTo>
                    <a:pt x="3658" y="273"/>
                  </a:lnTo>
                  <a:lnTo>
                    <a:pt x="3657" y="286"/>
                  </a:lnTo>
                  <a:lnTo>
                    <a:pt x="3656" y="292"/>
                  </a:lnTo>
                  <a:lnTo>
                    <a:pt x="3655" y="297"/>
                  </a:lnTo>
                  <a:lnTo>
                    <a:pt x="3652" y="303"/>
                  </a:lnTo>
                  <a:lnTo>
                    <a:pt x="3649" y="306"/>
                  </a:lnTo>
                  <a:lnTo>
                    <a:pt x="3636" y="306"/>
                  </a:lnTo>
                  <a:lnTo>
                    <a:pt x="3630" y="306"/>
                  </a:lnTo>
                  <a:lnTo>
                    <a:pt x="3637" y="318"/>
                  </a:lnTo>
                  <a:lnTo>
                    <a:pt x="3642" y="329"/>
                  </a:lnTo>
                  <a:lnTo>
                    <a:pt x="3644" y="333"/>
                  </a:lnTo>
                  <a:lnTo>
                    <a:pt x="3644" y="337"/>
                  </a:lnTo>
                  <a:lnTo>
                    <a:pt x="3642" y="341"/>
                  </a:lnTo>
                  <a:lnTo>
                    <a:pt x="3639" y="345"/>
                  </a:lnTo>
                  <a:lnTo>
                    <a:pt x="3638" y="345"/>
                  </a:lnTo>
                  <a:lnTo>
                    <a:pt x="3635" y="346"/>
                  </a:lnTo>
                  <a:lnTo>
                    <a:pt x="3633" y="347"/>
                  </a:lnTo>
                  <a:lnTo>
                    <a:pt x="3632" y="348"/>
                  </a:lnTo>
                  <a:lnTo>
                    <a:pt x="3631" y="351"/>
                  </a:lnTo>
                  <a:lnTo>
                    <a:pt x="3630" y="354"/>
                  </a:lnTo>
                  <a:lnTo>
                    <a:pt x="3631" y="358"/>
                  </a:lnTo>
                  <a:lnTo>
                    <a:pt x="3632" y="361"/>
                  </a:lnTo>
                  <a:lnTo>
                    <a:pt x="3634" y="364"/>
                  </a:lnTo>
                  <a:lnTo>
                    <a:pt x="3636" y="367"/>
                  </a:lnTo>
                  <a:lnTo>
                    <a:pt x="3639" y="369"/>
                  </a:lnTo>
                  <a:lnTo>
                    <a:pt x="3642" y="371"/>
                  </a:lnTo>
                  <a:lnTo>
                    <a:pt x="3646" y="372"/>
                  </a:lnTo>
                  <a:lnTo>
                    <a:pt x="3649" y="373"/>
                  </a:lnTo>
                  <a:lnTo>
                    <a:pt x="3680" y="365"/>
                  </a:lnTo>
                  <a:lnTo>
                    <a:pt x="3712" y="354"/>
                  </a:lnTo>
                  <a:lnTo>
                    <a:pt x="3746" y="346"/>
                  </a:lnTo>
                  <a:lnTo>
                    <a:pt x="3780" y="340"/>
                  </a:lnTo>
                  <a:lnTo>
                    <a:pt x="3812" y="340"/>
                  </a:lnTo>
                  <a:lnTo>
                    <a:pt x="3842" y="346"/>
                  </a:lnTo>
                  <a:lnTo>
                    <a:pt x="3868" y="363"/>
                  </a:lnTo>
                  <a:lnTo>
                    <a:pt x="3888" y="392"/>
                  </a:lnTo>
                  <a:lnTo>
                    <a:pt x="3903" y="393"/>
                  </a:lnTo>
                  <a:lnTo>
                    <a:pt x="3916" y="390"/>
                  </a:lnTo>
                  <a:lnTo>
                    <a:pt x="3928" y="384"/>
                  </a:lnTo>
                  <a:lnTo>
                    <a:pt x="3941" y="377"/>
                  </a:lnTo>
                  <a:lnTo>
                    <a:pt x="3954" y="368"/>
                  </a:lnTo>
                  <a:lnTo>
                    <a:pt x="3967" y="362"/>
                  </a:lnTo>
                  <a:lnTo>
                    <a:pt x="3980" y="356"/>
                  </a:lnTo>
                  <a:lnTo>
                    <a:pt x="3994" y="354"/>
                  </a:lnTo>
                  <a:lnTo>
                    <a:pt x="4055" y="342"/>
                  </a:lnTo>
                  <a:lnTo>
                    <a:pt x="4118" y="338"/>
                  </a:lnTo>
                  <a:lnTo>
                    <a:pt x="4180" y="346"/>
                  </a:lnTo>
                  <a:lnTo>
                    <a:pt x="4242" y="361"/>
                  </a:lnTo>
                  <a:lnTo>
                    <a:pt x="4301" y="385"/>
                  </a:lnTo>
                  <a:lnTo>
                    <a:pt x="4356" y="416"/>
                  </a:lnTo>
                  <a:lnTo>
                    <a:pt x="4408" y="454"/>
                  </a:lnTo>
                  <a:lnTo>
                    <a:pt x="4454" y="497"/>
                  </a:lnTo>
                  <a:lnTo>
                    <a:pt x="4472" y="519"/>
                  </a:lnTo>
                  <a:lnTo>
                    <a:pt x="4488" y="544"/>
                  </a:lnTo>
                  <a:lnTo>
                    <a:pt x="4501" y="569"/>
                  </a:lnTo>
                  <a:lnTo>
                    <a:pt x="4514" y="596"/>
                  </a:lnTo>
                  <a:lnTo>
                    <a:pt x="4524" y="623"/>
                  </a:lnTo>
                  <a:lnTo>
                    <a:pt x="4529" y="651"/>
                  </a:lnTo>
                  <a:lnTo>
                    <a:pt x="4532" y="679"/>
                  </a:lnTo>
                  <a:lnTo>
                    <a:pt x="4531" y="708"/>
                  </a:lnTo>
                  <a:lnTo>
                    <a:pt x="4523" y="726"/>
                  </a:lnTo>
                  <a:lnTo>
                    <a:pt x="4513" y="743"/>
                  </a:lnTo>
                  <a:lnTo>
                    <a:pt x="4501" y="759"/>
                  </a:lnTo>
                  <a:lnTo>
                    <a:pt x="4488" y="773"/>
                  </a:lnTo>
                  <a:lnTo>
                    <a:pt x="4472" y="786"/>
                  </a:lnTo>
                  <a:lnTo>
                    <a:pt x="4455" y="795"/>
                  </a:lnTo>
                  <a:lnTo>
                    <a:pt x="4436" y="802"/>
                  </a:lnTo>
                  <a:lnTo>
                    <a:pt x="4416" y="804"/>
                  </a:lnTo>
                  <a:lnTo>
                    <a:pt x="4382" y="794"/>
                  </a:lnTo>
                  <a:lnTo>
                    <a:pt x="4350" y="776"/>
                  </a:lnTo>
                  <a:lnTo>
                    <a:pt x="4319" y="755"/>
                  </a:lnTo>
                  <a:lnTo>
                    <a:pt x="4290" y="734"/>
                  </a:lnTo>
                  <a:lnTo>
                    <a:pt x="4260" y="717"/>
                  </a:lnTo>
                  <a:lnTo>
                    <a:pt x="4228" y="710"/>
                  </a:lnTo>
                  <a:lnTo>
                    <a:pt x="4194" y="714"/>
                  </a:lnTo>
                  <a:lnTo>
                    <a:pt x="4157" y="736"/>
                  </a:lnTo>
                  <a:lnTo>
                    <a:pt x="4132" y="756"/>
                  </a:lnTo>
                  <a:lnTo>
                    <a:pt x="4108" y="777"/>
                  </a:lnTo>
                  <a:lnTo>
                    <a:pt x="4087" y="802"/>
                  </a:lnTo>
                  <a:lnTo>
                    <a:pt x="4068" y="827"/>
                  </a:lnTo>
                  <a:lnTo>
                    <a:pt x="4051" y="856"/>
                  </a:lnTo>
                  <a:lnTo>
                    <a:pt x="4039" y="884"/>
                  </a:lnTo>
                  <a:lnTo>
                    <a:pt x="4029" y="915"/>
                  </a:lnTo>
                  <a:lnTo>
                    <a:pt x="4023" y="947"/>
                  </a:lnTo>
                  <a:lnTo>
                    <a:pt x="4029" y="965"/>
                  </a:lnTo>
                  <a:lnTo>
                    <a:pt x="4040" y="976"/>
                  </a:lnTo>
                  <a:lnTo>
                    <a:pt x="4052" y="983"/>
                  </a:lnTo>
                  <a:lnTo>
                    <a:pt x="4068" y="987"/>
                  </a:lnTo>
                  <a:lnTo>
                    <a:pt x="4085" y="989"/>
                  </a:lnTo>
                  <a:lnTo>
                    <a:pt x="4101" y="991"/>
                  </a:lnTo>
                  <a:lnTo>
                    <a:pt x="4116" y="996"/>
                  </a:lnTo>
                  <a:lnTo>
                    <a:pt x="4129" y="1005"/>
                  </a:lnTo>
                  <a:lnTo>
                    <a:pt x="4129" y="1020"/>
                  </a:lnTo>
                  <a:lnTo>
                    <a:pt x="4132" y="1035"/>
                  </a:lnTo>
                  <a:lnTo>
                    <a:pt x="4135" y="1050"/>
                  </a:lnTo>
                  <a:lnTo>
                    <a:pt x="4140" y="1066"/>
                  </a:lnTo>
                  <a:lnTo>
                    <a:pt x="4146" y="1083"/>
                  </a:lnTo>
                  <a:lnTo>
                    <a:pt x="4153" y="1099"/>
                  </a:lnTo>
                  <a:lnTo>
                    <a:pt x="4159" y="1114"/>
                  </a:lnTo>
                  <a:lnTo>
                    <a:pt x="4167" y="1129"/>
                  </a:lnTo>
                  <a:lnTo>
                    <a:pt x="4182" y="1110"/>
                  </a:lnTo>
                  <a:lnTo>
                    <a:pt x="4197" y="1088"/>
                  </a:lnTo>
                  <a:lnTo>
                    <a:pt x="4215" y="1067"/>
                  </a:lnTo>
                  <a:lnTo>
                    <a:pt x="4234" y="1047"/>
                  </a:lnTo>
                  <a:lnTo>
                    <a:pt x="4257" y="1031"/>
                  </a:lnTo>
                  <a:lnTo>
                    <a:pt x="4281" y="1021"/>
                  </a:lnTo>
                  <a:lnTo>
                    <a:pt x="4309" y="1018"/>
                  </a:lnTo>
                  <a:lnTo>
                    <a:pt x="4339" y="1024"/>
                  </a:lnTo>
                  <a:lnTo>
                    <a:pt x="4349" y="1024"/>
                  </a:lnTo>
                  <a:lnTo>
                    <a:pt x="4359" y="1027"/>
                  </a:lnTo>
                  <a:lnTo>
                    <a:pt x="4368" y="1030"/>
                  </a:lnTo>
                  <a:lnTo>
                    <a:pt x="4377" y="1035"/>
                  </a:lnTo>
                  <a:lnTo>
                    <a:pt x="4395" y="1044"/>
                  </a:lnTo>
                  <a:lnTo>
                    <a:pt x="4416" y="1053"/>
                  </a:lnTo>
                  <a:lnTo>
                    <a:pt x="4430" y="1057"/>
                  </a:lnTo>
                  <a:lnTo>
                    <a:pt x="4444" y="1062"/>
                  </a:lnTo>
                  <a:lnTo>
                    <a:pt x="4511" y="956"/>
                  </a:lnTo>
                  <a:lnTo>
                    <a:pt x="4501" y="952"/>
                  </a:lnTo>
                  <a:lnTo>
                    <a:pt x="4492" y="947"/>
                  </a:lnTo>
                  <a:lnTo>
                    <a:pt x="4481" y="944"/>
                  </a:lnTo>
                  <a:lnTo>
                    <a:pt x="4471" y="939"/>
                  </a:lnTo>
                  <a:lnTo>
                    <a:pt x="4461" y="935"/>
                  </a:lnTo>
                  <a:lnTo>
                    <a:pt x="4453" y="929"/>
                  </a:lnTo>
                  <a:lnTo>
                    <a:pt x="4445" y="922"/>
                  </a:lnTo>
                  <a:lnTo>
                    <a:pt x="4440" y="914"/>
                  </a:lnTo>
                  <a:lnTo>
                    <a:pt x="4436" y="902"/>
                  </a:lnTo>
                  <a:lnTo>
                    <a:pt x="4435" y="890"/>
                  </a:lnTo>
                  <a:lnTo>
                    <a:pt x="4439" y="874"/>
                  </a:lnTo>
                  <a:lnTo>
                    <a:pt x="4442" y="857"/>
                  </a:lnTo>
                  <a:lnTo>
                    <a:pt x="4444" y="849"/>
                  </a:lnTo>
                  <a:lnTo>
                    <a:pt x="4448" y="843"/>
                  </a:lnTo>
                  <a:lnTo>
                    <a:pt x="4455" y="837"/>
                  </a:lnTo>
                  <a:lnTo>
                    <a:pt x="4463" y="832"/>
                  </a:lnTo>
                  <a:lnTo>
                    <a:pt x="4478" y="826"/>
                  </a:lnTo>
                  <a:lnTo>
                    <a:pt x="4492" y="823"/>
                  </a:lnTo>
                  <a:lnTo>
                    <a:pt x="4507" y="819"/>
                  </a:lnTo>
                  <a:lnTo>
                    <a:pt x="4521" y="813"/>
                  </a:lnTo>
                  <a:lnTo>
                    <a:pt x="4521" y="800"/>
                  </a:lnTo>
                  <a:lnTo>
                    <a:pt x="4523" y="786"/>
                  </a:lnTo>
                  <a:lnTo>
                    <a:pt x="4526" y="773"/>
                  </a:lnTo>
                  <a:lnTo>
                    <a:pt x="4529" y="762"/>
                  </a:lnTo>
                  <a:lnTo>
                    <a:pt x="4534" y="750"/>
                  </a:lnTo>
                  <a:lnTo>
                    <a:pt x="4542" y="739"/>
                  </a:lnTo>
                  <a:lnTo>
                    <a:pt x="4549" y="728"/>
                  </a:lnTo>
                  <a:lnTo>
                    <a:pt x="4560" y="717"/>
                  </a:lnTo>
                  <a:lnTo>
                    <a:pt x="4567" y="711"/>
                  </a:lnTo>
                  <a:lnTo>
                    <a:pt x="4575" y="704"/>
                  </a:lnTo>
                  <a:lnTo>
                    <a:pt x="4584" y="699"/>
                  </a:lnTo>
                  <a:lnTo>
                    <a:pt x="4593" y="695"/>
                  </a:lnTo>
                  <a:lnTo>
                    <a:pt x="4615" y="687"/>
                  </a:lnTo>
                  <a:lnTo>
                    <a:pt x="4636" y="679"/>
                  </a:lnTo>
                  <a:lnTo>
                    <a:pt x="4642" y="691"/>
                  </a:lnTo>
                  <a:lnTo>
                    <a:pt x="4646" y="706"/>
                  </a:lnTo>
                  <a:lnTo>
                    <a:pt x="4650" y="720"/>
                  </a:lnTo>
                  <a:lnTo>
                    <a:pt x="4651" y="736"/>
                  </a:lnTo>
                  <a:lnTo>
                    <a:pt x="4650" y="752"/>
                  </a:lnTo>
                  <a:lnTo>
                    <a:pt x="4646" y="768"/>
                  </a:lnTo>
                  <a:lnTo>
                    <a:pt x="4642" y="782"/>
                  </a:lnTo>
                  <a:lnTo>
                    <a:pt x="4636" y="794"/>
                  </a:lnTo>
                  <a:lnTo>
                    <a:pt x="4588" y="852"/>
                  </a:lnTo>
                  <a:lnTo>
                    <a:pt x="4598" y="880"/>
                  </a:lnTo>
                  <a:lnTo>
                    <a:pt x="4616" y="876"/>
                  </a:lnTo>
                  <a:lnTo>
                    <a:pt x="4634" y="872"/>
                  </a:lnTo>
                  <a:lnTo>
                    <a:pt x="4651" y="865"/>
                  </a:lnTo>
                  <a:lnTo>
                    <a:pt x="4669" y="860"/>
                  </a:lnTo>
                  <a:lnTo>
                    <a:pt x="4701" y="846"/>
                  </a:lnTo>
                  <a:lnTo>
                    <a:pt x="4732" y="832"/>
                  </a:lnTo>
                  <a:lnTo>
                    <a:pt x="4734" y="813"/>
                  </a:lnTo>
                  <a:lnTo>
                    <a:pt x="4736" y="795"/>
                  </a:lnTo>
                  <a:lnTo>
                    <a:pt x="4736" y="776"/>
                  </a:lnTo>
                  <a:lnTo>
                    <a:pt x="4737" y="757"/>
                  </a:lnTo>
                  <a:lnTo>
                    <a:pt x="4739" y="738"/>
                  </a:lnTo>
                  <a:lnTo>
                    <a:pt x="4741" y="720"/>
                  </a:lnTo>
                  <a:lnTo>
                    <a:pt x="4745" y="703"/>
                  </a:lnTo>
                  <a:lnTo>
                    <a:pt x="4751" y="689"/>
                  </a:lnTo>
                  <a:lnTo>
                    <a:pt x="4727" y="682"/>
                  </a:lnTo>
                  <a:lnTo>
                    <a:pt x="4708" y="672"/>
                  </a:lnTo>
                  <a:lnTo>
                    <a:pt x="4691" y="657"/>
                  </a:lnTo>
                  <a:lnTo>
                    <a:pt x="4676" y="640"/>
                  </a:lnTo>
                  <a:lnTo>
                    <a:pt x="4665" y="620"/>
                  </a:lnTo>
                  <a:lnTo>
                    <a:pt x="4657" y="599"/>
                  </a:lnTo>
                  <a:lnTo>
                    <a:pt x="4650" y="576"/>
                  </a:lnTo>
                  <a:lnTo>
                    <a:pt x="4645" y="555"/>
                  </a:lnTo>
                  <a:lnTo>
                    <a:pt x="4663" y="550"/>
                  </a:lnTo>
                  <a:lnTo>
                    <a:pt x="4682" y="549"/>
                  </a:lnTo>
                  <a:lnTo>
                    <a:pt x="4701" y="551"/>
                  </a:lnTo>
                  <a:lnTo>
                    <a:pt x="4721" y="556"/>
                  </a:lnTo>
                  <a:lnTo>
                    <a:pt x="4740" y="564"/>
                  </a:lnTo>
                  <a:lnTo>
                    <a:pt x="4758" y="572"/>
                  </a:lnTo>
                  <a:lnTo>
                    <a:pt x="4773" y="583"/>
                  </a:lnTo>
                  <a:lnTo>
                    <a:pt x="4789" y="593"/>
                  </a:lnTo>
                  <a:lnTo>
                    <a:pt x="4780" y="579"/>
                  </a:lnTo>
                  <a:lnTo>
                    <a:pt x="4770" y="565"/>
                  </a:lnTo>
                  <a:lnTo>
                    <a:pt x="4753" y="557"/>
                  </a:lnTo>
                  <a:lnTo>
                    <a:pt x="4740" y="547"/>
                  </a:lnTo>
                  <a:lnTo>
                    <a:pt x="4728" y="533"/>
                  </a:lnTo>
                  <a:lnTo>
                    <a:pt x="4716" y="517"/>
                  </a:lnTo>
                  <a:lnTo>
                    <a:pt x="4704" y="504"/>
                  </a:lnTo>
                  <a:lnTo>
                    <a:pt x="4691" y="491"/>
                  </a:lnTo>
                  <a:lnTo>
                    <a:pt x="4675" y="481"/>
                  </a:lnTo>
                  <a:lnTo>
                    <a:pt x="4655" y="478"/>
                  </a:lnTo>
                  <a:lnTo>
                    <a:pt x="4641" y="471"/>
                  </a:lnTo>
                  <a:lnTo>
                    <a:pt x="4629" y="461"/>
                  </a:lnTo>
                  <a:lnTo>
                    <a:pt x="4619" y="450"/>
                  </a:lnTo>
                  <a:lnTo>
                    <a:pt x="4609" y="438"/>
                  </a:lnTo>
                  <a:lnTo>
                    <a:pt x="4601" y="425"/>
                  </a:lnTo>
                  <a:lnTo>
                    <a:pt x="4593" y="411"/>
                  </a:lnTo>
                  <a:lnTo>
                    <a:pt x="4586" y="397"/>
                  </a:lnTo>
                  <a:lnTo>
                    <a:pt x="4579" y="383"/>
                  </a:lnTo>
                  <a:lnTo>
                    <a:pt x="4583" y="362"/>
                  </a:lnTo>
                  <a:lnTo>
                    <a:pt x="4588" y="342"/>
                  </a:lnTo>
                  <a:lnTo>
                    <a:pt x="4595" y="323"/>
                  </a:lnTo>
                  <a:lnTo>
                    <a:pt x="4602" y="305"/>
                  </a:lnTo>
                  <a:lnTo>
                    <a:pt x="4613" y="289"/>
                  </a:lnTo>
                  <a:lnTo>
                    <a:pt x="4624" y="274"/>
                  </a:lnTo>
                  <a:lnTo>
                    <a:pt x="4638" y="260"/>
                  </a:lnTo>
                  <a:lnTo>
                    <a:pt x="4655" y="249"/>
                  </a:lnTo>
                  <a:lnTo>
                    <a:pt x="4657" y="248"/>
                  </a:lnTo>
                  <a:lnTo>
                    <a:pt x="4660" y="245"/>
                  </a:lnTo>
                  <a:lnTo>
                    <a:pt x="4661" y="244"/>
                  </a:lnTo>
                  <a:lnTo>
                    <a:pt x="4663" y="244"/>
                  </a:lnTo>
                  <a:lnTo>
                    <a:pt x="4664" y="246"/>
                  </a:lnTo>
                  <a:lnTo>
                    <a:pt x="4664" y="249"/>
                  </a:lnTo>
                  <a:lnTo>
                    <a:pt x="4663" y="266"/>
                  </a:lnTo>
                  <a:lnTo>
                    <a:pt x="4667" y="281"/>
                  </a:lnTo>
                  <a:lnTo>
                    <a:pt x="4673" y="296"/>
                  </a:lnTo>
                  <a:lnTo>
                    <a:pt x="4681" y="310"/>
                  </a:lnTo>
                  <a:lnTo>
                    <a:pt x="4691" y="323"/>
                  </a:lnTo>
                  <a:lnTo>
                    <a:pt x="4699" y="336"/>
                  </a:lnTo>
                  <a:lnTo>
                    <a:pt x="4707" y="349"/>
                  </a:lnTo>
                  <a:lnTo>
                    <a:pt x="4712" y="364"/>
                  </a:lnTo>
                  <a:lnTo>
                    <a:pt x="4718" y="376"/>
                  </a:lnTo>
                  <a:lnTo>
                    <a:pt x="4724" y="388"/>
                  </a:lnTo>
                  <a:lnTo>
                    <a:pt x="4726" y="402"/>
                  </a:lnTo>
                  <a:lnTo>
                    <a:pt x="4727" y="416"/>
                  </a:lnTo>
                  <a:lnTo>
                    <a:pt x="4726" y="431"/>
                  </a:lnTo>
                  <a:lnTo>
                    <a:pt x="4724" y="444"/>
                  </a:lnTo>
                  <a:lnTo>
                    <a:pt x="4718" y="457"/>
                  </a:lnTo>
                  <a:lnTo>
                    <a:pt x="4712" y="469"/>
                  </a:lnTo>
                  <a:lnTo>
                    <a:pt x="4717" y="476"/>
                  </a:lnTo>
                  <a:lnTo>
                    <a:pt x="4723" y="484"/>
                  </a:lnTo>
                  <a:lnTo>
                    <a:pt x="4730" y="493"/>
                  </a:lnTo>
                  <a:lnTo>
                    <a:pt x="4737" y="501"/>
                  </a:lnTo>
                  <a:lnTo>
                    <a:pt x="4746" y="509"/>
                  </a:lnTo>
                  <a:lnTo>
                    <a:pt x="4754" y="516"/>
                  </a:lnTo>
                  <a:lnTo>
                    <a:pt x="4763" y="521"/>
                  </a:lnTo>
                  <a:lnTo>
                    <a:pt x="4770" y="526"/>
                  </a:lnTo>
                  <a:lnTo>
                    <a:pt x="4778" y="519"/>
                  </a:lnTo>
                  <a:lnTo>
                    <a:pt x="4782" y="512"/>
                  </a:lnTo>
                  <a:lnTo>
                    <a:pt x="4783" y="505"/>
                  </a:lnTo>
                  <a:lnTo>
                    <a:pt x="4781" y="497"/>
                  </a:lnTo>
                  <a:lnTo>
                    <a:pt x="4778" y="490"/>
                  </a:lnTo>
                  <a:lnTo>
                    <a:pt x="4773" y="483"/>
                  </a:lnTo>
                  <a:lnTo>
                    <a:pt x="4771" y="476"/>
                  </a:lnTo>
                  <a:lnTo>
                    <a:pt x="4770" y="469"/>
                  </a:lnTo>
                  <a:lnTo>
                    <a:pt x="4770" y="455"/>
                  </a:lnTo>
                  <a:lnTo>
                    <a:pt x="4771" y="441"/>
                  </a:lnTo>
                  <a:lnTo>
                    <a:pt x="4773" y="428"/>
                  </a:lnTo>
                  <a:lnTo>
                    <a:pt x="4776" y="416"/>
                  </a:lnTo>
                  <a:lnTo>
                    <a:pt x="4782" y="390"/>
                  </a:lnTo>
                  <a:lnTo>
                    <a:pt x="4789" y="364"/>
                  </a:lnTo>
                  <a:lnTo>
                    <a:pt x="4811" y="349"/>
                  </a:lnTo>
                  <a:lnTo>
                    <a:pt x="4832" y="335"/>
                  </a:lnTo>
                  <a:lnTo>
                    <a:pt x="4854" y="321"/>
                  </a:lnTo>
                  <a:lnTo>
                    <a:pt x="4875" y="306"/>
                  </a:lnTo>
                  <a:lnTo>
                    <a:pt x="4883" y="307"/>
                  </a:lnTo>
                  <a:lnTo>
                    <a:pt x="4888" y="309"/>
                  </a:lnTo>
                  <a:lnTo>
                    <a:pt x="4893" y="313"/>
                  </a:lnTo>
                  <a:lnTo>
                    <a:pt x="4898" y="317"/>
                  </a:lnTo>
                  <a:lnTo>
                    <a:pt x="4906" y="326"/>
                  </a:lnTo>
                  <a:lnTo>
                    <a:pt x="4913" y="335"/>
                  </a:lnTo>
                  <a:lnTo>
                    <a:pt x="4920" y="352"/>
                  </a:lnTo>
                  <a:lnTo>
                    <a:pt x="4922" y="370"/>
                  </a:lnTo>
                  <a:lnTo>
                    <a:pt x="4921" y="388"/>
                  </a:lnTo>
                  <a:lnTo>
                    <a:pt x="4919" y="405"/>
                  </a:lnTo>
                  <a:lnTo>
                    <a:pt x="4914" y="422"/>
                  </a:lnTo>
                  <a:lnTo>
                    <a:pt x="4908" y="438"/>
                  </a:lnTo>
                  <a:lnTo>
                    <a:pt x="4902" y="454"/>
                  </a:lnTo>
                  <a:lnTo>
                    <a:pt x="4894" y="469"/>
                  </a:lnTo>
                  <a:lnTo>
                    <a:pt x="4856" y="516"/>
                  </a:lnTo>
                  <a:lnTo>
                    <a:pt x="4849" y="519"/>
                  </a:lnTo>
                  <a:lnTo>
                    <a:pt x="4840" y="520"/>
                  </a:lnTo>
                  <a:lnTo>
                    <a:pt x="4832" y="521"/>
                  </a:lnTo>
                  <a:lnTo>
                    <a:pt x="4824" y="523"/>
                  </a:lnTo>
                  <a:lnTo>
                    <a:pt x="4816" y="524"/>
                  </a:lnTo>
                  <a:lnTo>
                    <a:pt x="4810" y="526"/>
                  </a:lnTo>
                  <a:lnTo>
                    <a:pt x="4803" y="530"/>
                  </a:lnTo>
                  <a:lnTo>
                    <a:pt x="4799" y="535"/>
                  </a:lnTo>
                  <a:lnTo>
                    <a:pt x="4797" y="543"/>
                  </a:lnTo>
                  <a:lnTo>
                    <a:pt x="4796" y="548"/>
                  </a:lnTo>
                  <a:lnTo>
                    <a:pt x="4798" y="553"/>
                  </a:lnTo>
                  <a:lnTo>
                    <a:pt x="4800" y="559"/>
                  </a:lnTo>
                  <a:lnTo>
                    <a:pt x="4805" y="567"/>
                  </a:lnTo>
                  <a:lnTo>
                    <a:pt x="4808" y="574"/>
                  </a:lnTo>
                  <a:lnTo>
                    <a:pt x="4818" y="608"/>
                  </a:lnTo>
                  <a:lnTo>
                    <a:pt x="4816" y="640"/>
                  </a:lnTo>
                  <a:lnTo>
                    <a:pt x="4804" y="670"/>
                  </a:lnTo>
                  <a:lnTo>
                    <a:pt x="4789" y="698"/>
                  </a:lnTo>
                  <a:lnTo>
                    <a:pt x="4773" y="727"/>
                  </a:lnTo>
                  <a:lnTo>
                    <a:pt x="4763" y="757"/>
                  </a:lnTo>
                  <a:lnTo>
                    <a:pt x="4760" y="788"/>
                  </a:lnTo>
                  <a:lnTo>
                    <a:pt x="4770" y="823"/>
                  </a:lnTo>
                  <a:lnTo>
                    <a:pt x="4799" y="829"/>
                  </a:lnTo>
                  <a:lnTo>
                    <a:pt x="4826" y="837"/>
                  </a:lnTo>
                  <a:lnTo>
                    <a:pt x="4852" y="844"/>
                  </a:lnTo>
                  <a:lnTo>
                    <a:pt x="4875" y="852"/>
                  </a:lnTo>
                  <a:lnTo>
                    <a:pt x="4888" y="829"/>
                  </a:lnTo>
                  <a:lnTo>
                    <a:pt x="4893" y="805"/>
                  </a:lnTo>
                  <a:lnTo>
                    <a:pt x="4893" y="782"/>
                  </a:lnTo>
                  <a:lnTo>
                    <a:pt x="4890" y="757"/>
                  </a:lnTo>
                  <a:lnTo>
                    <a:pt x="4887" y="733"/>
                  </a:lnTo>
                  <a:lnTo>
                    <a:pt x="4886" y="710"/>
                  </a:lnTo>
                  <a:lnTo>
                    <a:pt x="4891" y="689"/>
                  </a:lnTo>
                  <a:lnTo>
                    <a:pt x="4904" y="670"/>
                  </a:lnTo>
                  <a:lnTo>
                    <a:pt x="4918" y="648"/>
                  </a:lnTo>
                  <a:lnTo>
                    <a:pt x="4929" y="629"/>
                  </a:lnTo>
                  <a:lnTo>
                    <a:pt x="4936" y="621"/>
                  </a:lnTo>
                  <a:lnTo>
                    <a:pt x="4943" y="614"/>
                  </a:lnTo>
                  <a:lnTo>
                    <a:pt x="4951" y="607"/>
                  </a:lnTo>
                  <a:lnTo>
                    <a:pt x="4962" y="603"/>
                  </a:lnTo>
                  <a:lnTo>
                    <a:pt x="4975" y="610"/>
                  </a:lnTo>
                  <a:lnTo>
                    <a:pt x="4985" y="621"/>
                  </a:lnTo>
                  <a:lnTo>
                    <a:pt x="4995" y="632"/>
                  </a:lnTo>
                  <a:lnTo>
                    <a:pt x="5002" y="644"/>
                  </a:lnTo>
                  <a:lnTo>
                    <a:pt x="5015" y="674"/>
                  </a:lnTo>
                  <a:lnTo>
                    <a:pt x="5029" y="708"/>
                  </a:lnTo>
                  <a:lnTo>
                    <a:pt x="5054" y="700"/>
                  </a:lnTo>
                  <a:lnTo>
                    <a:pt x="5081" y="694"/>
                  </a:lnTo>
                  <a:lnTo>
                    <a:pt x="5107" y="685"/>
                  </a:lnTo>
                  <a:lnTo>
                    <a:pt x="5134" y="678"/>
                  </a:lnTo>
                  <a:lnTo>
                    <a:pt x="5161" y="670"/>
                  </a:lnTo>
                  <a:lnTo>
                    <a:pt x="5188" y="661"/>
                  </a:lnTo>
                  <a:lnTo>
                    <a:pt x="5214" y="652"/>
                  </a:lnTo>
                  <a:lnTo>
                    <a:pt x="5239" y="641"/>
                  </a:lnTo>
                  <a:lnTo>
                    <a:pt x="5243" y="645"/>
                  </a:lnTo>
                  <a:lnTo>
                    <a:pt x="5244" y="649"/>
                  </a:lnTo>
                  <a:lnTo>
                    <a:pt x="5244" y="655"/>
                  </a:lnTo>
                  <a:lnTo>
                    <a:pt x="5243" y="661"/>
                  </a:lnTo>
                  <a:lnTo>
                    <a:pt x="5241" y="675"/>
                  </a:lnTo>
                  <a:lnTo>
                    <a:pt x="5239" y="689"/>
                  </a:lnTo>
                  <a:lnTo>
                    <a:pt x="5231" y="707"/>
                  </a:lnTo>
                  <a:lnTo>
                    <a:pt x="5220" y="725"/>
                  </a:lnTo>
                  <a:lnTo>
                    <a:pt x="5209" y="744"/>
                  </a:lnTo>
                  <a:lnTo>
                    <a:pt x="5197" y="763"/>
                  </a:lnTo>
                  <a:lnTo>
                    <a:pt x="5187" y="783"/>
                  </a:lnTo>
                  <a:lnTo>
                    <a:pt x="5176" y="804"/>
                  </a:lnTo>
                  <a:lnTo>
                    <a:pt x="5169" y="827"/>
                  </a:lnTo>
                  <a:lnTo>
                    <a:pt x="5163" y="852"/>
                  </a:lnTo>
                  <a:lnTo>
                    <a:pt x="5156" y="865"/>
                  </a:lnTo>
                  <a:lnTo>
                    <a:pt x="5148" y="880"/>
                  </a:lnTo>
                  <a:lnTo>
                    <a:pt x="5140" y="894"/>
                  </a:lnTo>
                  <a:lnTo>
                    <a:pt x="5130" y="908"/>
                  </a:lnTo>
                  <a:lnTo>
                    <a:pt x="5120" y="920"/>
                  </a:lnTo>
                  <a:lnTo>
                    <a:pt x="5107" y="933"/>
                  </a:lnTo>
                  <a:lnTo>
                    <a:pt x="5093" y="946"/>
                  </a:lnTo>
                  <a:lnTo>
                    <a:pt x="5076" y="956"/>
                  </a:lnTo>
                  <a:lnTo>
                    <a:pt x="5088" y="986"/>
                  </a:lnTo>
                  <a:lnTo>
                    <a:pt x="5094" y="1017"/>
                  </a:lnTo>
                  <a:lnTo>
                    <a:pt x="5095" y="1048"/>
                  </a:lnTo>
                  <a:lnTo>
                    <a:pt x="5094" y="1081"/>
                  </a:lnTo>
                  <a:lnTo>
                    <a:pt x="5091" y="1113"/>
                  </a:lnTo>
                  <a:lnTo>
                    <a:pt x="5086" y="1145"/>
                  </a:lnTo>
                  <a:lnTo>
                    <a:pt x="5081" y="1176"/>
                  </a:lnTo>
                  <a:lnTo>
                    <a:pt x="5076" y="1205"/>
                  </a:lnTo>
                  <a:lnTo>
                    <a:pt x="5073" y="1209"/>
                  </a:lnTo>
                  <a:lnTo>
                    <a:pt x="5071" y="1212"/>
                  </a:lnTo>
                  <a:lnTo>
                    <a:pt x="5069" y="1216"/>
                  </a:lnTo>
                  <a:lnTo>
                    <a:pt x="5068" y="1220"/>
                  </a:lnTo>
                  <a:lnTo>
                    <a:pt x="5067" y="1227"/>
                  </a:lnTo>
                  <a:lnTo>
                    <a:pt x="5067" y="1234"/>
                  </a:lnTo>
                  <a:lnTo>
                    <a:pt x="5082" y="1240"/>
                  </a:lnTo>
                  <a:lnTo>
                    <a:pt x="5096" y="1244"/>
                  </a:lnTo>
                  <a:lnTo>
                    <a:pt x="5114" y="1247"/>
                  </a:lnTo>
                  <a:lnTo>
                    <a:pt x="5134" y="1253"/>
                  </a:lnTo>
                  <a:lnTo>
                    <a:pt x="5137" y="1224"/>
                  </a:lnTo>
                  <a:lnTo>
                    <a:pt x="5139" y="1194"/>
                  </a:lnTo>
                  <a:lnTo>
                    <a:pt x="5140" y="1165"/>
                  </a:lnTo>
                  <a:lnTo>
                    <a:pt x="5142" y="1136"/>
                  </a:lnTo>
                  <a:lnTo>
                    <a:pt x="5146" y="1108"/>
                  </a:lnTo>
                  <a:lnTo>
                    <a:pt x="5152" y="1081"/>
                  </a:lnTo>
                  <a:lnTo>
                    <a:pt x="5160" y="1056"/>
                  </a:lnTo>
                  <a:lnTo>
                    <a:pt x="5173" y="1033"/>
                  </a:lnTo>
                  <a:lnTo>
                    <a:pt x="5165" y="1022"/>
                  </a:lnTo>
                  <a:lnTo>
                    <a:pt x="5160" y="1011"/>
                  </a:lnTo>
                  <a:lnTo>
                    <a:pt x="5156" y="1001"/>
                  </a:lnTo>
                  <a:lnTo>
                    <a:pt x="5152" y="989"/>
                  </a:lnTo>
                  <a:lnTo>
                    <a:pt x="5151" y="977"/>
                  </a:lnTo>
                  <a:lnTo>
                    <a:pt x="5149" y="965"/>
                  </a:lnTo>
                  <a:lnTo>
                    <a:pt x="5151" y="951"/>
                  </a:lnTo>
                  <a:lnTo>
                    <a:pt x="5154" y="937"/>
                  </a:lnTo>
                  <a:lnTo>
                    <a:pt x="5162" y="918"/>
                  </a:lnTo>
                  <a:lnTo>
                    <a:pt x="5174" y="901"/>
                  </a:lnTo>
                  <a:lnTo>
                    <a:pt x="5189" y="886"/>
                  </a:lnTo>
                  <a:lnTo>
                    <a:pt x="5205" y="874"/>
                  </a:lnTo>
                  <a:lnTo>
                    <a:pt x="5241" y="853"/>
                  </a:lnTo>
                  <a:lnTo>
                    <a:pt x="5278" y="832"/>
                  </a:lnTo>
                  <a:lnTo>
                    <a:pt x="5268" y="824"/>
                  </a:lnTo>
                  <a:lnTo>
                    <a:pt x="5262" y="815"/>
                  </a:lnTo>
                  <a:lnTo>
                    <a:pt x="5256" y="804"/>
                  </a:lnTo>
                  <a:lnTo>
                    <a:pt x="5254" y="792"/>
                  </a:lnTo>
                  <a:lnTo>
                    <a:pt x="5253" y="781"/>
                  </a:lnTo>
                  <a:lnTo>
                    <a:pt x="5253" y="769"/>
                  </a:lnTo>
                  <a:lnTo>
                    <a:pt x="5255" y="757"/>
                  </a:lnTo>
                  <a:lnTo>
                    <a:pt x="5259" y="746"/>
                  </a:lnTo>
                  <a:lnTo>
                    <a:pt x="5263" y="735"/>
                  </a:lnTo>
                  <a:lnTo>
                    <a:pt x="5269" y="724"/>
                  </a:lnTo>
                  <a:lnTo>
                    <a:pt x="5277" y="711"/>
                  </a:lnTo>
                  <a:lnTo>
                    <a:pt x="5285" y="699"/>
                  </a:lnTo>
                  <a:lnTo>
                    <a:pt x="5295" y="689"/>
                  </a:lnTo>
                  <a:lnTo>
                    <a:pt x="5304" y="678"/>
                  </a:lnTo>
                  <a:lnTo>
                    <a:pt x="5315" y="669"/>
                  </a:lnTo>
                  <a:lnTo>
                    <a:pt x="5325" y="660"/>
                  </a:lnTo>
                  <a:lnTo>
                    <a:pt x="5342" y="675"/>
                  </a:lnTo>
                  <a:lnTo>
                    <a:pt x="5355" y="691"/>
                  </a:lnTo>
                  <a:lnTo>
                    <a:pt x="5364" y="707"/>
                  </a:lnTo>
                  <a:lnTo>
                    <a:pt x="5372" y="724"/>
                  </a:lnTo>
                  <a:lnTo>
                    <a:pt x="5377" y="740"/>
                  </a:lnTo>
                  <a:lnTo>
                    <a:pt x="5381" y="758"/>
                  </a:lnTo>
                  <a:lnTo>
                    <a:pt x="5382" y="776"/>
                  </a:lnTo>
                  <a:lnTo>
                    <a:pt x="5383" y="794"/>
                  </a:lnTo>
                  <a:lnTo>
                    <a:pt x="5381" y="803"/>
                  </a:lnTo>
                  <a:lnTo>
                    <a:pt x="5378" y="813"/>
                  </a:lnTo>
                  <a:lnTo>
                    <a:pt x="5375" y="824"/>
                  </a:lnTo>
                  <a:lnTo>
                    <a:pt x="5374" y="832"/>
                  </a:lnTo>
                  <a:lnTo>
                    <a:pt x="5392" y="831"/>
                  </a:lnTo>
                  <a:lnTo>
                    <a:pt x="5411" y="830"/>
                  </a:lnTo>
                  <a:lnTo>
                    <a:pt x="5430" y="828"/>
                  </a:lnTo>
                  <a:lnTo>
                    <a:pt x="5450" y="825"/>
                  </a:lnTo>
                  <a:lnTo>
                    <a:pt x="5470" y="821"/>
                  </a:lnTo>
                  <a:lnTo>
                    <a:pt x="5489" y="816"/>
                  </a:lnTo>
                  <a:lnTo>
                    <a:pt x="5508" y="810"/>
                  </a:lnTo>
                  <a:lnTo>
                    <a:pt x="5526" y="804"/>
                  </a:lnTo>
                  <a:lnTo>
                    <a:pt x="5522" y="793"/>
                  </a:lnTo>
                  <a:lnTo>
                    <a:pt x="5515" y="785"/>
                  </a:lnTo>
                  <a:lnTo>
                    <a:pt x="5506" y="777"/>
                  </a:lnTo>
                  <a:lnTo>
                    <a:pt x="5497" y="770"/>
                  </a:lnTo>
                  <a:lnTo>
                    <a:pt x="5487" y="763"/>
                  </a:lnTo>
                  <a:lnTo>
                    <a:pt x="5477" y="755"/>
                  </a:lnTo>
                  <a:lnTo>
                    <a:pt x="5468" y="747"/>
                  </a:lnTo>
                  <a:lnTo>
                    <a:pt x="5460" y="736"/>
                  </a:lnTo>
                  <a:lnTo>
                    <a:pt x="5453" y="726"/>
                  </a:lnTo>
                  <a:lnTo>
                    <a:pt x="5447" y="713"/>
                  </a:lnTo>
                  <a:lnTo>
                    <a:pt x="5443" y="700"/>
                  </a:lnTo>
                  <a:lnTo>
                    <a:pt x="5440" y="688"/>
                  </a:lnTo>
                  <a:lnTo>
                    <a:pt x="5437" y="674"/>
                  </a:lnTo>
                  <a:lnTo>
                    <a:pt x="5436" y="660"/>
                  </a:lnTo>
                  <a:lnTo>
                    <a:pt x="5437" y="645"/>
                  </a:lnTo>
                  <a:lnTo>
                    <a:pt x="5441" y="632"/>
                  </a:lnTo>
                  <a:lnTo>
                    <a:pt x="5469" y="565"/>
                  </a:lnTo>
                  <a:lnTo>
                    <a:pt x="5483" y="563"/>
                  </a:lnTo>
                  <a:lnTo>
                    <a:pt x="5495" y="564"/>
                  </a:lnTo>
                  <a:lnTo>
                    <a:pt x="5506" y="567"/>
                  </a:lnTo>
                  <a:lnTo>
                    <a:pt x="5516" y="572"/>
                  </a:lnTo>
                  <a:lnTo>
                    <a:pt x="5535" y="587"/>
                  </a:lnTo>
                  <a:lnTo>
                    <a:pt x="5555" y="603"/>
                  </a:lnTo>
                  <a:lnTo>
                    <a:pt x="5562" y="617"/>
                  </a:lnTo>
                  <a:lnTo>
                    <a:pt x="5570" y="632"/>
                  </a:lnTo>
                  <a:lnTo>
                    <a:pt x="5575" y="645"/>
                  </a:lnTo>
                  <a:lnTo>
                    <a:pt x="5580" y="660"/>
                  </a:lnTo>
                  <a:lnTo>
                    <a:pt x="5585" y="675"/>
                  </a:lnTo>
                  <a:lnTo>
                    <a:pt x="5587" y="689"/>
                  </a:lnTo>
                  <a:lnTo>
                    <a:pt x="5587" y="703"/>
                  </a:lnTo>
                  <a:lnTo>
                    <a:pt x="5585" y="717"/>
                  </a:lnTo>
                  <a:lnTo>
                    <a:pt x="5577" y="733"/>
                  </a:lnTo>
                  <a:lnTo>
                    <a:pt x="5569" y="751"/>
                  </a:lnTo>
                  <a:lnTo>
                    <a:pt x="5564" y="759"/>
                  </a:lnTo>
                  <a:lnTo>
                    <a:pt x="5558" y="769"/>
                  </a:lnTo>
                  <a:lnTo>
                    <a:pt x="5553" y="776"/>
                  </a:lnTo>
                  <a:lnTo>
                    <a:pt x="5546" y="785"/>
                  </a:lnTo>
                  <a:lnTo>
                    <a:pt x="5555" y="780"/>
                  </a:lnTo>
                  <a:lnTo>
                    <a:pt x="5566" y="774"/>
                  </a:lnTo>
                  <a:lnTo>
                    <a:pt x="5578" y="759"/>
                  </a:lnTo>
                  <a:lnTo>
                    <a:pt x="5589" y="743"/>
                  </a:lnTo>
                  <a:lnTo>
                    <a:pt x="5598" y="726"/>
                  </a:lnTo>
                  <a:lnTo>
                    <a:pt x="5606" y="707"/>
                  </a:lnTo>
                  <a:lnTo>
                    <a:pt x="5619" y="669"/>
                  </a:lnTo>
                  <a:lnTo>
                    <a:pt x="5632" y="632"/>
                  </a:lnTo>
                  <a:lnTo>
                    <a:pt x="5624" y="611"/>
                  </a:lnTo>
                  <a:lnTo>
                    <a:pt x="5614" y="593"/>
                  </a:lnTo>
                  <a:lnTo>
                    <a:pt x="5610" y="584"/>
                  </a:lnTo>
                  <a:lnTo>
                    <a:pt x="5607" y="574"/>
                  </a:lnTo>
                  <a:lnTo>
                    <a:pt x="5604" y="565"/>
                  </a:lnTo>
                  <a:lnTo>
                    <a:pt x="5604" y="555"/>
                  </a:lnTo>
                  <a:lnTo>
                    <a:pt x="5590" y="547"/>
                  </a:lnTo>
                  <a:lnTo>
                    <a:pt x="5578" y="537"/>
                  </a:lnTo>
                  <a:lnTo>
                    <a:pt x="5568" y="527"/>
                  </a:lnTo>
                  <a:lnTo>
                    <a:pt x="5559" y="514"/>
                  </a:lnTo>
                  <a:lnTo>
                    <a:pt x="5552" y="501"/>
                  </a:lnTo>
                  <a:lnTo>
                    <a:pt x="5546" y="488"/>
                  </a:lnTo>
                  <a:lnTo>
                    <a:pt x="5540" y="474"/>
                  </a:lnTo>
                  <a:lnTo>
                    <a:pt x="5536" y="459"/>
                  </a:lnTo>
                  <a:lnTo>
                    <a:pt x="5541" y="441"/>
                  </a:lnTo>
                  <a:lnTo>
                    <a:pt x="5547" y="423"/>
                  </a:lnTo>
                  <a:lnTo>
                    <a:pt x="5555" y="406"/>
                  </a:lnTo>
                  <a:lnTo>
                    <a:pt x="5564" y="390"/>
                  </a:lnTo>
                  <a:lnTo>
                    <a:pt x="5574" y="374"/>
                  </a:lnTo>
                  <a:lnTo>
                    <a:pt x="5586" y="360"/>
                  </a:lnTo>
                  <a:lnTo>
                    <a:pt x="5600" y="347"/>
                  </a:lnTo>
                  <a:lnTo>
                    <a:pt x="5613" y="335"/>
                  </a:lnTo>
                  <a:lnTo>
                    <a:pt x="5621" y="335"/>
                  </a:lnTo>
                  <a:lnTo>
                    <a:pt x="5627" y="336"/>
                  </a:lnTo>
                  <a:lnTo>
                    <a:pt x="5634" y="338"/>
                  </a:lnTo>
                  <a:lnTo>
                    <a:pt x="5642" y="341"/>
                  </a:lnTo>
                  <a:lnTo>
                    <a:pt x="5656" y="347"/>
                  </a:lnTo>
                  <a:lnTo>
                    <a:pt x="5670" y="354"/>
                  </a:lnTo>
                  <a:lnTo>
                    <a:pt x="5677" y="365"/>
                  </a:lnTo>
                  <a:lnTo>
                    <a:pt x="5683" y="377"/>
                  </a:lnTo>
                  <a:lnTo>
                    <a:pt x="5688" y="389"/>
                  </a:lnTo>
                  <a:lnTo>
                    <a:pt x="5692" y="402"/>
                  </a:lnTo>
                  <a:lnTo>
                    <a:pt x="5695" y="415"/>
                  </a:lnTo>
                  <a:lnTo>
                    <a:pt x="5697" y="426"/>
                  </a:lnTo>
                  <a:lnTo>
                    <a:pt x="5699" y="439"/>
                  </a:lnTo>
                  <a:lnTo>
                    <a:pt x="5699" y="450"/>
                  </a:lnTo>
                  <a:lnTo>
                    <a:pt x="5709" y="446"/>
                  </a:lnTo>
                  <a:lnTo>
                    <a:pt x="5719" y="440"/>
                  </a:lnTo>
                  <a:lnTo>
                    <a:pt x="5727" y="437"/>
                  </a:lnTo>
                  <a:lnTo>
                    <a:pt x="5733" y="434"/>
                  </a:lnTo>
                  <a:lnTo>
                    <a:pt x="5740" y="432"/>
                  </a:lnTo>
                  <a:lnTo>
                    <a:pt x="5747" y="431"/>
                  </a:lnTo>
                  <a:lnTo>
                    <a:pt x="5763" y="424"/>
                  </a:lnTo>
                  <a:lnTo>
                    <a:pt x="5778" y="421"/>
                  </a:lnTo>
                  <a:lnTo>
                    <a:pt x="5796" y="420"/>
                  </a:lnTo>
                  <a:lnTo>
                    <a:pt x="5814" y="421"/>
                  </a:lnTo>
                  <a:lnTo>
                    <a:pt x="5832" y="423"/>
                  </a:lnTo>
                  <a:lnTo>
                    <a:pt x="5849" y="427"/>
                  </a:lnTo>
                  <a:lnTo>
                    <a:pt x="5866" y="434"/>
                  </a:lnTo>
                  <a:lnTo>
                    <a:pt x="5881" y="440"/>
                  </a:lnTo>
                  <a:lnTo>
                    <a:pt x="5870" y="459"/>
                  </a:lnTo>
                  <a:lnTo>
                    <a:pt x="5858" y="478"/>
                  </a:lnTo>
                  <a:lnTo>
                    <a:pt x="5844" y="497"/>
                  </a:lnTo>
                  <a:lnTo>
                    <a:pt x="5828" y="515"/>
                  </a:lnTo>
                  <a:lnTo>
                    <a:pt x="5811" y="531"/>
                  </a:lnTo>
                  <a:lnTo>
                    <a:pt x="5792" y="544"/>
                  </a:lnTo>
                  <a:lnTo>
                    <a:pt x="5771" y="552"/>
                  </a:lnTo>
                  <a:lnTo>
                    <a:pt x="5747" y="555"/>
                  </a:lnTo>
                  <a:lnTo>
                    <a:pt x="5740" y="557"/>
                  </a:lnTo>
                  <a:lnTo>
                    <a:pt x="5733" y="557"/>
                  </a:lnTo>
                  <a:lnTo>
                    <a:pt x="5727" y="557"/>
                  </a:lnTo>
                  <a:lnTo>
                    <a:pt x="5719" y="556"/>
                  </a:lnTo>
                  <a:lnTo>
                    <a:pt x="5714" y="555"/>
                  </a:lnTo>
                  <a:lnTo>
                    <a:pt x="5709" y="556"/>
                  </a:lnTo>
                  <a:lnTo>
                    <a:pt x="5703" y="559"/>
                  </a:lnTo>
                  <a:lnTo>
                    <a:pt x="5699" y="565"/>
                  </a:lnTo>
                  <a:lnTo>
                    <a:pt x="5699" y="574"/>
                  </a:lnTo>
                  <a:lnTo>
                    <a:pt x="5720" y="569"/>
                  </a:lnTo>
                  <a:lnTo>
                    <a:pt x="5739" y="568"/>
                  </a:lnTo>
                  <a:lnTo>
                    <a:pt x="5757" y="570"/>
                  </a:lnTo>
                  <a:lnTo>
                    <a:pt x="5774" y="575"/>
                  </a:lnTo>
                  <a:lnTo>
                    <a:pt x="5791" y="583"/>
                  </a:lnTo>
                  <a:lnTo>
                    <a:pt x="5808" y="591"/>
                  </a:lnTo>
                  <a:lnTo>
                    <a:pt x="5825" y="602"/>
                  </a:lnTo>
                  <a:lnTo>
                    <a:pt x="5843" y="612"/>
                  </a:lnTo>
                  <a:lnTo>
                    <a:pt x="5862" y="632"/>
                  </a:lnTo>
                  <a:lnTo>
                    <a:pt x="5854" y="646"/>
                  </a:lnTo>
                  <a:lnTo>
                    <a:pt x="5844" y="661"/>
                  </a:lnTo>
                  <a:lnTo>
                    <a:pt x="5832" y="676"/>
                  </a:lnTo>
                  <a:lnTo>
                    <a:pt x="5819" y="689"/>
                  </a:lnTo>
                  <a:lnTo>
                    <a:pt x="5804" y="700"/>
                  </a:lnTo>
                  <a:lnTo>
                    <a:pt x="5787" y="710"/>
                  </a:lnTo>
                  <a:lnTo>
                    <a:pt x="5768" y="715"/>
                  </a:lnTo>
                  <a:lnTo>
                    <a:pt x="5747" y="717"/>
                  </a:lnTo>
                  <a:lnTo>
                    <a:pt x="5733" y="722"/>
                  </a:lnTo>
                  <a:lnTo>
                    <a:pt x="5720" y="724"/>
                  </a:lnTo>
                  <a:lnTo>
                    <a:pt x="5708" y="721"/>
                  </a:lnTo>
                  <a:lnTo>
                    <a:pt x="5696" y="716"/>
                  </a:lnTo>
                  <a:lnTo>
                    <a:pt x="5684" y="709"/>
                  </a:lnTo>
                  <a:lnTo>
                    <a:pt x="5673" y="700"/>
                  </a:lnTo>
                  <a:lnTo>
                    <a:pt x="5662" y="690"/>
                  </a:lnTo>
                  <a:lnTo>
                    <a:pt x="5651" y="679"/>
                  </a:lnTo>
                  <a:lnTo>
                    <a:pt x="5650" y="685"/>
                  </a:lnTo>
                  <a:lnTo>
                    <a:pt x="5648" y="692"/>
                  </a:lnTo>
                  <a:lnTo>
                    <a:pt x="5646" y="698"/>
                  </a:lnTo>
                  <a:lnTo>
                    <a:pt x="5643" y="703"/>
                  </a:lnTo>
                  <a:lnTo>
                    <a:pt x="5641" y="709"/>
                  </a:lnTo>
                  <a:lnTo>
                    <a:pt x="5639" y="714"/>
                  </a:lnTo>
                  <a:lnTo>
                    <a:pt x="5640" y="720"/>
                  </a:lnTo>
                  <a:lnTo>
                    <a:pt x="5642" y="727"/>
                  </a:lnTo>
                  <a:lnTo>
                    <a:pt x="5652" y="725"/>
                  </a:lnTo>
                  <a:lnTo>
                    <a:pt x="5663" y="725"/>
                  </a:lnTo>
                  <a:lnTo>
                    <a:pt x="5674" y="727"/>
                  </a:lnTo>
                  <a:lnTo>
                    <a:pt x="5685" y="730"/>
                  </a:lnTo>
                  <a:lnTo>
                    <a:pt x="5706" y="737"/>
                  </a:lnTo>
                  <a:lnTo>
                    <a:pt x="5728" y="746"/>
                  </a:lnTo>
                  <a:lnTo>
                    <a:pt x="5738" y="761"/>
                  </a:lnTo>
                  <a:lnTo>
                    <a:pt x="5751" y="776"/>
                  </a:lnTo>
                  <a:lnTo>
                    <a:pt x="5756" y="785"/>
                  </a:lnTo>
                  <a:lnTo>
                    <a:pt x="5762" y="793"/>
                  </a:lnTo>
                  <a:lnTo>
                    <a:pt x="5765" y="803"/>
                  </a:lnTo>
                  <a:lnTo>
                    <a:pt x="5766" y="813"/>
                  </a:lnTo>
                  <a:lnTo>
                    <a:pt x="5754" y="826"/>
                  </a:lnTo>
                  <a:lnTo>
                    <a:pt x="5740" y="837"/>
                  </a:lnTo>
                  <a:lnTo>
                    <a:pt x="5723" y="845"/>
                  </a:lnTo>
                  <a:lnTo>
                    <a:pt x="5706" y="852"/>
                  </a:lnTo>
                  <a:lnTo>
                    <a:pt x="5688" y="856"/>
                  </a:lnTo>
                  <a:lnTo>
                    <a:pt x="5669" y="859"/>
                  </a:lnTo>
                  <a:lnTo>
                    <a:pt x="5650" y="860"/>
                  </a:lnTo>
                  <a:lnTo>
                    <a:pt x="5632" y="861"/>
                  </a:lnTo>
                  <a:lnTo>
                    <a:pt x="5643" y="875"/>
                  </a:lnTo>
                  <a:lnTo>
                    <a:pt x="5651" y="890"/>
                  </a:lnTo>
                  <a:lnTo>
                    <a:pt x="5660" y="904"/>
                  </a:lnTo>
                  <a:lnTo>
                    <a:pt x="5666" y="919"/>
                  </a:lnTo>
                  <a:lnTo>
                    <a:pt x="5670" y="935"/>
                  </a:lnTo>
                  <a:lnTo>
                    <a:pt x="5673" y="951"/>
                  </a:lnTo>
                  <a:lnTo>
                    <a:pt x="5673" y="968"/>
                  </a:lnTo>
                  <a:lnTo>
                    <a:pt x="5670" y="985"/>
                  </a:lnTo>
                  <a:lnTo>
                    <a:pt x="5656" y="989"/>
                  </a:lnTo>
                  <a:lnTo>
                    <a:pt x="5640" y="992"/>
                  </a:lnTo>
                  <a:lnTo>
                    <a:pt x="5624" y="995"/>
                  </a:lnTo>
                  <a:lnTo>
                    <a:pt x="5607" y="997"/>
                  </a:lnTo>
                  <a:lnTo>
                    <a:pt x="5590" y="999"/>
                  </a:lnTo>
                  <a:lnTo>
                    <a:pt x="5572" y="999"/>
                  </a:lnTo>
                  <a:lnTo>
                    <a:pt x="5554" y="997"/>
                  </a:lnTo>
                  <a:lnTo>
                    <a:pt x="5536" y="994"/>
                  </a:lnTo>
                  <a:lnTo>
                    <a:pt x="5523" y="984"/>
                  </a:lnTo>
                  <a:lnTo>
                    <a:pt x="5511" y="970"/>
                  </a:lnTo>
                  <a:lnTo>
                    <a:pt x="5501" y="955"/>
                  </a:lnTo>
                  <a:lnTo>
                    <a:pt x="5493" y="940"/>
                  </a:lnTo>
                  <a:lnTo>
                    <a:pt x="5485" y="923"/>
                  </a:lnTo>
                  <a:lnTo>
                    <a:pt x="5479" y="907"/>
                  </a:lnTo>
                  <a:lnTo>
                    <a:pt x="5473" y="889"/>
                  </a:lnTo>
                  <a:lnTo>
                    <a:pt x="5469" y="871"/>
                  </a:lnTo>
                  <a:lnTo>
                    <a:pt x="5460" y="861"/>
                  </a:lnTo>
                  <a:lnTo>
                    <a:pt x="5428" y="863"/>
                  </a:lnTo>
                  <a:lnTo>
                    <a:pt x="5396" y="864"/>
                  </a:lnTo>
                  <a:lnTo>
                    <a:pt x="5367" y="864"/>
                  </a:lnTo>
                  <a:lnTo>
                    <a:pt x="5337" y="864"/>
                  </a:lnTo>
                  <a:lnTo>
                    <a:pt x="5307" y="866"/>
                  </a:lnTo>
                  <a:lnTo>
                    <a:pt x="5278" y="871"/>
                  </a:lnTo>
                  <a:lnTo>
                    <a:pt x="5249" y="878"/>
                  </a:lnTo>
                  <a:lnTo>
                    <a:pt x="5220" y="890"/>
                  </a:lnTo>
                  <a:lnTo>
                    <a:pt x="5210" y="901"/>
                  </a:lnTo>
                  <a:lnTo>
                    <a:pt x="5199" y="914"/>
                  </a:lnTo>
                  <a:lnTo>
                    <a:pt x="5191" y="929"/>
                  </a:lnTo>
                  <a:lnTo>
                    <a:pt x="5183" y="945"/>
                  </a:lnTo>
                  <a:lnTo>
                    <a:pt x="5178" y="962"/>
                  </a:lnTo>
                  <a:lnTo>
                    <a:pt x="5176" y="978"/>
                  </a:lnTo>
                  <a:lnTo>
                    <a:pt x="5177" y="996"/>
                  </a:lnTo>
                  <a:lnTo>
                    <a:pt x="5182" y="1014"/>
                  </a:lnTo>
                  <a:lnTo>
                    <a:pt x="5191" y="1030"/>
                  </a:lnTo>
                  <a:lnTo>
                    <a:pt x="5203" y="1043"/>
                  </a:lnTo>
                  <a:lnTo>
                    <a:pt x="5219" y="1054"/>
                  </a:lnTo>
                  <a:lnTo>
                    <a:pt x="5236" y="1063"/>
                  </a:lnTo>
                  <a:lnTo>
                    <a:pt x="5253" y="1074"/>
                  </a:lnTo>
                  <a:lnTo>
                    <a:pt x="5269" y="1085"/>
                  </a:lnTo>
                  <a:lnTo>
                    <a:pt x="5285" y="1100"/>
                  </a:lnTo>
                  <a:lnTo>
                    <a:pt x="5297" y="1119"/>
                  </a:lnTo>
                  <a:lnTo>
                    <a:pt x="5298" y="1129"/>
                  </a:lnTo>
                  <a:lnTo>
                    <a:pt x="5301" y="1138"/>
                  </a:lnTo>
                  <a:lnTo>
                    <a:pt x="5305" y="1146"/>
                  </a:lnTo>
                  <a:lnTo>
                    <a:pt x="5310" y="1153"/>
                  </a:lnTo>
                  <a:lnTo>
                    <a:pt x="5315" y="1160"/>
                  </a:lnTo>
                  <a:lnTo>
                    <a:pt x="5317" y="1168"/>
                  </a:lnTo>
                  <a:lnTo>
                    <a:pt x="5318" y="1176"/>
                  </a:lnTo>
                  <a:lnTo>
                    <a:pt x="5316" y="1186"/>
                  </a:lnTo>
                  <a:lnTo>
                    <a:pt x="5314" y="1206"/>
                  </a:lnTo>
                  <a:lnTo>
                    <a:pt x="5308" y="1224"/>
                  </a:lnTo>
                  <a:lnTo>
                    <a:pt x="5299" y="1240"/>
                  </a:lnTo>
                  <a:lnTo>
                    <a:pt x="5287" y="1255"/>
                  </a:lnTo>
                  <a:lnTo>
                    <a:pt x="5274" y="1267"/>
                  </a:lnTo>
                  <a:lnTo>
                    <a:pt x="5260" y="1279"/>
                  </a:lnTo>
                  <a:lnTo>
                    <a:pt x="5245" y="1291"/>
                  </a:lnTo>
                  <a:lnTo>
                    <a:pt x="5230" y="1301"/>
                  </a:lnTo>
                  <a:lnTo>
                    <a:pt x="5230" y="1307"/>
                  </a:lnTo>
                  <a:lnTo>
                    <a:pt x="5231" y="1313"/>
                  </a:lnTo>
                  <a:lnTo>
                    <a:pt x="5232" y="1314"/>
                  </a:lnTo>
                  <a:lnTo>
                    <a:pt x="5234" y="1315"/>
                  </a:lnTo>
                  <a:lnTo>
                    <a:pt x="5236" y="1314"/>
                  </a:lnTo>
                  <a:lnTo>
                    <a:pt x="5239" y="1311"/>
                  </a:lnTo>
                  <a:lnTo>
                    <a:pt x="5277" y="1305"/>
                  </a:lnTo>
                  <a:lnTo>
                    <a:pt x="5316" y="1301"/>
                  </a:lnTo>
                  <a:lnTo>
                    <a:pt x="5355" y="1297"/>
                  </a:lnTo>
                  <a:lnTo>
                    <a:pt x="5393" y="1292"/>
                  </a:lnTo>
                  <a:lnTo>
                    <a:pt x="5382" y="1269"/>
                  </a:lnTo>
                  <a:lnTo>
                    <a:pt x="5372" y="1245"/>
                  </a:lnTo>
                  <a:lnTo>
                    <a:pt x="5363" y="1221"/>
                  </a:lnTo>
                  <a:lnTo>
                    <a:pt x="5357" y="1195"/>
                  </a:lnTo>
                  <a:lnTo>
                    <a:pt x="5353" y="1171"/>
                  </a:lnTo>
                  <a:lnTo>
                    <a:pt x="5353" y="1146"/>
                  </a:lnTo>
                  <a:lnTo>
                    <a:pt x="5356" y="1122"/>
                  </a:lnTo>
                  <a:lnTo>
                    <a:pt x="5364" y="1100"/>
                  </a:lnTo>
                  <a:lnTo>
                    <a:pt x="5377" y="1080"/>
                  </a:lnTo>
                  <a:lnTo>
                    <a:pt x="5387" y="1063"/>
                  </a:lnTo>
                  <a:lnTo>
                    <a:pt x="5395" y="1047"/>
                  </a:lnTo>
                  <a:lnTo>
                    <a:pt x="5403" y="1033"/>
                  </a:lnTo>
                  <a:lnTo>
                    <a:pt x="5419" y="1039"/>
                  </a:lnTo>
                  <a:lnTo>
                    <a:pt x="5435" y="1047"/>
                  </a:lnTo>
                  <a:lnTo>
                    <a:pt x="5449" y="1058"/>
                  </a:lnTo>
                  <a:lnTo>
                    <a:pt x="5462" y="1072"/>
                  </a:lnTo>
                  <a:lnTo>
                    <a:pt x="5475" y="1086"/>
                  </a:lnTo>
                  <a:lnTo>
                    <a:pt x="5486" y="1103"/>
                  </a:lnTo>
                  <a:lnTo>
                    <a:pt x="5497" y="1120"/>
                  </a:lnTo>
                  <a:lnTo>
                    <a:pt x="5507" y="1138"/>
                  </a:lnTo>
                  <a:lnTo>
                    <a:pt x="5522" y="1124"/>
                  </a:lnTo>
                  <a:lnTo>
                    <a:pt x="5536" y="1110"/>
                  </a:lnTo>
                  <a:lnTo>
                    <a:pt x="5544" y="1109"/>
                  </a:lnTo>
                  <a:lnTo>
                    <a:pt x="5552" y="1106"/>
                  </a:lnTo>
                  <a:lnTo>
                    <a:pt x="5561" y="1104"/>
                  </a:lnTo>
                  <a:lnTo>
                    <a:pt x="5570" y="1101"/>
                  </a:lnTo>
                  <a:lnTo>
                    <a:pt x="5578" y="1099"/>
                  </a:lnTo>
                  <a:lnTo>
                    <a:pt x="5588" y="1098"/>
                  </a:lnTo>
                  <a:lnTo>
                    <a:pt x="5596" y="1098"/>
                  </a:lnTo>
                  <a:lnTo>
                    <a:pt x="5604" y="1100"/>
                  </a:lnTo>
                  <a:lnTo>
                    <a:pt x="5612" y="1119"/>
                  </a:lnTo>
                  <a:lnTo>
                    <a:pt x="5619" y="1139"/>
                  </a:lnTo>
                  <a:lnTo>
                    <a:pt x="5621" y="1160"/>
                  </a:lnTo>
                  <a:lnTo>
                    <a:pt x="5622" y="1182"/>
                  </a:lnTo>
                  <a:lnTo>
                    <a:pt x="5620" y="1203"/>
                  </a:lnTo>
                  <a:lnTo>
                    <a:pt x="5615" y="1224"/>
                  </a:lnTo>
                  <a:lnTo>
                    <a:pt x="5610" y="1244"/>
                  </a:lnTo>
                  <a:lnTo>
                    <a:pt x="5604" y="1263"/>
                  </a:lnTo>
                  <a:lnTo>
                    <a:pt x="5690" y="1282"/>
                  </a:lnTo>
                  <a:lnTo>
                    <a:pt x="5701" y="1260"/>
                  </a:lnTo>
                  <a:lnTo>
                    <a:pt x="5713" y="1238"/>
                  </a:lnTo>
                  <a:lnTo>
                    <a:pt x="5727" y="1216"/>
                  </a:lnTo>
                  <a:lnTo>
                    <a:pt x="5742" y="1197"/>
                  </a:lnTo>
                  <a:lnTo>
                    <a:pt x="5759" y="1179"/>
                  </a:lnTo>
                  <a:lnTo>
                    <a:pt x="5778" y="1165"/>
                  </a:lnTo>
                  <a:lnTo>
                    <a:pt x="5800" y="1154"/>
                  </a:lnTo>
                  <a:lnTo>
                    <a:pt x="5824" y="1148"/>
                  </a:lnTo>
                  <a:lnTo>
                    <a:pt x="5853" y="1148"/>
                  </a:lnTo>
                  <a:lnTo>
                    <a:pt x="5880" y="1149"/>
                  </a:lnTo>
                  <a:lnTo>
                    <a:pt x="5893" y="1150"/>
                  </a:lnTo>
                  <a:lnTo>
                    <a:pt x="5906" y="1152"/>
                  </a:lnTo>
                  <a:lnTo>
                    <a:pt x="5918" y="1154"/>
                  </a:lnTo>
                  <a:lnTo>
                    <a:pt x="5929" y="1157"/>
                  </a:lnTo>
                  <a:lnTo>
                    <a:pt x="5925" y="1171"/>
                  </a:lnTo>
                  <a:lnTo>
                    <a:pt x="5920" y="1185"/>
                  </a:lnTo>
                  <a:lnTo>
                    <a:pt x="5914" y="1197"/>
                  </a:lnTo>
                  <a:lnTo>
                    <a:pt x="5908" y="1209"/>
                  </a:lnTo>
                  <a:lnTo>
                    <a:pt x="5900" y="1221"/>
                  </a:lnTo>
                  <a:lnTo>
                    <a:pt x="5892" y="1231"/>
                  </a:lnTo>
                  <a:lnTo>
                    <a:pt x="5882" y="1242"/>
                  </a:lnTo>
                  <a:lnTo>
                    <a:pt x="5872" y="1253"/>
                  </a:lnTo>
                  <a:lnTo>
                    <a:pt x="5890" y="1265"/>
                  </a:lnTo>
                  <a:lnTo>
                    <a:pt x="5907" y="1278"/>
                  </a:lnTo>
                  <a:lnTo>
                    <a:pt x="5924" y="1293"/>
                  </a:lnTo>
                  <a:lnTo>
                    <a:pt x="5939" y="1308"/>
                  </a:lnTo>
                  <a:lnTo>
                    <a:pt x="5954" y="1324"/>
                  </a:lnTo>
                  <a:lnTo>
                    <a:pt x="5967" y="1342"/>
                  </a:lnTo>
                  <a:lnTo>
                    <a:pt x="5979" y="1359"/>
                  </a:lnTo>
                  <a:lnTo>
                    <a:pt x="5987" y="1377"/>
                  </a:lnTo>
                  <a:lnTo>
                    <a:pt x="5969" y="1385"/>
                  </a:lnTo>
                  <a:lnTo>
                    <a:pt x="5951" y="1393"/>
                  </a:lnTo>
                  <a:lnTo>
                    <a:pt x="5933" y="1399"/>
                  </a:lnTo>
                  <a:lnTo>
                    <a:pt x="5915" y="1405"/>
                  </a:lnTo>
                  <a:lnTo>
                    <a:pt x="5897" y="1408"/>
                  </a:lnTo>
                  <a:lnTo>
                    <a:pt x="5879" y="1408"/>
                  </a:lnTo>
                  <a:lnTo>
                    <a:pt x="5861" y="1405"/>
                  </a:lnTo>
                  <a:lnTo>
                    <a:pt x="5843" y="1396"/>
                  </a:lnTo>
                  <a:lnTo>
                    <a:pt x="5834" y="1402"/>
                  </a:lnTo>
                  <a:lnTo>
                    <a:pt x="5824" y="1406"/>
                  </a:lnTo>
                  <a:lnTo>
                    <a:pt x="5825" y="1420"/>
                  </a:lnTo>
                  <a:lnTo>
                    <a:pt x="5830" y="1432"/>
                  </a:lnTo>
                  <a:lnTo>
                    <a:pt x="5837" y="1443"/>
                  </a:lnTo>
                  <a:lnTo>
                    <a:pt x="5844" y="1454"/>
                  </a:lnTo>
                  <a:lnTo>
                    <a:pt x="5853" y="1465"/>
                  </a:lnTo>
                  <a:lnTo>
                    <a:pt x="5860" y="1476"/>
                  </a:lnTo>
                  <a:lnTo>
                    <a:pt x="5866" y="1488"/>
                  </a:lnTo>
                  <a:lnTo>
                    <a:pt x="5872" y="1502"/>
                  </a:lnTo>
                  <a:lnTo>
                    <a:pt x="5861" y="1508"/>
                  </a:lnTo>
                  <a:lnTo>
                    <a:pt x="5850" y="1513"/>
                  </a:lnTo>
                  <a:lnTo>
                    <a:pt x="5839" y="1516"/>
                  </a:lnTo>
                  <a:lnTo>
                    <a:pt x="5828" y="1517"/>
                  </a:lnTo>
                  <a:lnTo>
                    <a:pt x="5818" y="1518"/>
                  </a:lnTo>
                  <a:lnTo>
                    <a:pt x="5807" y="1517"/>
                  </a:lnTo>
                  <a:lnTo>
                    <a:pt x="5796" y="1515"/>
                  </a:lnTo>
                  <a:lnTo>
                    <a:pt x="5786" y="1512"/>
                  </a:lnTo>
                  <a:lnTo>
                    <a:pt x="5762" y="1499"/>
                  </a:lnTo>
                  <a:lnTo>
                    <a:pt x="5739" y="1483"/>
                  </a:lnTo>
                  <a:lnTo>
                    <a:pt x="5719" y="1465"/>
                  </a:lnTo>
                  <a:lnTo>
                    <a:pt x="5703" y="1443"/>
                  </a:lnTo>
                  <a:lnTo>
                    <a:pt x="5690" y="1420"/>
                  </a:lnTo>
                  <a:lnTo>
                    <a:pt x="5679" y="1394"/>
                  </a:lnTo>
                  <a:lnTo>
                    <a:pt x="5673" y="1368"/>
                  </a:lnTo>
                  <a:lnTo>
                    <a:pt x="5670" y="1339"/>
                  </a:lnTo>
                  <a:lnTo>
                    <a:pt x="5674" y="1336"/>
                  </a:lnTo>
                  <a:lnTo>
                    <a:pt x="5676" y="1332"/>
                  </a:lnTo>
                  <a:lnTo>
                    <a:pt x="5677" y="1329"/>
                  </a:lnTo>
                  <a:lnTo>
                    <a:pt x="5678" y="1324"/>
                  </a:lnTo>
                  <a:lnTo>
                    <a:pt x="5677" y="1321"/>
                  </a:lnTo>
                  <a:lnTo>
                    <a:pt x="5676" y="1318"/>
                  </a:lnTo>
                  <a:lnTo>
                    <a:pt x="5674" y="1314"/>
                  </a:lnTo>
                  <a:lnTo>
                    <a:pt x="5670" y="1311"/>
                  </a:lnTo>
                  <a:lnTo>
                    <a:pt x="5659" y="1307"/>
                  </a:lnTo>
                  <a:lnTo>
                    <a:pt x="5646" y="1303"/>
                  </a:lnTo>
                  <a:lnTo>
                    <a:pt x="5632" y="1301"/>
                  </a:lnTo>
                  <a:lnTo>
                    <a:pt x="5618" y="1299"/>
                  </a:lnTo>
                  <a:lnTo>
                    <a:pt x="5604" y="1297"/>
                  </a:lnTo>
                  <a:lnTo>
                    <a:pt x="5590" y="1297"/>
                  </a:lnTo>
                  <a:lnTo>
                    <a:pt x="5576" y="1298"/>
                  </a:lnTo>
                  <a:lnTo>
                    <a:pt x="5566" y="1301"/>
                  </a:lnTo>
                  <a:lnTo>
                    <a:pt x="5552" y="1301"/>
                  </a:lnTo>
                  <a:lnTo>
                    <a:pt x="5542" y="1301"/>
                  </a:lnTo>
                  <a:lnTo>
                    <a:pt x="5534" y="1301"/>
                  </a:lnTo>
                  <a:lnTo>
                    <a:pt x="5526" y="1301"/>
                  </a:lnTo>
                  <a:lnTo>
                    <a:pt x="5540" y="1319"/>
                  </a:lnTo>
                  <a:lnTo>
                    <a:pt x="5552" y="1337"/>
                  </a:lnTo>
                  <a:lnTo>
                    <a:pt x="5561" y="1355"/>
                  </a:lnTo>
                  <a:lnTo>
                    <a:pt x="5569" y="1374"/>
                  </a:lnTo>
                  <a:lnTo>
                    <a:pt x="5574" y="1393"/>
                  </a:lnTo>
                  <a:lnTo>
                    <a:pt x="5576" y="1412"/>
                  </a:lnTo>
                  <a:lnTo>
                    <a:pt x="5577" y="1433"/>
                  </a:lnTo>
                  <a:lnTo>
                    <a:pt x="5575" y="1454"/>
                  </a:lnTo>
                  <a:lnTo>
                    <a:pt x="5550" y="1456"/>
                  </a:lnTo>
                  <a:lnTo>
                    <a:pt x="5526" y="1453"/>
                  </a:lnTo>
                  <a:lnTo>
                    <a:pt x="5503" y="1448"/>
                  </a:lnTo>
                  <a:lnTo>
                    <a:pt x="5480" y="1440"/>
                  </a:lnTo>
                  <a:lnTo>
                    <a:pt x="5458" y="1430"/>
                  </a:lnTo>
                  <a:lnTo>
                    <a:pt x="5436" y="1419"/>
                  </a:lnTo>
                  <a:lnTo>
                    <a:pt x="5414" y="1408"/>
                  </a:lnTo>
                  <a:lnTo>
                    <a:pt x="5393" y="1396"/>
                  </a:lnTo>
                  <a:lnTo>
                    <a:pt x="5386" y="1390"/>
                  </a:lnTo>
                  <a:lnTo>
                    <a:pt x="5380" y="1383"/>
                  </a:lnTo>
                  <a:lnTo>
                    <a:pt x="5375" y="1375"/>
                  </a:lnTo>
                  <a:lnTo>
                    <a:pt x="5371" y="1368"/>
                  </a:lnTo>
                  <a:lnTo>
                    <a:pt x="5368" y="1360"/>
                  </a:lnTo>
                  <a:lnTo>
                    <a:pt x="5365" y="1354"/>
                  </a:lnTo>
                  <a:lnTo>
                    <a:pt x="5364" y="1347"/>
                  </a:lnTo>
                  <a:lnTo>
                    <a:pt x="5364" y="1339"/>
                  </a:lnTo>
                  <a:lnTo>
                    <a:pt x="5353" y="1336"/>
                  </a:lnTo>
                  <a:lnTo>
                    <a:pt x="5342" y="1335"/>
                  </a:lnTo>
                  <a:lnTo>
                    <a:pt x="5332" y="1336"/>
                  </a:lnTo>
                  <a:lnTo>
                    <a:pt x="5321" y="1337"/>
                  </a:lnTo>
                  <a:lnTo>
                    <a:pt x="5299" y="1342"/>
                  </a:lnTo>
                  <a:lnTo>
                    <a:pt x="5278" y="1349"/>
                  </a:lnTo>
                  <a:lnTo>
                    <a:pt x="5282" y="1359"/>
                  </a:lnTo>
                  <a:lnTo>
                    <a:pt x="5286" y="1369"/>
                  </a:lnTo>
                  <a:lnTo>
                    <a:pt x="5291" y="1378"/>
                  </a:lnTo>
                  <a:lnTo>
                    <a:pt x="5297" y="1387"/>
                  </a:lnTo>
                  <a:lnTo>
                    <a:pt x="5302" y="1396"/>
                  </a:lnTo>
                  <a:lnTo>
                    <a:pt x="5307" y="1406"/>
                  </a:lnTo>
                  <a:lnTo>
                    <a:pt x="5313" y="1415"/>
                  </a:lnTo>
                  <a:lnTo>
                    <a:pt x="5316" y="1425"/>
                  </a:lnTo>
                  <a:lnTo>
                    <a:pt x="5326" y="1448"/>
                  </a:lnTo>
                  <a:lnTo>
                    <a:pt x="5334" y="1474"/>
                  </a:lnTo>
                  <a:lnTo>
                    <a:pt x="5340" y="1500"/>
                  </a:lnTo>
                  <a:lnTo>
                    <a:pt x="5343" y="1527"/>
                  </a:lnTo>
                  <a:lnTo>
                    <a:pt x="5345" y="1555"/>
                  </a:lnTo>
                  <a:lnTo>
                    <a:pt x="5344" y="1582"/>
                  </a:lnTo>
                  <a:lnTo>
                    <a:pt x="5341" y="1610"/>
                  </a:lnTo>
                  <a:lnTo>
                    <a:pt x="5335" y="1635"/>
                  </a:lnTo>
                  <a:lnTo>
                    <a:pt x="5315" y="1669"/>
                  </a:lnTo>
                  <a:lnTo>
                    <a:pt x="5289" y="1699"/>
                  </a:lnTo>
                  <a:lnTo>
                    <a:pt x="5260" y="1723"/>
                  </a:lnTo>
                  <a:lnTo>
                    <a:pt x="5228" y="1743"/>
                  </a:lnTo>
                  <a:lnTo>
                    <a:pt x="5192" y="1759"/>
                  </a:lnTo>
                  <a:lnTo>
                    <a:pt x="5155" y="1771"/>
                  </a:lnTo>
                  <a:lnTo>
                    <a:pt x="5116" y="1777"/>
                  </a:lnTo>
                  <a:lnTo>
                    <a:pt x="5076" y="1779"/>
                  </a:lnTo>
                  <a:lnTo>
                    <a:pt x="5067" y="1784"/>
                  </a:lnTo>
                  <a:lnTo>
                    <a:pt x="5057" y="1789"/>
                  </a:lnTo>
                  <a:lnTo>
                    <a:pt x="5073" y="1804"/>
                  </a:lnTo>
                  <a:lnTo>
                    <a:pt x="5091" y="1817"/>
                  </a:lnTo>
                  <a:lnTo>
                    <a:pt x="5108" y="1832"/>
                  </a:lnTo>
                  <a:lnTo>
                    <a:pt x="5124" y="1846"/>
                  </a:lnTo>
                  <a:lnTo>
                    <a:pt x="5139" y="1840"/>
                  </a:lnTo>
                  <a:lnTo>
                    <a:pt x="5154" y="1833"/>
                  </a:lnTo>
                  <a:lnTo>
                    <a:pt x="5167" y="1829"/>
                  </a:lnTo>
                  <a:lnTo>
                    <a:pt x="5182" y="1825"/>
                  </a:lnTo>
                  <a:lnTo>
                    <a:pt x="5196" y="1822"/>
                  </a:lnTo>
                  <a:lnTo>
                    <a:pt x="5211" y="1819"/>
                  </a:lnTo>
                  <a:lnTo>
                    <a:pt x="5225" y="1818"/>
                  </a:lnTo>
                  <a:lnTo>
                    <a:pt x="5239" y="1817"/>
                  </a:lnTo>
                  <a:lnTo>
                    <a:pt x="5256" y="1819"/>
                  </a:lnTo>
                  <a:lnTo>
                    <a:pt x="5273" y="1824"/>
                  </a:lnTo>
                  <a:lnTo>
                    <a:pt x="5289" y="1832"/>
                  </a:lnTo>
                  <a:lnTo>
                    <a:pt x="5304" y="1842"/>
                  </a:lnTo>
                  <a:lnTo>
                    <a:pt x="5318" y="1853"/>
                  </a:lnTo>
                  <a:lnTo>
                    <a:pt x="5331" y="1866"/>
                  </a:lnTo>
                  <a:lnTo>
                    <a:pt x="5343" y="1880"/>
                  </a:lnTo>
                  <a:lnTo>
                    <a:pt x="5355" y="1895"/>
                  </a:lnTo>
                  <a:lnTo>
                    <a:pt x="5361" y="1893"/>
                  </a:lnTo>
                  <a:lnTo>
                    <a:pt x="5368" y="1892"/>
                  </a:lnTo>
                  <a:lnTo>
                    <a:pt x="5372" y="1890"/>
                  </a:lnTo>
                  <a:lnTo>
                    <a:pt x="5377" y="1888"/>
                  </a:lnTo>
                  <a:lnTo>
                    <a:pt x="5386" y="1882"/>
                  </a:lnTo>
                  <a:lnTo>
                    <a:pt x="5393" y="1874"/>
                  </a:lnTo>
                  <a:lnTo>
                    <a:pt x="5411" y="1870"/>
                  </a:lnTo>
                  <a:lnTo>
                    <a:pt x="5428" y="1869"/>
                  </a:lnTo>
                  <a:lnTo>
                    <a:pt x="5446" y="1871"/>
                  </a:lnTo>
                  <a:lnTo>
                    <a:pt x="5462" y="1878"/>
                  </a:lnTo>
                  <a:lnTo>
                    <a:pt x="5478" y="1886"/>
                  </a:lnTo>
                  <a:lnTo>
                    <a:pt x="5493" y="1897"/>
                  </a:lnTo>
                  <a:lnTo>
                    <a:pt x="5505" y="1909"/>
                  </a:lnTo>
                  <a:lnTo>
                    <a:pt x="5517" y="1923"/>
                  </a:lnTo>
                  <a:lnTo>
                    <a:pt x="5526" y="1928"/>
                  </a:lnTo>
                  <a:lnTo>
                    <a:pt x="5533" y="1939"/>
                  </a:lnTo>
                  <a:lnTo>
                    <a:pt x="5538" y="1951"/>
                  </a:lnTo>
                  <a:lnTo>
                    <a:pt x="5543" y="1962"/>
                  </a:lnTo>
                  <a:lnTo>
                    <a:pt x="5550" y="1973"/>
                  </a:lnTo>
                  <a:lnTo>
                    <a:pt x="5557" y="1980"/>
                  </a:lnTo>
                  <a:lnTo>
                    <a:pt x="5569" y="1983"/>
                  </a:lnTo>
                  <a:lnTo>
                    <a:pt x="5585" y="1980"/>
                  </a:lnTo>
                  <a:lnTo>
                    <a:pt x="5623" y="1979"/>
                  </a:lnTo>
                  <a:lnTo>
                    <a:pt x="5661" y="1984"/>
                  </a:lnTo>
                  <a:lnTo>
                    <a:pt x="5698" y="1996"/>
                  </a:lnTo>
                  <a:lnTo>
                    <a:pt x="5733" y="2011"/>
                  </a:lnTo>
                  <a:lnTo>
                    <a:pt x="5766" y="2031"/>
                  </a:lnTo>
                  <a:lnTo>
                    <a:pt x="5798" y="2055"/>
                  </a:lnTo>
                  <a:lnTo>
                    <a:pt x="5826" y="2083"/>
                  </a:lnTo>
                  <a:lnTo>
                    <a:pt x="5853" y="2115"/>
                  </a:lnTo>
                  <a:lnTo>
                    <a:pt x="5859" y="2103"/>
                  </a:lnTo>
                  <a:lnTo>
                    <a:pt x="5863" y="2092"/>
                  </a:lnTo>
                  <a:lnTo>
                    <a:pt x="5867" y="2082"/>
                  </a:lnTo>
                  <a:lnTo>
                    <a:pt x="5870" y="2071"/>
                  </a:lnTo>
                  <a:lnTo>
                    <a:pt x="5872" y="2050"/>
                  </a:lnTo>
                  <a:lnTo>
                    <a:pt x="5872" y="2028"/>
                  </a:lnTo>
                  <a:lnTo>
                    <a:pt x="5875" y="2014"/>
                  </a:lnTo>
                  <a:lnTo>
                    <a:pt x="5876" y="2001"/>
                  </a:lnTo>
                  <a:lnTo>
                    <a:pt x="5875" y="1989"/>
                  </a:lnTo>
                  <a:lnTo>
                    <a:pt x="5874" y="1977"/>
                  </a:lnTo>
                  <a:lnTo>
                    <a:pt x="5869" y="1954"/>
                  </a:lnTo>
                  <a:lnTo>
                    <a:pt x="5862" y="1933"/>
                  </a:lnTo>
                  <a:lnTo>
                    <a:pt x="5870" y="1929"/>
                  </a:lnTo>
                  <a:lnTo>
                    <a:pt x="5878" y="1928"/>
                  </a:lnTo>
                  <a:lnTo>
                    <a:pt x="5888" y="1928"/>
                  </a:lnTo>
                  <a:lnTo>
                    <a:pt x="5897" y="1929"/>
                  </a:lnTo>
                  <a:lnTo>
                    <a:pt x="5917" y="1935"/>
                  </a:lnTo>
                  <a:lnTo>
                    <a:pt x="5938" y="1942"/>
                  </a:lnTo>
                  <a:lnTo>
                    <a:pt x="5961" y="1950"/>
                  </a:lnTo>
                  <a:lnTo>
                    <a:pt x="5982" y="1960"/>
                  </a:lnTo>
                  <a:lnTo>
                    <a:pt x="6002" y="1972"/>
                  </a:lnTo>
                  <a:lnTo>
                    <a:pt x="6022" y="1984"/>
                  </a:lnTo>
                  <a:lnTo>
                    <a:pt x="6042" y="2000"/>
                  </a:lnTo>
                  <a:lnTo>
                    <a:pt x="6060" y="2017"/>
                  </a:lnTo>
                  <a:lnTo>
                    <a:pt x="6077" y="2036"/>
                  </a:lnTo>
                  <a:lnTo>
                    <a:pt x="6092" y="2056"/>
                  </a:lnTo>
                  <a:lnTo>
                    <a:pt x="6112" y="2025"/>
                  </a:lnTo>
                  <a:lnTo>
                    <a:pt x="6135" y="1997"/>
                  </a:lnTo>
                  <a:lnTo>
                    <a:pt x="6163" y="1975"/>
                  </a:lnTo>
                  <a:lnTo>
                    <a:pt x="6191" y="1955"/>
                  </a:lnTo>
                  <a:lnTo>
                    <a:pt x="6221" y="1937"/>
                  </a:lnTo>
                  <a:lnTo>
                    <a:pt x="6252" y="1918"/>
                  </a:lnTo>
                  <a:lnTo>
                    <a:pt x="6283" y="1898"/>
                  </a:lnTo>
                  <a:lnTo>
                    <a:pt x="6312" y="1874"/>
                  </a:lnTo>
                  <a:lnTo>
                    <a:pt x="6311" y="1900"/>
                  </a:lnTo>
                  <a:lnTo>
                    <a:pt x="6310" y="1925"/>
                  </a:lnTo>
                  <a:lnTo>
                    <a:pt x="6307" y="1951"/>
                  </a:lnTo>
                  <a:lnTo>
                    <a:pt x="6305" y="1975"/>
                  </a:lnTo>
                  <a:lnTo>
                    <a:pt x="6304" y="2000"/>
                  </a:lnTo>
                  <a:lnTo>
                    <a:pt x="6305" y="2026"/>
                  </a:lnTo>
                  <a:lnTo>
                    <a:pt x="6307" y="2051"/>
                  </a:lnTo>
                  <a:lnTo>
                    <a:pt x="6312" y="2075"/>
                  </a:lnTo>
                  <a:lnTo>
                    <a:pt x="6342" y="2055"/>
                  </a:lnTo>
                  <a:lnTo>
                    <a:pt x="6372" y="2038"/>
                  </a:lnTo>
                  <a:lnTo>
                    <a:pt x="6402" y="2023"/>
                  </a:lnTo>
                  <a:lnTo>
                    <a:pt x="6433" y="2010"/>
                  </a:lnTo>
                  <a:lnTo>
                    <a:pt x="6465" y="1999"/>
                  </a:lnTo>
                  <a:lnTo>
                    <a:pt x="6496" y="1991"/>
                  </a:lnTo>
                  <a:lnTo>
                    <a:pt x="6529" y="1984"/>
                  </a:lnTo>
                  <a:lnTo>
                    <a:pt x="6561" y="1980"/>
                  </a:lnTo>
                  <a:lnTo>
                    <a:pt x="6564" y="1980"/>
                  </a:lnTo>
                  <a:lnTo>
                    <a:pt x="6566" y="1981"/>
                  </a:lnTo>
                  <a:lnTo>
                    <a:pt x="6569" y="1983"/>
                  </a:lnTo>
                  <a:lnTo>
                    <a:pt x="6569" y="1984"/>
                  </a:lnTo>
                  <a:lnTo>
                    <a:pt x="6569" y="1987"/>
                  </a:lnTo>
                  <a:lnTo>
                    <a:pt x="6566" y="1989"/>
                  </a:lnTo>
                  <a:lnTo>
                    <a:pt x="6564" y="1990"/>
                  </a:lnTo>
                  <a:lnTo>
                    <a:pt x="6561" y="1990"/>
                  </a:lnTo>
                  <a:lnTo>
                    <a:pt x="6545" y="2015"/>
                  </a:lnTo>
                  <a:lnTo>
                    <a:pt x="6530" y="2042"/>
                  </a:lnTo>
                  <a:lnTo>
                    <a:pt x="6519" y="2069"/>
                  </a:lnTo>
                  <a:lnTo>
                    <a:pt x="6510" y="2097"/>
                  </a:lnTo>
                  <a:lnTo>
                    <a:pt x="6503" y="2124"/>
                  </a:lnTo>
                  <a:lnTo>
                    <a:pt x="6499" y="2153"/>
                  </a:lnTo>
                  <a:lnTo>
                    <a:pt x="6495" y="2181"/>
                  </a:lnTo>
                  <a:lnTo>
                    <a:pt x="6494" y="2210"/>
                  </a:lnTo>
                  <a:lnTo>
                    <a:pt x="6502" y="2207"/>
                  </a:lnTo>
                  <a:lnTo>
                    <a:pt x="6510" y="2202"/>
                  </a:lnTo>
                  <a:lnTo>
                    <a:pt x="6520" y="2200"/>
                  </a:lnTo>
                  <a:lnTo>
                    <a:pt x="6529" y="2198"/>
                  </a:lnTo>
                  <a:lnTo>
                    <a:pt x="6539" y="2196"/>
                  </a:lnTo>
                  <a:lnTo>
                    <a:pt x="6549" y="2196"/>
                  </a:lnTo>
                  <a:lnTo>
                    <a:pt x="6560" y="2197"/>
                  </a:lnTo>
                  <a:lnTo>
                    <a:pt x="6571" y="2200"/>
                  </a:lnTo>
                  <a:lnTo>
                    <a:pt x="6606" y="2205"/>
                  </a:lnTo>
                  <a:lnTo>
                    <a:pt x="6639" y="2213"/>
                  </a:lnTo>
                  <a:lnTo>
                    <a:pt x="6671" y="2223"/>
                  </a:lnTo>
                  <a:lnTo>
                    <a:pt x="6702" y="2236"/>
                  </a:lnTo>
                  <a:lnTo>
                    <a:pt x="6731" y="2252"/>
                  </a:lnTo>
                  <a:lnTo>
                    <a:pt x="6758" y="2270"/>
                  </a:lnTo>
                  <a:lnTo>
                    <a:pt x="6785" y="2291"/>
                  </a:lnTo>
                  <a:lnTo>
                    <a:pt x="6811" y="2314"/>
                  </a:lnTo>
                  <a:lnTo>
                    <a:pt x="6793" y="2312"/>
                  </a:lnTo>
                  <a:lnTo>
                    <a:pt x="6775" y="2310"/>
                  </a:lnTo>
                  <a:lnTo>
                    <a:pt x="6757" y="2309"/>
                  </a:lnTo>
                  <a:lnTo>
                    <a:pt x="6740" y="2310"/>
                  </a:lnTo>
                  <a:lnTo>
                    <a:pt x="6723" y="2313"/>
                  </a:lnTo>
                  <a:lnTo>
                    <a:pt x="6707" y="2318"/>
                  </a:lnTo>
                  <a:lnTo>
                    <a:pt x="6691" y="2325"/>
                  </a:lnTo>
                  <a:lnTo>
                    <a:pt x="6677" y="2335"/>
                  </a:lnTo>
                  <a:lnTo>
                    <a:pt x="6655" y="2353"/>
                  </a:lnTo>
                  <a:lnTo>
                    <a:pt x="6636" y="2373"/>
                  </a:lnTo>
                  <a:lnTo>
                    <a:pt x="6618" y="2394"/>
                  </a:lnTo>
                  <a:lnTo>
                    <a:pt x="6599" y="2414"/>
                  </a:lnTo>
                  <a:lnTo>
                    <a:pt x="6581" y="2435"/>
                  </a:lnTo>
                  <a:lnTo>
                    <a:pt x="6563" y="2454"/>
                  </a:lnTo>
                  <a:lnTo>
                    <a:pt x="6544" y="2471"/>
                  </a:lnTo>
                  <a:lnTo>
                    <a:pt x="6523" y="2487"/>
                  </a:lnTo>
                  <a:lnTo>
                    <a:pt x="6530" y="2490"/>
                  </a:lnTo>
                  <a:lnTo>
                    <a:pt x="6539" y="2492"/>
                  </a:lnTo>
                  <a:lnTo>
                    <a:pt x="6547" y="2494"/>
                  </a:lnTo>
                  <a:lnTo>
                    <a:pt x="6557" y="2495"/>
                  </a:lnTo>
                  <a:lnTo>
                    <a:pt x="6574" y="2496"/>
                  </a:lnTo>
                  <a:lnTo>
                    <a:pt x="6590" y="2496"/>
                  </a:lnTo>
                  <a:lnTo>
                    <a:pt x="6612" y="2484"/>
                  </a:lnTo>
                  <a:lnTo>
                    <a:pt x="6635" y="2472"/>
                  </a:lnTo>
                  <a:lnTo>
                    <a:pt x="6657" y="2463"/>
                  </a:lnTo>
                  <a:lnTo>
                    <a:pt x="6681" y="2452"/>
                  </a:lnTo>
                  <a:lnTo>
                    <a:pt x="6704" y="2442"/>
                  </a:lnTo>
                  <a:lnTo>
                    <a:pt x="6727" y="2431"/>
                  </a:lnTo>
                  <a:lnTo>
                    <a:pt x="6751" y="2417"/>
                  </a:lnTo>
                  <a:lnTo>
                    <a:pt x="6772" y="2401"/>
                  </a:lnTo>
                  <a:lnTo>
                    <a:pt x="6775" y="2401"/>
                  </a:lnTo>
                  <a:lnTo>
                    <a:pt x="6778" y="2402"/>
                  </a:lnTo>
                  <a:lnTo>
                    <a:pt x="6780" y="2404"/>
                  </a:lnTo>
                  <a:lnTo>
                    <a:pt x="6781" y="2406"/>
                  </a:lnTo>
                  <a:lnTo>
                    <a:pt x="6786" y="2413"/>
                  </a:lnTo>
                  <a:lnTo>
                    <a:pt x="6791" y="2420"/>
                  </a:lnTo>
                  <a:lnTo>
                    <a:pt x="6790" y="2427"/>
                  </a:lnTo>
                  <a:lnTo>
                    <a:pt x="6787" y="2433"/>
                  </a:lnTo>
                  <a:lnTo>
                    <a:pt x="6781" y="2438"/>
                  </a:lnTo>
                  <a:lnTo>
                    <a:pt x="6776" y="2442"/>
                  </a:lnTo>
                  <a:lnTo>
                    <a:pt x="6763" y="2451"/>
                  </a:lnTo>
                  <a:lnTo>
                    <a:pt x="6753" y="2458"/>
                  </a:lnTo>
                  <a:lnTo>
                    <a:pt x="6648" y="2506"/>
                  </a:lnTo>
                  <a:lnTo>
                    <a:pt x="6652" y="2512"/>
                  </a:lnTo>
                  <a:lnTo>
                    <a:pt x="6656" y="2518"/>
                  </a:lnTo>
                  <a:lnTo>
                    <a:pt x="6662" y="2521"/>
                  </a:lnTo>
                  <a:lnTo>
                    <a:pt x="6668" y="2524"/>
                  </a:lnTo>
                  <a:lnTo>
                    <a:pt x="6682" y="2529"/>
                  </a:lnTo>
                  <a:lnTo>
                    <a:pt x="6696" y="2534"/>
                  </a:lnTo>
                  <a:lnTo>
                    <a:pt x="6714" y="2527"/>
                  </a:lnTo>
                  <a:lnTo>
                    <a:pt x="6732" y="2518"/>
                  </a:lnTo>
                  <a:lnTo>
                    <a:pt x="6751" y="2509"/>
                  </a:lnTo>
                  <a:lnTo>
                    <a:pt x="6770" y="2501"/>
                  </a:lnTo>
                  <a:lnTo>
                    <a:pt x="6790" y="2493"/>
                  </a:lnTo>
                  <a:lnTo>
                    <a:pt x="6811" y="2488"/>
                  </a:lnTo>
                  <a:lnTo>
                    <a:pt x="6834" y="2486"/>
                  </a:lnTo>
                  <a:lnTo>
                    <a:pt x="6859" y="2487"/>
                  </a:lnTo>
                  <a:lnTo>
                    <a:pt x="6860" y="2491"/>
                  </a:lnTo>
                  <a:lnTo>
                    <a:pt x="6861" y="2494"/>
                  </a:lnTo>
                  <a:lnTo>
                    <a:pt x="6864" y="2497"/>
                  </a:lnTo>
                  <a:lnTo>
                    <a:pt x="6867" y="2502"/>
                  </a:lnTo>
                  <a:lnTo>
                    <a:pt x="6869" y="2505"/>
                  </a:lnTo>
                  <a:lnTo>
                    <a:pt x="6870" y="2509"/>
                  </a:lnTo>
                  <a:lnTo>
                    <a:pt x="6870" y="2512"/>
                  </a:lnTo>
                  <a:lnTo>
                    <a:pt x="6868" y="2515"/>
                  </a:lnTo>
                  <a:lnTo>
                    <a:pt x="6850" y="2522"/>
                  </a:lnTo>
                  <a:lnTo>
                    <a:pt x="6832" y="2526"/>
                  </a:lnTo>
                  <a:lnTo>
                    <a:pt x="6814" y="2528"/>
                  </a:lnTo>
                  <a:lnTo>
                    <a:pt x="6797" y="2530"/>
                  </a:lnTo>
                  <a:lnTo>
                    <a:pt x="6780" y="2532"/>
                  </a:lnTo>
                  <a:lnTo>
                    <a:pt x="6764" y="2534"/>
                  </a:lnTo>
                  <a:lnTo>
                    <a:pt x="6749" y="2539"/>
                  </a:lnTo>
                  <a:lnTo>
                    <a:pt x="6734" y="2544"/>
                  </a:lnTo>
                  <a:lnTo>
                    <a:pt x="6742" y="2555"/>
                  </a:lnTo>
                  <a:lnTo>
                    <a:pt x="6752" y="2563"/>
                  </a:lnTo>
                  <a:lnTo>
                    <a:pt x="6761" y="2570"/>
                  </a:lnTo>
                  <a:lnTo>
                    <a:pt x="6772" y="2577"/>
                  </a:lnTo>
                  <a:lnTo>
                    <a:pt x="6782" y="2583"/>
                  </a:lnTo>
                  <a:lnTo>
                    <a:pt x="6793" y="2588"/>
                  </a:lnTo>
                  <a:lnTo>
                    <a:pt x="6803" y="2595"/>
                  </a:lnTo>
                  <a:lnTo>
                    <a:pt x="6811" y="2602"/>
                  </a:lnTo>
                  <a:lnTo>
                    <a:pt x="6878" y="2564"/>
                  </a:lnTo>
                  <a:lnTo>
                    <a:pt x="6884" y="2567"/>
                  </a:lnTo>
                  <a:lnTo>
                    <a:pt x="6888" y="2569"/>
                  </a:lnTo>
                  <a:lnTo>
                    <a:pt x="6891" y="2571"/>
                  </a:lnTo>
                  <a:lnTo>
                    <a:pt x="6895" y="2575"/>
                  </a:lnTo>
                  <a:lnTo>
                    <a:pt x="6896" y="2578"/>
                  </a:lnTo>
                  <a:lnTo>
                    <a:pt x="6897" y="2581"/>
                  </a:lnTo>
                  <a:lnTo>
                    <a:pt x="6897" y="2586"/>
                  </a:lnTo>
                  <a:lnTo>
                    <a:pt x="6897" y="2593"/>
                  </a:lnTo>
                  <a:lnTo>
                    <a:pt x="6891" y="2602"/>
                  </a:lnTo>
                  <a:lnTo>
                    <a:pt x="6885" y="2610"/>
                  </a:lnTo>
                  <a:lnTo>
                    <a:pt x="6877" y="2615"/>
                  </a:lnTo>
                  <a:lnTo>
                    <a:pt x="6867" y="2619"/>
                  </a:lnTo>
                  <a:lnTo>
                    <a:pt x="6847" y="2624"/>
                  </a:lnTo>
                  <a:lnTo>
                    <a:pt x="6830" y="2631"/>
                  </a:lnTo>
                  <a:lnTo>
                    <a:pt x="6828" y="2641"/>
                  </a:lnTo>
                  <a:lnTo>
                    <a:pt x="6828" y="2651"/>
                  </a:lnTo>
                  <a:lnTo>
                    <a:pt x="6831" y="2660"/>
                  </a:lnTo>
                  <a:lnTo>
                    <a:pt x="6834" y="2669"/>
                  </a:lnTo>
                  <a:lnTo>
                    <a:pt x="6837" y="2678"/>
                  </a:lnTo>
                  <a:lnTo>
                    <a:pt x="6841" y="2687"/>
                  </a:lnTo>
                  <a:lnTo>
                    <a:pt x="6841" y="2696"/>
                  </a:lnTo>
                  <a:lnTo>
                    <a:pt x="6840" y="2707"/>
                  </a:lnTo>
                  <a:lnTo>
                    <a:pt x="6835" y="2713"/>
                  </a:lnTo>
                  <a:lnTo>
                    <a:pt x="6832" y="2719"/>
                  </a:lnTo>
                  <a:lnTo>
                    <a:pt x="6828" y="2722"/>
                  </a:lnTo>
                  <a:lnTo>
                    <a:pt x="6825" y="2724"/>
                  </a:lnTo>
                  <a:lnTo>
                    <a:pt x="6817" y="2726"/>
                  </a:lnTo>
                  <a:lnTo>
                    <a:pt x="6811" y="2726"/>
                  </a:lnTo>
                  <a:lnTo>
                    <a:pt x="6801" y="2707"/>
                  </a:lnTo>
                  <a:lnTo>
                    <a:pt x="6794" y="2685"/>
                  </a:lnTo>
                  <a:lnTo>
                    <a:pt x="6788" y="2662"/>
                  </a:lnTo>
                  <a:lnTo>
                    <a:pt x="6780" y="2641"/>
                  </a:lnTo>
                  <a:lnTo>
                    <a:pt x="6771" y="2622"/>
                  </a:lnTo>
                  <a:lnTo>
                    <a:pt x="6758" y="2606"/>
                  </a:lnTo>
                  <a:lnTo>
                    <a:pt x="6740" y="2596"/>
                  </a:lnTo>
                  <a:lnTo>
                    <a:pt x="6715" y="2593"/>
                  </a:lnTo>
                  <a:lnTo>
                    <a:pt x="6714" y="2593"/>
                  </a:lnTo>
                  <a:lnTo>
                    <a:pt x="6705" y="2593"/>
                  </a:lnTo>
                  <a:lnTo>
                    <a:pt x="6713" y="2621"/>
                  </a:lnTo>
                  <a:lnTo>
                    <a:pt x="6720" y="2650"/>
                  </a:lnTo>
                  <a:lnTo>
                    <a:pt x="6726" y="2678"/>
                  </a:lnTo>
                  <a:lnTo>
                    <a:pt x="6734" y="2707"/>
                  </a:lnTo>
                  <a:lnTo>
                    <a:pt x="6736" y="2713"/>
                  </a:lnTo>
                  <a:lnTo>
                    <a:pt x="6736" y="2719"/>
                  </a:lnTo>
                  <a:lnTo>
                    <a:pt x="6735" y="2722"/>
                  </a:lnTo>
                  <a:lnTo>
                    <a:pt x="6732" y="2724"/>
                  </a:lnTo>
                  <a:lnTo>
                    <a:pt x="6723" y="2726"/>
                  </a:lnTo>
                  <a:lnTo>
                    <a:pt x="6715" y="2726"/>
                  </a:lnTo>
                  <a:lnTo>
                    <a:pt x="6705" y="2726"/>
                  </a:lnTo>
                  <a:lnTo>
                    <a:pt x="6699" y="2705"/>
                  </a:lnTo>
                  <a:lnTo>
                    <a:pt x="6692" y="2684"/>
                  </a:lnTo>
                  <a:lnTo>
                    <a:pt x="6686" y="2662"/>
                  </a:lnTo>
                  <a:lnTo>
                    <a:pt x="6680" y="2641"/>
                  </a:lnTo>
                  <a:lnTo>
                    <a:pt x="6673" y="2621"/>
                  </a:lnTo>
                  <a:lnTo>
                    <a:pt x="6666" y="2601"/>
                  </a:lnTo>
                  <a:lnTo>
                    <a:pt x="6657" y="2582"/>
                  </a:lnTo>
                  <a:lnTo>
                    <a:pt x="6648" y="2564"/>
                  </a:lnTo>
                  <a:lnTo>
                    <a:pt x="6636" y="2558"/>
                  </a:lnTo>
                  <a:lnTo>
                    <a:pt x="6624" y="2552"/>
                  </a:lnTo>
                  <a:lnTo>
                    <a:pt x="6609" y="2548"/>
                  </a:lnTo>
                  <a:lnTo>
                    <a:pt x="6595" y="2546"/>
                  </a:lnTo>
                  <a:lnTo>
                    <a:pt x="6566" y="2541"/>
                  </a:lnTo>
                  <a:lnTo>
                    <a:pt x="6542" y="2534"/>
                  </a:lnTo>
                  <a:lnTo>
                    <a:pt x="6543" y="2549"/>
                  </a:lnTo>
                  <a:lnTo>
                    <a:pt x="6546" y="2562"/>
                  </a:lnTo>
                  <a:lnTo>
                    <a:pt x="6550" y="2576"/>
                  </a:lnTo>
                  <a:lnTo>
                    <a:pt x="6556" y="2588"/>
                  </a:lnTo>
                  <a:lnTo>
                    <a:pt x="6560" y="2602"/>
                  </a:lnTo>
                  <a:lnTo>
                    <a:pt x="6562" y="2617"/>
                  </a:lnTo>
                  <a:lnTo>
                    <a:pt x="6563" y="2633"/>
                  </a:lnTo>
                  <a:lnTo>
                    <a:pt x="6561" y="2650"/>
                  </a:lnTo>
                  <a:lnTo>
                    <a:pt x="6567" y="2646"/>
                  </a:lnTo>
                  <a:lnTo>
                    <a:pt x="6573" y="2639"/>
                  </a:lnTo>
                  <a:lnTo>
                    <a:pt x="6577" y="2634"/>
                  </a:lnTo>
                  <a:lnTo>
                    <a:pt x="6580" y="2627"/>
                  </a:lnTo>
                  <a:lnTo>
                    <a:pt x="6584" y="2621"/>
                  </a:lnTo>
                  <a:lnTo>
                    <a:pt x="6589" y="2616"/>
                  </a:lnTo>
                  <a:lnTo>
                    <a:pt x="6594" y="2613"/>
                  </a:lnTo>
                  <a:lnTo>
                    <a:pt x="6600" y="2612"/>
                  </a:lnTo>
                  <a:lnTo>
                    <a:pt x="6619" y="2638"/>
                  </a:lnTo>
                  <a:lnTo>
                    <a:pt x="6630" y="2669"/>
                  </a:lnTo>
                  <a:lnTo>
                    <a:pt x="6633" y="2703"/>
                  </a:lnTo>
                  <a:lnTo>
                    <a:pt x="6631" y="2737"/>
                  </a:lnTo>
                  <a:lnTo>
                    <a:pt x="6627" y="2772"/>
                  </a:lnTo>
                  <a:lnTo>
                    <a:pt x="6621" y="2806"/>
                  </a:lnTo>
                  <a:lnTo>
                    <a:pt x="6618" y="2839"/>
                  </a:lnTo>
                  <a:lnTo>
                    <a:pt x="6619" y="2870"/>
                  </a:lnTo>
                  <a:lnTo>
                    <a:pt x="6626" y="2882"/>
                  </a:lnTo>
                  <a:lnTo>
                    <a:pt x="6633" y="2891"/>
                  </a:lnTo>
                  <a:lnTo>
                    <a:pt x="6637" y="2894"/>
                  </a:lnTo>
                  <a:lnTo>
                    <a:pt x="6641" y="2896"/>
                  </a:lnTo>
                  <a:lnTo>
                    <a:pt x="6644" y="2898"/>
                  </a:lnTo>
                  <a:lnTo>
                    <a:pt x="6648" y="2898"/>
                  </a:lnTo>
                  <a:lnTo>
                    <a:pt x="6659" y="2902"/>
                  </a:lnTo>
                  <a:lnTo>
                    <a:pt x="6669" y="2903"/>
                  </a:lnTo>
                  <a:lnTo>
                    <a:pt x="6680" y="2903"/>
                  </a:lnTo>
                  <a:lnTo>
                    <a:pt x="6689" y="2900"/>
                  </a:lnTo>
                  <a:lnTo>
                    <a:pt x="6699" y="2898"/>
                  </a:lnTo>
                  <a:lnTo>
                    <a:pt x="6708" y="2896"/>
                  </a:lnTo>
                  <a:lnTo>
                    <a:pt x="6717" y="2892"/>
                  </a:lnTo>
                  <a:lnTo>
                    <a:pt x="6724" y="2889"/>
                  </a:lnTo>
                  <a:lnTo>
                    <a:pt x="6733" y="2881"/>
                  </a:lnTo>
                  <a:lnTo>
                    <a:pt x="6742" y="2874"/>
                  </a:lnTo>
                  <a:lnTo>
                    <a:pt x="6746" y="2871"/>
                  </a:lnTo>
                  <a:lnTo>
                    <a:pt x="6750" y="2868"/>
                  </a:lnTo>
                  <a:lnTo>
                    <a:pt x="6752" y="2863"/>
                  </a:lnTo>
                  <a:lnTo>
                    <a:pt x="6753" y="2860"/>
                  </a:lnTo>
                  <a:lnTo>
                    <a:pt x="6759" y="2861"/>
                  </a:lnTo>
                  <a:lnTo>
                    <a:pt x="6762" y="2863"/>
                  </a:lnTo>
                  <a:lnTo>
                    <a:pt x="6765" y="2868"/>
                  </a:lnTo>
                  <a:lnTo>
                    <a:pt x="6767" y="2872"/>
                  </a:lnTo>
                  <a:lnTo>
                    <a:pt x="6767" y="2878"/>
                  </a:lnTo>
                  <a:lnTo>
                    <a:pt x="6768" y="2885"/>
                  </a:lnTo>
                  <a:lnTo>
                    <a:pt x="6770" y="2891"/>
                  </a:lnTo>
                  <a:lnTo>
                    <a:pt x="6772" y="2898"/>
                  </a:lnTo>
                  <a:lnTo>
                    <a:pt x="6768" y="2916"/>
                  </a:lnTo>
                  <a:lnTo>
                    <a:pt x="6760" y="2935"/>
                  </a:lnTo>
                  <a:lnTo>
                    <a:pt x="6750" y="2953"/>
                  </a:lnTo>
                  <a:lnTo>
                    <a:pt x="6738" y="2971"/>
                  </a:lnTo>
                  <a:lnTo>
                    <a:pt x="6723" y="2987"/>
                  </a:lnTo>
                  <a:lnTo>
                    <a:pt x="6706" y="3002"/>
                  </a:lnTo>
                  <a:lnTo>
                    <a:pt x="6687" y="3014"/>
                  </a:lnTo>
                  <a:lnTo>
                    <a:pt x="6667" y="3023"/>
                  </a:lnTo>
                  <a:lnTo>
                    <a:pt x="6619" y="3023"/>
                  </a:lnTo>
                  <a:lnTo>
                    <a:pt x="6619" y="3033"/>
                  </a:lnTo>
                  <a:lnTo>
                    <a:pt x="6623" y="3043"/>
                  </a:lnTo>
                  <a:lnTo>
                    <a:pt x="6626" y="3052"/>
                  </a:lnTo>
                  <a:lnTo>
                    <a:pt x="6630" y="3061"/>
                  </a:lnTo>
                  <a:lnTo>
                    <a:pt x="6639" y="3079"/>
                  </a:lnTo>
                  <a:lnTo>
                    <a:pt x="6648" y="3099"/>
                  </a:lnTo>
                  <a:lnTo>
                    <a:pt x="6648" y="3107"/>
                  </a:lnTo>
                  <a:lnTo>
                    <a:pt x="6650" y="3114"/>
                  </a:lnTo>
                  <a:lnTo>
                    <a:pt x="6653" y="3120"/>
                  </a:lnTo>
                  <a:lnTo>
                    <a:pt x="6656" y="3128"/>
                  </a:lnTo>
                  <a:lnTo>
                    <a:pt x="6659" y="3135"/>
                  </a:lnTo>
                  <a:lnTo>
                    <a:pt x="6660" y="3143"/>
                  </a:lnTo>
                  <a:lnTo>
                    <a:pt x="6660" y="3149"/>
                  </a:lnTo>
                  <a:lnTo>
                    <a:pt x="6657" y="3156"/>
                  </a:lnTo>
                  <a:lnTo>
                    <a:pt x="6632" y="3143"/>
                  </a:lnTo>
                  <a:lnTo>
                    <a:pt x="6606" y="3134"/>
                  </a:lnTo>
                  <a:lnTo>
                    <a:pt x="6578" y="3131"/>
                  </a:lnTo>
                  <a:lnTo>
                    <a:pt x="6550" y="3130"/>
                  </a:lnTo>
                  <a:lnTo>
                    <a:pt x="6523" y="3131"/>
                  </a:lnTo>
                  <a:lnTo>
                    <a:pt x="6494" y="3130"/>
                  </a:lnTo>
                  <a:lnTo>
                    <a:pt x="6466" y="3127"/>
                  </a:lnTo>
                  <a:lnTo>
                    <a:pt x="6437" y="3118"/>
                  </a:lnTo>
                  <a:lnTo>
                    <a:pt x="6434" y="3129"/>
                  </a:lnTo>
                  <a:lnTo>
                    <a:pt x="6433" y="3140"/>
                  </a:lnTo>
                  <a:lnTo>
                    <a:pt x="6434" y="3150"/>
                  </a:lnTo>
                  <a:lnTo>
                    <a:pt x="6436" y="3161"/>
                  </a:lnTo>
                  <a:lnTo>
                    <a:pt x="6439" y="3170"/>
                  </a:lnTo>
                  <a:lnTo>
                    <a:pt x="6444" y="3179"/>
                  </a:lnTo>
                  <a:lnTo>
                    <a:pt x="6449" y="3187"/>
                  </a:lnTo>
                  <a:lnTo>
                    <a:pt x="6456" y="3195"/>
                  </a:lnTo>
                  <a:lnTo>
                    <a:pt x="6464" y="3202"/>
                  </a:lnTo>
                  <a:lnTo>
                    <a:pt x="6471" y="3209"/>
                  </a:lnTo>
                  <a:lnTo>
                    <a:pt x="6478" y="3215"/>
                  </a:lnTo>
                  <a:lnTo>
                    <a:pt x="6486" y="3220"/>
                  </a:lnTo>
                  <a:lnTo>
                    <a:pt x="6494" y="3224"/>
                  </a:lnTo>
                  <a:lnTo>
                    <a:pt x="6503" y="3226"/>
                  </a:lnTo>
                  <a:lnTo>
                    <a:pt x="6512" y="3226"/>
                  </a:lnTo>
                  <a:lnTo>
                    <a:pt x="6523" y="3224"/>
                  </a:lnTo>
                  <a:lnTo>
                    <a:pt x="6528" y="3224"/>
                  </a:lnTo>
                  <a:lnTo>
                    <a:pt x="6532" y="3224"/>
                  </a:lnTo>
                  <a:lnTo>
                    <a:pt x="6518" y="3236"/>
                  </a:lnTo>
                  <a:lnTo>
                    <a:pt x="6501" y="3242"/>
                  </a:lnTo>
                  <a:lnTo>
                    <a:pt x="6484" y="3246"/>
                  </a:lnTo>
                  <a:lnTo>
                    <a:pt x="6466" y="3246"/>
                  </a:lnTo>
                  <a:lnTo>
                    <a:pt x="6448" y="3244"/>
                  </a:lnTo>
                  <a:lnTo>
                    <a:pt x="6431" y="3241"/>
                  </a:lnTo>
                  <a:lnTo>
                    <a:pt x="6414" y="3237"/>
                  </a:lnTo>
                  <a:lnTo>
                    <a:pt x="6399" y="3234"/>
                  </a:lnTo>
                  <a:lnTo>
                    <a:pt x="6384" y="3228"/>
                  </a:lnTo>
                  <a:lnTo>
                    <a:pt x="6369" y="3220"/>
                  </a:lnTo>
                  <a:lnTo>
                    <a:pt x="6356" y="3209"/>
                  </a:lnTo>
                  <a:lnTo>
                    <a:pt x="6341" y="3198"/>
                  </a:lnTo>
                  <a:lnTo>
                    <a:pt x="6312" y="3171"/>
                  </a:lnTo>
                  <a:lnTo>
                    <a:pt x="6284" y="3147"/>
                  </a:lnTo>
                  <a:lnTo>
                    <a:pt x="6287" y="3169"/>
                  </a:lnTo>
                  <a:lnTo>
                    <a:pt x="6288" y="3191"/>
                  </a:lnTo>
                  <a:lnTo>
                    <a:pt x="6289" y="3215"/>
                  </a:lnTo>
                  <a:lnTo>
                    <a:pt x="6291" y="3238"/>
                  </a:lnTo>
                  <a:lnTo>
                    <a:pt x="6293" y="3261"/>
                  </a:lnTo>
                  <a:lnTo>
                    <a:pt x="6297" y="3284"/>
                  </a:lnTo>
                  <a:lnTo>
                    <a:pt x="6304" y="3307"/>
                  </a:lnTo>
                  <a:lnTo>
                    <a:pt x="6312" y="3329"/>
                  </a:lnTo>
                  <a:lnTo>
                    <a:pt x="6312" y="3336"/>
                  </a:lnTo>
                  <a:lnTo>
                    <a:pt x="6311" y="3342"/>
                  </a:lnTo>
                  <a:lnTo>
                    <a:pt x="6310" y="3345"/>
                  </a:lnTo>
                  <a:lnTo>
                    <a:pt x="6308" y="3347"/>
                  </a:lnTo>
                  <a:lnTo>
                    <a:pt x="6306" y="3348"/>
                  </a:lnTo>
                  <a:lnTo>
                    <a:pt x="6303" y="3348"/>
                  </a:lnTo>
                  <a:lnTo>
                    <a:pt x="6278" y="3347"/>
                  </a:lnTo>
                  <a:lnTo>
                    <a:pt x="6256" y="3342"/>
                  </a:lnTo>
                  <a:lnTo>
                    <a:pt x="6234" y="3334"/>
                  </a:lnTo>
                  <a:lnTo>
                    <a:pt x="6214" y="3326"/>
                  </a:lnTo>
                  <a:lnTo>
                    <a:pt x="6195" y="3315"/>
                  </a:lnTo>
                  <a:lnTo>
                    <a:pt x="6177" y="3303"/>
                  </a:lnTo>
                  <a:lnTo>
                    <a:pt x="6158" y="3292"/>
                  </a:lnTo>
                  <a:lnTo>
                    <a:pt x="6140" y="3281"/>
                  </a:lnTo>
                  <a:lnTo>
                    <a:pt x="6130" y="3286"/>
                  </a:lnTo>
                  <a:lnTo>
                    <a:pt x="6119" y="3291"/>
                  </a:lnTo>
                  <a:lnTo>
                    <a:pt x="6111" y="3298"/>
                  </a:lnTo>
                  <a:lnTo>
                    <a:pt x="6103" y="3305"/>
                  </a:lnTo>
                  <a:lnTo>
                    <a:pt x="6095" y="3312"/>
                  </a:lnTo>
                  <a:lnTo>
                    <a:pt x="6088" y="3318"/>
                  </a:lnTo>
                  <a:lnTo>
                    <a:pt x="6080" y="3325"/>
                  </a:lnTo>
                  <a:lnTo>
                    <a:pt x="6073" y="3329"/>
                  </a:lnTo>
                  <a:lnTo>
                    <a:pt x="6074" y="3343"/>
                  </a:lnTo>
                  <a:lnTo>
                    <a:pt x="6076" y="3356"/>
                  </a:lnTo>
                  <a:lnTo>
                    <a:pt x="6079" y="3369"/>
                  </a:lnTo>
                  <a:lnTo>
                    <a:pt x="6083" y="3382"/>
                  </a:lnTo>
                  <a:lnTo>
                    <a:pt x="6093" y="3407"/>
                  </a:lnTo>
                  <a:lnTo>
                    <a:pt x="6101" y="3434"/>
                  </a:lnTo>
                  <a:lnTo>
                    <a:pt x="6109" y="3459"/>
                  </a:lnTo>
                  <a:lnTo>
                    <a:pt x="6116" y="3484"/>
                  </a:lnTo>
                  <a:lnTo>
                    <a:pt x="6123" y="3510"/>
                  </a:lnTo>
                  <a:lnTo>
                    <a:pt x="6130" y="3534"/>
                  </a:lnTo>
                  <a:lnTo>
                    <a:pt x="6137" y="3559"/>
                  </a:lnTo>
                  <a:lnTo>
                    <a:pt x="6145" y="3585"/>
                  </a:lnTo>
                  <a:lnTo>
                    <a:pt x="6152" y="3610"/>
                  </a:lnTo>
                  <a:lnTo>
                    <a:pt x="6159" y="3635"/>
                  </a:lnTo>
                  <a:lnTo>
                    <a:pt x="6179" y="3635"/>
                  </a:lnTo>
                  <a:lnTo>
                    <a:pt x="6198" y="3635"/>
                  </a:lnTo>
                  <a:lnTo>
                    <a:pt x="6216" y="3635"/>
                  </a:lnTo>
                  <a:lnTo>
                    <a:pt x="6236" y="3635"/>
                  </a:lnTo>
                  <a:lnTo>
                    <a:pt x="6273" y="3657"/>
                  </a:lnTo>
                  <a:lnTo>
                    <a:pt x="6298" y="3685"/>
                  </a:lnTo>
                  <a:lnTo>
                    <a:pt x="6318" y="3718"/>
                  </a:lnTo>
                  <a:lnTo>
                    <a:pt x="6330" y="3754"/>
                  </a:lnTo>
                  <a:lnTo>
                    <a:pt x="6341" y="3793"/>
                  </a:lnTo>
                  <a:lnTo>
                    <a:pt x="6352" y="3831"/>
                  </a:lnTo>
                  <a:lnTo>
                    <a:pt x="6368" y="3868"/>
                  </a:lnTo>
                  <a:lnTo>
                    <a:pt x="6390" y="3903"/>
                  </a:lnTo>
                  <a:lnTo>
                    <a:pt x="6396" y="3903"/>
                  </a:lnTo>
                  <a:lnTo>
                    <a:pt x="6404" y="3903"/>
                  </a:lnTo>
                  <a:lnTo>
                    <a:pt x="6415" y="3903"/>
                  </a:lnTo>
                  <a:lnTo>
                    <a:pt x="6428" y="3903"/>
                  </a:lnTo>
                  <a:lnTo>
                    <a:pt x="6466" y="3840"/>
                  </a:lnTo>
                  <a:lnTo>
                    <a:pt x="6477" y="3773"/>
                  </a:lnTo>
                  <a:lnTo>
                    <a:pt x="6473" y="3704"/>
                  </a:lnTo>
                  <a:lnTo>
                    <a:pt x="6458" y="3634"/>
                  </a:lnTo>
                  <a:lnTo>
                    <a:pt x="6444" y="3563"/>
                  </a:lnTo>
                  <a:lnTo>
                    <a:pt x="6435" y="3493"/>
                  </a:lnTo>
                  <a:lnTo>
                    <a:pt x="6444" y="3424"/>
                  </a:lnTo>
                  <a:lnTo>
                    <a:pt x="6475" y="3357"/>
                  </a:lnTo>
                  <a:lnTo>
                    <a:pt x="6487" y="3348"/>
                  </a:lnTo>
                  <a:lnTo>
                    <a:pt x="6500" y="3341"/>
                  </a:lnTo>
                  <a:lnTo>
                    <a:pt x="6514" y="3336"/>
                  </a:lnTo>
                  <a:lnTo>
                    <a:pt x="6530" y="3332"/>
                  </a:lnTo>
                  <a:lnTo>
                    <a:pt x="6547" y="3330"/>
                  </a:lnTo>
                  <a:lnTo>
                    <a:pt x="6564" y="3329"/>
                  </a:lnTo>
                  <a:lnTo>
                    <a:pt x="6582" y="3329"/>
                  </a:lnTo>
                  <a:lnTo>
                    <a:pt x="6600" y="3329"/>
                  </a:lnTo>
                  <a:lnTo>
                    <a:pt x="6619" y="3332"/>
                  </a:lnTo>
                  <a:lnTo>
                    <a:pt x="6635" y="3339"/>
                  </a:lnTo>
                  <a:lnTo>
                    <a:pt x="6648" y="3352"/>
                  </a:lnTo>
                  <a:lnTo>
                    <a:pt x="6659" y="3366"/>
                  </a:lnTo>
                  <a:lnTo>
                    <a:pt x="6668" y="3382"/>
                  </a:lnTo>
                  <a:lnTo>
                    <a:pt x="6677" y="3398"/>
                  </a:lnTo>
                  <a:lnTo>
                    <a:pt x="6686" y="3412"/>
                  </a:lnTo>
                  <a:lnTo>
                    <a:pt x="6696" y="3424"/>
                  </a:lnTo>
                  <a:lnTo>
                    <a:pt x="6724" y="3493"/>
                  </a:lnTo>
                  <a:lnTo>
                    <a:pt x="6751" y="3563"/>
                  </a:lnTo>
                  <a:lnTo>
                    <a:pt x="6774" y="3634"/>
                  </a:lnTo>
                  <a:lnTo>
                    <a:pt x="6795" y="3704"/>
                  </a:lnTo>
                  <a:lnTo>
                    <a:pt x="6812" y="3776"/>
                  </a:lnTo>
                  <a:lnTo>
                    <a:pt x="6824" y="3849"/>
                  </a:lnTo>
                  <a:lnTo>
                    <a:pt x="6830" y="3923"/>
                  </a:lnTo>
                  <a:lnTo>
                    <a:pt x="6830" y="3998"/>
                  </a:lnTo>
                  <a:lnTo>
                    <a:pt x="6826" y="4021"/>
                  </a:lnTo>
                  <a:lnTo>
                    <a:pt x="6822" y="4043"/>
                  </a:lnTo>
                  <a:lnTo>
                    <a:pt x="6816" y="4065"/>
                  </a:lnTo>
                  <a:lnTo>
                    <a:pt x="6808" y="4086"/>
                  </a:lnTo>
                  <a:lnTo>
                    <a:pt x="6797" y="4105"/>
                  </a:lnTo>
                  <a:lnTo>
                    <a:pt x="6783" y="4123"/>
                  </a:lnTo>
                  <a:lnTo>
                    <a:pt x="6765" y="4139"/>
                  </a:lnTo>
                  <a:lnTo>
                    <a:pt x="6743" y="4152"/>
                  </a:lnTo>
                  <a:lnTo>
                    <a:pt x="6735" y="4151"/>
                  </a:lnTo>
                  <a:lnTo>
                    <a:pt x="6723" y="4149"/>
                  </a:lnTo>
                  <a:lnTo>
                    <a:pt x="6717" y="4150"/>
                  </a:lnTo>
                  <a:lnTo>
                    <a:pt x="6709" y="4152"/>
                  </a:lnTo>
                  <a:lnTo>
                    <a:pt x="6703" y="4155"/>
                  </a:lnTo>
                  <a:lnTo>
                    <a:pt x="6696" y="4161"/>
                  </a:lnTo>
                  <a:lnTo>
                    <a:pt x="6703" y="4183"/>
                  </a:lnTo>
                  <a:lnTo>
                    <a:pt x="6710" y="4204"/>
                  </a:lnTo>
                  <a:lnTo>
                    <a:pt x="6717" y="4226"/>
                  </a:lnTo>
                  <a:lnTo>
                    <a:pt x="6724" y="4247"/>
                  </a:lnTo>
                  <a:lnTo>
                    <a:pt x="6767" y="4243"/>
                  </a:lnTo>
                  <a:lnTo>
                    <a:pt x="6807" y="4236"/>
                  </a:lnTo>
                  <a:lnTo>
                    <a:pt x="6825" y="4231"/>
                  </a:lnTo>
                  <a:lnTo>
                    <a:pt x="6842" y="4222"/>
                  </a:lnTo>
                  <a:lnTo>
                    <a:pt x="6855" y="4208"/>
                  </a:lnTo>
                  <a:lnTo>
                    <a:pt x="6868" y="4190"/>
                  </a:lnTo>
                  <a:lnTo>
                    <a:pt x="6880" y="4158"/>
                  </a:lnTo>
                  <a:lnTo>
                    <a:pt x="6890" y="4125"/>
                  </a:lnTo>
                  <a:lnTo>
                    <a:pt x="6898" y="4110"/>
                  </a:lnTo>
                  <a:lnTo>
                    <a:pt x="6907" y="4096"/>
                  </a:lnTo>
                  <a:lnTo>
                    <a:pt x="6919" y="4084"/>
                  </a:lnTo>
                  <a:lnTo>
                    <a:pt x="6935" y="4075"/>
                  </a:lnTo>
                  <a:lnTo>
                    <a:pt x="6946" y="4071"/>
                  </a:lnTo>
                  <a:lnTo>
                    <a:pt x="6955" y="4069"/>
                  </a:lnTo>
                  <a:lnTo>
                    <a:pt x="6965" y="4068"/>
                  </a:lnTo>
                  <a:lnTo>
                    <a:pt x="6973" y="4066"/>
                  </a:lnTo>
                  <a:lnTo>
                    <a:pt x="6992" y="4065"/>
                  </a:lnTo>
                  <a:lnTo>
                    <a:pt x="7011" y="4065"/>
                  </a:lnTo>
                  <a:lnTo>
                    <a:pt x="7034" y="4082"/>
                  </a:lnTo>
                  <a:lnTo>
                    <a:pt x="7052" y="4101"/>
                  </a:lnTo>
                  <a:lnTo>
                    <a:pt x="7066" y="4122"/>
                  </a:lnTo>
                  <a:lnTo>
                    <a:pt x="7077" y="4145"/>
                  </a:lnTo>
                  <a:lnTo>
                    <a:pt x="7084" y="4171"/>
                  </a:lnTo>
                  <a:lnTo>
                    <a:pt x="7090" y="4196"/>
                  </a:lnTo>
                  <a:lnTo>
                    <a:pt x="7094" y="4222"/>
                  </a:lnTo>
                  <a:lnTo>
                    <a:pt x="7098" y="4247"/>
                  </a:lnTo>
                  <a:lnTo>
                    <a:pt x="7112" y="4252"/>
                  </a:lnTo>
                  <a:lnTo>
                    <a:pt x="7124" y="4259"/>
                  </a:lnTo>
                  <a:lnTo>
                    <a:pt x="7136" y="4268"/>
                  </a:lnTo>
                  <a:lnTo>
                    <a:pt x="7147" y="4279"/>
                  </a:lnTo>
                  <a:lnTo>
                    <a:pt x="7156" y="4289"/>
                  </a:lnTo>
                  <a:lnTo>
                    <a:pt x="7164" y="4301"/>
                  </a:lnTo>
                  <a:lnTo>
                    <a:pt x="7170" y="4313"/>
                  </a:lnTo>
                  <a:lnTo>
                    <a:pt x="7174" y="4324"/>
                  </a:lnTo>
                  <a:lnTo>
                    <a:pt x="7176" y="4341"/>
                  </a:lnTo>
                  <a:lnTo>
                    <a:pt x="7175" y="4359"/>
                  </a:lnTo>
                  <a:lnTo>
                    <a:pt x="7170" y="4376"/>
                  </a:lnTo>
                  <a:lnTo>
                    <a:pt x="7163" y="4393"/>
                  </a:lnTo>
                  <a:lnTo>
                    <a:pt x="7152" y="4409"/>
                  </a:lnTo>
                  <a:lnTo>
                    <a:pt x="7139" y="4424"/>
                  </a:lnTo>
                  <a:lnTo>
                    <a:pt x="7124" y="4436"/>
                  </a:lnTo>
                  <a:lnTo>
                    <a:pt x="7108" y="4448"/>
                  </a:lnTo>
                  <a:lnTo>
                    <a:pt x="7108" y="4469"/>
                  </a:lnTo>
                  <a:lnTo>
                    <a:pt x="7108" y="4491"/>
                  </a:lnTo>
                  <a:lnTo>
                    <a:pt x="7105" y="4513"/>
                  </a:lnTo>
                  <a:lnTo>
                    <a:pt x="7104" y="4533"/>
                  </a:lnTo>
                  <a:lnTo>
                    <a:pt x="7100" y="4554"/>
                  </a:lnTo>
                  <a:lnTo>
                    <a:pt x="7095" y="4573"/>
                  </a:lnTo>
                  <a:lnTo>
                    <a:pt x="7088" y="4592"/>
                  </a:lnTo>
                  <a:lnTo>
                    <a:pt x="7079" y="4611"/>
                  </a:lnTo>
                  <a:lnTo>
                    <a:pt x="7067" y="4618"/>
                  </a:lnTo>
                  <a:lnTo>
                    <a:pt x="7056" y="4625"/>
                  </a:lnTo>
                  <a:lnTo>
                    <a:pt x="7043" y="4630"/>
                  </a:lnTo>
                  <a:lnTo>
                    <a:pt x="7031" y="4634"/>
                  </a:lnTo>
                  <a:lnTo>
                    <a:pt x="7019" y="4637"/>
                  </a:lnTo>
                  <a:lnTo>
                    <a:pt x="7006" y="4637"/>
                  </a:lnTo>
                  <a:lnTo>
                    <a:pt x="6994" y="4635"/>
                  </a:lnTo>
                  <a:lnTo>
                    <a:pt x="6983" y="4630"/>
                  </a:lnTo>
                  <a:lnTo>
                    <a:pt x="6962" y="4620"/>
                  </a:lnTo>
                  <a:lnTo>
                    <a:pt x="6946" y="4609"/>
                  </a:lnTo>
                  <a:lnTo>
                    <a:pt x="6930" y="4594"/>
                  </a:lnTo>
                  <a:lnTo>
                    <a:pt x="6917" y="4577"/>
                  </a:lnTo>
                  <a:lnTo>
                    <a:pt x="6906" y="4558"/>
                  </a:lnTo>
                  <a:lnTo>
                    <a:pt x="6898" y="4538"/>
                  </a:lnTo>
                  <a:lnTo>
                    <a:pt x="6891" y="4518"/>
                  </a:lnTo>
                  <a:lnTo>
                    <a:pt x="6887" y="4496"/>
                  </a:lnTo>
                  <a:lnTo>
                    <a:pt x="6880" y="4489"/>
                  </a:lnTo>
                  <a:lnTo>
                    <a:pt x="6875" y="4482"/>
                  </a:lnTo>
                  <a:lnTo>
                    <a:pt x="6869" y="4473"/>
                  </a:lnTo>
                  <a:lnTo>
                    <a:pt x="6864" y="4466"/>
                  </a:lnTo>
                  <a:lnTo>
                    <a:pt x="6857" y="4449"/>
                  </a:lnTo>
                  <a:lnTo>
                    <a:pt x="6849" y="4429"/>
                  </a:lnTo>
                  <a:lnTo>
                    <a:pt x="6821" y="4421"/>
                  </a:lnTo>
                  <a:lnTo>
                    <a:pt x="6791" y="4412"/>
                  </a:lnTo>
                  <a:lnTo>
                    <a:pt x="6777" y="4409"/>
                  </a:lnTo>
                  <a:lnTo>
                    <a:pt x="6762" y="4408"/>
                  </a:lnTo>
                  <a:lnTo>
                    <a:pt x="6749" y="4408"/>
                  </a:lnTo>
                  <a:lnTo>
                    <a:pt x="6734" y="4410"/>
                  </a:lnTo>
                  <a:lnTo>
                    <a:pt x="6725" y="4421"/>
                  </a:lnTo>
                  <a:lnTo>
                    <a:pt x="6719" y="4431"/>
                  </a:lnTo>
                  <a:lnTo>
                    <a:pt x="6716" y="4442"/>
                  </a:lnTo>
                  <a:lnTo>
                    <a:pt x="6715" y="4453"/>
                  </a:lnTo>
                  <a:lnTo>
                    <a:pt x="6716" y="4464"/>
                  </a:lnTo>
                  <a:lnTo>
                    <a:pt x="6718" y="4474"/>
                  </a:lnTo>
                  <a:lnTo>
                    <a:pt x="6721" y="4485"/>
                  </a:lnTo>
                  <a:lnTo>
                    <a:pt x="6724" y="4496"/>
                  </a:lnTo>
                  <a:lnTo>
                    <a:pt x="6749" y="4523"/>
                  </a:lnTo>
                  <a:lnTo>
                    <a:pt x="6771" y="4551"/>
                  </a:lnTo>
                  <a:lnTo>
                    <a:pt x="6779" y="4565"/>
                  </a:lnTo>
                  <a:lnTo>
                    <a:pt x="6785" y="4582"/>
                  </a:lnTo>
                  <a:lnTo>
                    <a:pt x="6786" y="4600"/>
                  </a:lnTo>
                  <a:lnTo>
                    <a:pt x="6781" y="4620"/>
                  </a:lnTo>
                  <a:lnTo>
                    <a:pt x="6761" y="4669"/>
                  </a:lnTo>
                  <a:lnTo>
                    <a:pt x="6737" y="4717"/>
                  </a:lnTo>
                  <a:lnTo>
                    <a:pt x="6709" y="4762"/>
                  </a:lnTo>
                  <a:lnTo>
                    <a:pt x="6681" y="4807"/>
                  </a:lnTo>
                  <a:lnTo>
                    <a:pt x="6652" y="4852"/>
                  </a:lnTo>
                  <a:lnTo>
                    <a:pt x="6626" y="4898"/>
                  </a:lnTo>
                  <a:lnTo>
                    <a:pt x="6601" y="4944"/>
                  </a:lnTo>
                  <a:lnTo>
                    <a:pt x="6580" y="4994"/>
                  </a:lnTo>
                  <a:lnTo>
                    <a:pt x="6571" y="5015"/>
                  </a:lnTo>
                  <a:lnTo>
                    <a:pt x="6563" y="5038"/>
                  </a:lnTo>
                  <a:lnTo>
                    <a:pt x="6557" y="5062"/>
                  </a:lnTo>
                  <a:lnTo>
                    <a:pt x="6555" y="5086"/>
                  </a:lnTo>
                  <a:lnTo>
                    <a:pt x="6554" y="5110"/>
                  </a:lnTo>
                  <a:lnTo>
                    <a:pt x="6557" y="5135"/>
                  </a:lnTo>
                  <a:lnTo>
                    <a:pt x="6562" y="5160"/>
                  </a:lnTo>
                  <a:lnTo>
                    <a:pt x="6571" y="5184"/>
                  </a:lnTo>
                  <a:lnTo>
                    <a:pt x="6576" y="5203"/>
                  </a:lnTo>
                  <a:lnTo>
                    <a:pt x="6581" y="5222"/>
                  </a:lnTo>
                  <a:lnTo>
                    <a:pt x="6590" y="5241"/>
                  </a:lnTo>
                  <a:lnTo>
                    <a:pt x="6598" y="5261"/>
                  </a:lnTo>
                  <a:lnTo>
                    <a:pt x="6609" y="5281"/>
                  </a:lnTo>
                  <a:lnTo>
                    <a:pt x="6620" y="5301"/>
                  </a:lnTo>
                  <a:lnTo>
                    <a:pt x="6634" y="5320"/>
                  </a:lnTo>
                  <a:lnTo>
                    <a:pt x="6648" y="5338"/>
                  </a:lnTo>
                  <a:lnTo>
                    <a:pt x="6651" y="5349"/>
                  </a:lnTo>
                  <a:lnTo>
                    <a:pt x="6655" y="5364"/>
                  </a:lnTo>
                  <a:lnTo>
                    <a:pt x="6659" y="5379"/>
                  </a:lnTo>
                  <a:lnTo>
                    <a:pt x="6661" y="5395"/>
                  </a:lnTo>
                  <a:lnTo>
                    <a:pt x="6661" y="5411"/>
                  </a:lnTo>
                  <a:lnTo>
                    <a:pt x="6657" y="5426"/>
                  </a:lnTo>
                  <a:lnTo>
                    <a:pt x="6650" y="5440"/>
                  </a:lnTo>
                  <a:lnTo>
                    <a:pt x="6638" y="5453"/>
                  </a:lnTo>
                  <a:lnTo>
                    <a:pt x="6630" y="5462"/>
                  </a:lnTo>
                  <a:lnTo>
                    <a:pt x="6619" y="5469"/>
                  </a:lnTo>
                  <a:lnTo>
                    <a:pt x="6607" y="5474"/>
                  </a:lnTo>
                  <a:lnTo>
                    <a:pt x="6593" y="5477"/>
                  </a:lnTo>
                  <a:lnTo>
                    <a:pt x="6578" y="5479"/>
                  </a:lnTo>
                  <a:lnTo>
                    <a:pt x="6562" y="5480"/>
                  </a:lnTo>
                  <a:lnTo>
                    <a:pt x="6547" y="5481"/>
                  </a:lnTo>
                  <a:lnTo>
                    <a:pt x="6532" y="5481"/>
                  </a:lnTo>
                  <a:lnTo>
                    <a:pt x="6495" y="5460"/>
                  </a:lnTo>
                  <a:lnTo>
                    <a:pt x="6460" y="5434"/>
                  </a:lnTo>
                  <a:lnTo>
                    <a:pt x="6430" y="5403"/>
                  </a:lnTo>
                  <a:lnTo>
                    <a:pt x="6403" y="5369"/>
                  </a:lnTo>
                  <a:lnTo>
                    <a:pt x="6380" y="5331"/>
                  </a:lnTo>
                  <a:lnTo>
                    <a:pt x="6360" y="5293"/>
                  </a:lnTo>
                  <a:lnTo>
                    <a:pt x="6344" y="5253"/>
                  </a:lnTo>
                  <a:lnTo>
                    <a:pt x="6331" y="5214"/>
                  </a:lnTo>
                  <a:lnTo>
                    <a:pt x="6332" y="5178"/>
                  </a:lnTo>
                  <a:lnTo>
                    <a:pt x="6334" y="5143"/>
                  </a:lnTo>
                  <a:lnTo>
                    <a:pt x="6338" y="5109"/>
                  </a:lnTo>
                  <a:lnTo>
                    <a:pt x="6342" y="5076"/>
                  </a:lnTo>
                  <a:lnTo>
                    <a:pt x="6347" y="5043"/>
                  </a:lnTo>
                  <a:lnTo>
                    <a:pt x="6351" y="5011"/>
                  </a:lnTo>
                  <a:lnTo>
                    <a:pt x="6357" y="4978"/>
                  </a:lnTo>
                  <a:lnTo>
                    <a:pt x="6360" y="4945"/>
                  </a:lnTo>
                  <a:lnTo>
                    <a:pt x="6360" y="4935"/>
                  </a:lnTo>
                  <a:lnTo>
                    <a:pt x="6359" y="4924"/>
                  </a:lnTo>
                  <a:lnTo>
                    <a:pt x="6357" y="4915"/>
                  </a:lnTo>
                  <a:lnTo>
                    <a:pt x="6354" y="4905"/>
                  </a:lnTo>
                  <a:lnTo>
                    <a:pt x="6349" y="4897"/>
                  </a:lnTo>
                  <a:lnTo>
                    <a:pt x="6344" y="4889"/>
                  </a:lnTo>
                  <a:lnTo>
                    <a:pt x="6339" y="4883"/>
                  </a:lnTo>
                  <a:lnTo>
                    <a:pt x="6331" y="4879"/>
                  </a:lnTo>
                  <a:lnTo>
                    <a:pt x="6321" y="4880"/>
                  </a:lnTo>
                  <a:lnTo>
                    <a:pt x="6310" y="4882"/>
                  </a:lnTo>
                  <a:lnTo>
                    <a:pt x="6301" y="4886"/>
                  </a:lnTo>
                  <a:lnTo>
                    <a:pt x="6291" y="4891"/>
                  </a:lnTo>
                  <a:lnTo>
                    <a:pt x="6283" y="4899"/>
                  </a:lnTo>
                  <a:lnTo>
                    <a:pt x="6275" y="4907"/>
                  </a:lnTo>
                  <a:lnTo>
                    <a:pt x="6269" y="4917"/>
                  </a:lnTo>
                  <a:lnTo>
                    <a:pt x="6265" y="4926"/>
                  </a:lnTo>
                  <a:lnTo>
                    <a:pt x="6253" y="4956"/>
                  </a:lnTo>
                  <a:lnTo>
                    <a:pt x="6251" y="4986"/>
                  </a:lnTo>
                  <a:lnTo>
                    <a:pt x="6254" y="5018"/>
                  </a:lnTo>
                  <a:lnTo>
                    <a:pt x="6260" y="5050"/>
                  </a:lnTo>
                  <a:lnTo>
                    <a:pt x="6266" y="5081"/>
                  </a:lnTo>
                  <a:lnTo>
                    <a:pt x="6266" y="5110"/>
                  </a:lnTo>
                  <a:lnTo>
                    <a:pt x="6257" y="5139"/>
                  </a:lnTo>
                  <a:lnTo>
                    <a:pt x="6236" y="5165"/>
                  </a:lnTo>
                  <a:lnTo>
                    <a:pt x="6221" y="5183"/>
                  </a:lnTo>
                  <a:lnTo>
                    <a:pt x="6206" y="5201"/>
                  </a:lnTo>
                  <a:lnTo>
                    <a:pt x="6193" y="5220"/>
                  </a:lnTo>
                  <a:lnTo>
                    <a:pt x="6181" y="5238"/>
                  </a:lnTo>
                  <a:lnTo>
                    <a:pt x="6171" y="5257"/>
                  </a:lnTo>
                  <a:lnTo>
                    <a:pt x="6166" y="5277"/>
                  </a:lnTo>
                  <a:lnTo>
                    <a:pt x="6164" y="5297"/>
                  </a:lnTo>
                  <a:lnTo>
                    <a:pt x="6168" y="5319"/>
                  </a:lnTo>
                  <a:lnTo>
                    <a:pt x="6177" y="5340"/>
                  </a:lnTo>
                  <a:lnTo>
                    <a:pt x="6188" y="5358"/>
                  </a:lnTo>
                  <a:lnTo>
                    <a:pt x="6201" y="5375"/>
                  </a:lnTo>
                  <a:lnTo>
                    <a:pt x="6216" y="5389"/>
                  </a:lnTo>
                  <a:lnTo>
                    <a:pt x="6232" y="5401"/>
                  </a:lnTo>
                  <a:lnTo>
                    <a:pt x="6248" y="5412"/>
                  </a:lnTo>
                  <a:lnTo>
                    <a:pt x="6266" y="5419"/>
                  </a:lnTo>
                  <a:lnTo>
                    <a:pt x="6284" y="5423"/>
                  </a:lnTo>
                  <a:lnTo>
                    <a:pt x="6297" y="5426"/>
                  </a:lnTo>
                  <a:lnTo>
                    <a:pt x="6309" y="5428"/>
                  </a:lnTo>
                  <a:lnTo>
                    <a:pt x="6320" y="5428"/>
                  </a:lnTo>
                  <a:lnTo>
                    <a:pt x="6330" y="5426"/>
                  </a:lnTo>
                  <a:lnTo>
                    <a:pt x="6349" y="5421"/>
                  </a:lnTo>
                  <a:lnTo>
                    <a:pt x="6369" y="5414"/>
                  </a:lnTo>
                  <a:lnTo>
                    <a:pt x="6373" y="5411"/>
                  </a:lnTo>
                  <a:lnTo>
                    <a:pt x="6376" y="5407"/>
                  </a:lnTo>
                  <a:lnTo>
                    <a:pt x="6377" y="5403"/>
                  </a:lnTo>
                  <a:lnTo>
                    <a:pt x="6378" y="5399"/>
                  </a:lnTo>
                  <a:lnTo>
                    <a:pt x="6379" y="5388"/>
                  </a:lnTo>
                  <a:lnTo>
                    <a:pt x="6379" y="5376"/>
                  </a:lnTo>
                  <a:lnTo>
                    <a:pt x="6385" y="5391"/>
                  </a:lnTo>
                  <a:lnTo>
                    <a:pt x="6391" y="5406"/>
                  </a:lnTo>
                  <a:lnTo>
                    <a:pt x="6394" y="5422"/>
                  </a:lnTo>
                  <a:lnTo>
                    <a:pt x="6395" y="5438"/>
                  </a:lnTo>
                  <a:lnTo>
                    <a:pt x="6395" y="5454"/>
                  </a:lnTo>
                  <a:lnTo>
                    <a:pt x="6394" y="5470"/>
                  </a:lnTo>
                  <a:lnTo>
                    <a:pt x="6392" y="5486"/>
                  </a:lnTo>
                  <a:lnTo>
                    <a:pt x="6390" y="5501"/>
                  </a:lnTo>
                  <a:lnTo>
                    <a:pt x="6377" y="5538"/>
                  </a:lnTo>
                  <a:lnTo>
                    <a:pt x="6366" y="5574"/>
                  </a:lnTo>
                  <a:lnTo>
                    <a:pt x="6359" y="5589"/>
                  </a:lnTo>
                  <a:lnTo>
                    <a:pt x="6350" y="5604"/>
                  </a:lnTo>
                  <a:lnTo>
                    <a:pt x="6338" y="5616"/>
                  </a:lnTo>
                  <a:lnTo>
                    <a:pt x="6322" y="5624"/>
                  </a:lnTo>
                  <a:lnTo>
                    <a:pt x="6301" y="5626"/>
                  </a:lnTo>
                  <a:lnTo>
                    <a:pt x="6278" y="5630"/>
                  </a:lnTo>
                  <a:lnTo>
                    <a:pt x="6257" y="5633"/>
                  </a:lnTo>
                  <a:lnTo>
                    <a:pt x="6236" y="5634"/>
                  </a:lnTo>
                  <a:lnTo>
                    <a:pt x="6240" y="5637"/>
                  </a:lnTo>
                  <a:lnTo>
                    <a:pt x="6244" y="5640"/>
                  </a:lnTo>
                  <a:lnTo>
                    <a:pt x="6250" y="5641"/>
                  </a:lnTo>
                  <a:lnTo>
                    <a:pt x="6255" y="5642"/>
                  </a:lnTo>
                  <a:lnTo>
                    <a:pt x="6266" y="5643"/>
                  </a:lnTo>
                  <a:lnTo>
                    <a:pt x="6274" y="5643"/>
                  </a:lnTo>
                  <a:lnTo>
                    <a:pt x="6282" y="5640"/>
                  </a:lnTo>
                  <a:lnTo>
                    <a:pt x="6290" y="5638"/>
                  </a:lnTo>
                  <a:lnTo>
                    <a:pt x="6298" y="5637"/>
                  </a:lnTo>
                  <a:lnTo>
                    <a:pt x="6308" y="5637"/>
                  </a:lnTo>
                  <a:lnTo>
                    <a:pt x="6316" y="5637"/>
                  </a:lnTo>
                  <a:lnTo>
                    <a:pt x="6325" y="5638"/>
                  </a:lnTo>
                  <a:lnTo>
                    <a:pt x="6333" y="5640"/>
                  </a:lnTo>
                  <a:lnTo>
                    <a:pt x="6341" y="5643"/>
                  </a:lnTo>
                  <a:lnTo>
                    <a:pt x="6357" y="5623"/>
                  </a:lnTo>
                  <a:lnTo>
                    <a:pt x="6375" y="5606"/>
                  </a:lnTo>
                  <a:lnTo>
                    <a:pt x="6395" y="5593"/>
                  </a:lnTo>
                  <a:lnTo>
                    <a:pt x="6416" y="5582"/>
                  </a:lnTo>
                  <a:lnTo>
                    <a:pt x="6439" y="5575"/>
                  </a:lnTo>
                  <a:lnTo>
                    <a:pt x="6464" y="5571"/>
                  </a:lnTo>
                  <a:lnTo>
                    <a:pt x="6488" y="5571"/>
                  </a:lnTo>
                  <a:lnTo>
                    <a:pt x="6513" y="5577"/>
                  </a:lnTo>
                  <a:lnTo>
                    <a:pt x="6528" y="5584"/>
                  </a:lnTo>
                  <a:lnTo>
                    <a:pt x="6542" y="5591"/>
                  </a:lnTo>
                  <a:lnTo>
                    <a:pt x="6557" y="5599"/>
                  </a:lnTo>
                  <a:lnTo>
                    <a:pt x="6571" y="5605"/>
                  </a:lnTo>
                  <a:lnTo>
                    <a:pt x="6593" y="5583"/>
                  </a:lnTo>
                  <a:lnTo>
                    <a:pt x="6615" y="5558"/>
                  </a:lnTo>
                  <a:lnTo>
                    <a:pt x="6637" y="5533"/>
                  </a:lnTo>
                  <a:lnTo>
                    <a:pt x="6662" y="5510"/>
                  </a:lnTo>
                  <a:lnTo>
                    <a:pt x="6688" y="5490"/>
                  </a:lnTo>
                  <a:lnTo>
                    <a:pt x="6717" y="5476"/>
                  </a:lnTo>
                  <a:lnTo>
                    <a:pt x="6747" y="5470"/>
                  </a:lnTo>
                  <a:lnTo>
                    <a:pt x="6781" y="5472"/>
                  </a:lnTo>
                  <a:lnTo>
                    <a:pt x="6790" y="5479"/>
                  </a:lnTo>
                  <a:lnTo>
                    <a:pt x="6799" y="5487"/>
                  </a:lnTo>
                  <a:lnTo>
                    <a:pt x="6804" y="5492"/>
                  </a:lnTo>
                  <a:lnTo>
                    <a:pt x="6808" y="5497"/>
                  </a:lnTo>
                  <a:lnTo>
                    <a:pt x="6810" y="5504"/>
                  </a:lnTo>
                  <a:lnTo>
                    <a:pt x="6811" y="5510"/>
                  </a:lnTo>
                  <a:lnTo>
                    <a:pt x="6813" y="5527"/>
                  </a:lnTo>
                  <a:lnTo>
                    <a:pt x="6813" y="5544"/>
                  </a:lnTo>
                  <a:lnTo>
                    <a:pt x="6811" y="5560"/>
                  </a:lnTo>
                  <a:lnTo>
                    <a:pt x="6807" y="5576"/>
                  </a:lnTo>
                  <a:lnTo>
                    <a:pt x="6801" y="5590"/>
                  </a:lnTo>
                  <a:lnTo>
                    <a:pt x="6796" y="5605"/>
                  </a:lnTo>
                  <a:lnTo>
                    <a:pt x="6789" y="5620"/>
                  </a:lnTo>
                  <a:lnTo>
                    <a:pt x="6781" y="5634"/>
                  </a:lnTo>
                  <a:lnTo>
                    <a:pt x="6800" y="5635"/>
                  </a:lnTo>
                  <a:lnTo>
                    <a:pt x="6818" y="5638"/>
                  </a:lnTo>
                  <a:lnTo>
                    <a:pt x="6837" y="5643"/>
                  </a:lnTo>
                  <a:lnTo>
                    <a:pt x="6854" y="5650"/>
                  </a:lnTo>
                  <a:lnTo>
                    <a:pt x="6871" y="5659"/>
                  </a:lnTo>
                  <a:lnTo>
                    <a:pt x="6885" y="5671"/>
                  </a:lnTo>
                  <a:lnTo>
                    <a:pt x="6898" y="5685"/>
                  </a:lnTo>
                  <a:lnTo>
                    <a:pt x="6906" y="5702"/>
                  </a:lnTo>
                  <a:lnTo>
                    <a:pt x="6899" y="5734"/>
                  </a:lnTo>
                  <a:lnTo>
                    <a:pt x="6884" y="5763"/>
                  </a:lnTo>
                  <a:lnTo>
                    <a:pt x="6865" y="5787"/>
                  </a:lnTo>
                  <a:lnTo>
                    <a:pt x="6841" y="5807"/>
                  </a:lnTo>
                  <a:lnTo>
                    <a:pt x="6813" y="5825"/>
                  </a:lnTo>
                  <a:lnTo>
                    <a:pt x="6783" y="5840"/>
                  </a:lnTo>
                  <a:lnTo>
                    <a:pt x="6754" y="5853"/>
                  </a:lnTo>
                  <a:lnTo>
                    <a:pt x="6724" y="5863"/>
                  </a:lnTo>
                  <a:lnTo>
                    <a:pt x="6739" y="5873"/>
                  </a:lnTo>
                  <a:lnTo>
                    <a:pt x="6753" y="5883"/>
                  </a:lnTo>
                  <a:lnTo>
                    <a:pt x="6760" y="5887"/>
                  </a:lnTo>
                  <a:lnTo>
                    <a:pt x="6765" y="5892"/>
                  </a:lnTo>
                  <a:lnTo>
                    <a:pt x="6771" y="5897"/>
                  </a:lnTo>
                  <a:lnTo>
                    <a:pt x="6776" y="5904"/>
                  </a:lnTo>
                  <a:lnTo>
                    <a:pt x="6785" y="5916"/>
                  </a:lnTo>
                  <a:lnTo>
                    <a:pt x="6791" y="5931"/>
                  </a:lnTo>
                  <a:lnTo>
                    <a:pt x="6787" y="5945"/>
                  </a:lnTo>
                  <a:lnTo>
                    <a:pt x="6779" y="5957"/>
                  </a:lnTo>
                  <a:lnTo>
                    <a:pt x="6771" y="5969"/>
                  </a:lnTo>
                  <a:lnTo>
                    <a:pt x="6760" y="5980"/>
                  </a:lnTo>
                  <a:lnTo>
                    <a:pt x="6749" y="5989"/>
                  </a:lnTo>
                  <a:lnTo>
                    <a:pt x="6738" y="5997"/>
                  </a:lnTo>
                  <a:lnTo>
                    <a:pt x="6726" y="6003"/>
                  </a:lnTo>
                  <a:lnTo>
                    <a:pt x="6715" y="6007"/>
                  </a:lnTo>
                  <a:lnTo>
                    <a:pt x="6698" y="6011"/>
                  </a:lnTo>
                  <a:lnTo>
                    <a:pt x="6679" y="6015"/>
                  </a:lnTo>
                  <a:lnTo>
                    <a:pt x="6670" y="6017"/>
                  </a:lnTo>
                  <a:lnTo>
                    <a:pt x="6664" y="6021"/>
                  </a:lnTo>
                  <a:lnTo>
                    <a:pt x="6659" y="6027"/>
                  </a:lnTo>
                  <a:lnTo>
                    <a:pt x="6657" y="6036"/>
                  </a:lnTo>
                  <a:lnTo>
                    <a:pt x="6656" y="6043"/>
                  </a:lnTo>
                  <a:lnTo>
                    <a:pt x="6653" y="6051"/>
                  </a:lnTo>
                  <a:lnTo>
                    <a:pt x="6653" y="6054"/>
                  </a:lnTo>
                  <a:lnTo>
                    <a:pt x="6653" y="6058"/>
                  </a:lnTo>
                  <a:lnTo>
                    <a:pt x="6654" y="6061"/>
                  </a:lnTo>
                  <a:lnTo>
                    <a:pt x="6657" y="6064"/>
                  </a:lnTo>
                  <a:lnTo>
                    <a:pt x="6668" y="6071"/>
                  </a:lnTo>
                  <a:lnTo>
                    <a:pt x="6679" y="6073"/>
                  </a:lnTo>
                  <a:lnTo>
                    <a:pt x="6689" y="6073"/>
                  </a:lnTo>
                  <a:lnTo>
                    <a:pt x="6699" y="6071"/>
                  </a:lnTo>
                  <a:lnTo>
                    <a:pt x="6718" y="6063"/>
                  </a:lnTo>
                  <a:lnTo>
                    <a:pt x="6734" y="6055"/>
                  </a:lnTo>
                  <a:lnTo>
                    <a:pt x="6756" y="6055"/>
                  </a:lnTo>
                  <a:lnTo>
                    <a:pt x="6778" y="6056"/>
                  </a:lnTo>
                  <a:lnTo>
                    <a:pt x="6800" y="6058"/>
                  </a:lnTo>
                  <a:lnTo>
                    <a:pt x="6823" y="6062"/>
                  </a:lnTo>
                  <a:lnTo>
                    <a:pt x="6844" y="6070"/>
                  </a:lnTo>
                  <a:lnTo>
                    <a:pt x="6863" y="6079"/>
                  </a:lnTo>
                  <a:lnTo>
                    <a:pt x="6881" y="6094"/>
                  </a:lnTo>
                  <a:lnTo>
                    <a:pt x="6897" y="6113"/>
                  </a:lnTo>
                  <a:lnTo>
                    <a:pt x="6896" y="6124"/>
                  </a:lnTo>
                  <a:lnTo>
                    <a:pt x="6894" y="6135"/>
                  </a:lnTo>
                  <a:lnTo>
                    <a:pt x="6888" y="6148"/>
                  </a:lnTo>
                  <a:lnTo>
                    <a:pt x="6882" y="6160"/>
                  </a:lnTo>
                  <a:lnTo>
                    <a:pt x="6875" y="6170"/>
                  </a:lnTo>
                  <a:lnTo>
                    <a:pt x="6864" y="6181"/>
                  </a:lnTo>
                  <a:lnTo>
                    <a:pt x="6852" y="6190"/>
                  </a:lnTo>
                  <a:lnTo>
                    <a:pt x="6840" y="6199"/>
                  </a:lnTo>
                  <a:lnTo>
                    <a:pt x="6814" y="6203"/>
                  </a:lnTo>
                  <a:lnTo>
                    <a:pt x="6789" y="6203"/>
                  </a:lnTo>
                  <a:lnTo>
                    <a:pt x="6763" y="6200"/>
                  </a:lnTo>
                  <a:lnTo>
                    <a:pt x="6739" y="6193"/>
                  </a:lnTo>
                  <a:lnTo>
                    <a:pt x="6714" y="6186"/>
                  </a:lnTo>
                  <a:lnTo>
                    <a:pt x="6688" y="6178"/>
                  </a:lnTo>
                  <a:lnTo>
                    <a:pt x="6663" y="6168"/>
                  </a:lnTo>
                  <a:lnTo>
                    <a:pt x="6638" y="6161"/>
                  </a:lnTo>
                  <a:lnTo>
                    <a:pt x="6629" y="6176"/>
                  </a:lnTo>
                  <a:lnTo>
                    <a:pt x="6617" y="6192"/>
                  </a:lnTo>
                  <a:lnTo>
                    <a:pt x="6611" y="6201"/>
                  </a:lnTo>
                  <a:lnTo>
                    <a:pt x="6605" y="6207"/>
                  </a:lnTo>
                  <a:lnTo>
                    <a:pt x="6597" y="6213"/>
                  </a:lnTo>
                  <a:lnTo>
                    <a:pt x="6590" y="6218"/>
                  </a:lnTo>
                  <a:lnTo>
                    <a:pt x="6591" y="6224"/>
                  </a:lnTo>
                  <a:lnTo>
                    <a:pt x="6593" y="6230"/>
                  </a:lnTo>
                  <a:lnTo>
                    <a:pt x="6597" y="6236"/>
                  </a:lnTo>
                  <a:lnTo>
                    <a:pt x="6601" y="6241"/>
                  </a:lnTo>
                  <a:lnTo>
                    <a:pt x="6611" y="6248"/>
                  </a:lnTo>
                  <a:lnTo>
                    <a:pt x="6619" y="6256"/>
                  </a:lnTo>
                  <a:lnTo>
                    <a:pt x="6632" y="6283"/>
                  </a:lnTo>
                  <a:lnTo>
                    <a:pt x="6642" y="6309"/>
                  </a:lnTo>
                  <a:lnTo>
                    <a:pt x="6650" y="6334"/>
                  </a:lnTo>
                  <a:lnTo>
                    <a:pt x="6657" y="6362"/>
                  </a:lnTo>
                  <a:lnTo>
                    <a:pt x="6668" y="6351"/>
                  </a:lnTo>
                  <a:lnTo>
                    <a:pt x="6681" y="6344"/>
                  </a:lnTo>
                  <a:lnTo>
                    <a:pt x="6693" y="6337"/>
                  </a:lnTo>
                  <a:lnTo>
                    <a:pt x="6706" y="6333"/>
                  </a:lnTo>
                  <a:lnTo>
                    <a:pt x="6720" y="6330"/>
                  </a:lnTo>
                  <a:lnTo>
                    <a:pt x="6734" y="6329"/>
                  </a:lnTo>
                  <a:lnTo>
                    <a:pt x="6749" y="6330"/>
                  </a:lnTo>
                  <a:lnTo>
                    <a:pt x="6762" y="6333"/>
                  </a:lnTo>
                  <a:lnTo>
                    <a:pt x="6804" y="6347"/>
                  </a:lnTo>
                  <a:lnTo>
                    <a:pt x="6843" y="6365"/>
                  </a:lnTo>
                  <a:lnTo>
                    <a:pt x="6879" y="6388"/>
                  </a:lnTo>
                  <a:lnTo>
                    <a:pt x="6914" y="6413"/>
                  </a:lnTo>
                  <a:lnTo>
                    <a:pt x="6948" y="6442"/>
                  </a:lnTo>
                  <a:lnTo>
                    <a:pt x="6980" y="6469"/>
                  </a:lnTo>
                  <a:lnTo>
                    <a:pt x="7014" y="6498"/>
                  </a:lnTo>
                  <a:lnTo>
                    <a:pt x="7050" y="6523"/>
                  </a:lnTo>
                  <a:lnTo>
                    <a:pt x="7061" y="6538"/>
                  </a:lnTo>
                  <a:lnTo>
                    <a:pt x="7075" y="6554"/>
                  </a:lnTo>
                  <a:lnTo>
                    <a:pt x="7081" y="6563"/>
                  </a:lnTo>
                  <a:lnTo>
                    <a:pt x="7083" y="6571"/>
                  </a:lnTo>
                  <a:lnTo>
                    <a:pt x="7083" y="6581"/>
                  </a:lnTo>
                  <a:lnTo>
                    <a:pt x="7079" y="6591"/>
                  </a:lnTo>
                  <a:lnTo>
                    <a:pt x="7069" y="6591"/>
                  </a:lnTo>
                  <a:lnTo>
                    <a:pt x="7062" y="6579"/>
                  </a:lnTo>
                  <a:lnTo>
                    <a:pt x="7052" y="6568"/>
                  </a:lnTo>
                  <a:lnTo>
                    <a:pt x="7044" y="6556"/>
                  </a:lnTo>
                  <a:lnTo>
                    <a:pt x="7033" y="6545"/>
                  </a:lnTo>
                  <a:lnTo>
                    <a:pt x="7022" y="6533"/>
                  </a:lnTo>
                  <a:lnTo>
                    <a:pt x="7010" y="6522"/>
                  </a:lnTo>
                  <a:lnTo>
                    <a:pt x="6996" y="6513"/>
                  </a:lnTo>
                  <a:lnTo>
                    <a:pt x="6983" y="6504"/>
                  </a:lnTo>
                  <a:lnTo>
                    <a:pt x="6986" y="6519"/>
                  </a:lnTo>
                  <a:lnTo>
                    <a:pt x="6988" y="6535"/>
                  </a:lnTo>
                  <a:lnTo>
                    <a:pt x="6990" y="6551"/>
                  </a:lnTo>
                  <a:lnTo>
                    <a:pt x="6990" y="6567"/>
                  </a:lnTo>
                  <a:lnTo>
                    <a:pt x="6990" y="6583"/>
                  </a:lnTo>
                  <a:lnTo>
                    <a:pt x="6988" y="6599"/>
                  </a:lnTo>
                  <a:lnTo>
                    <a:pt x="6986" y="6614"/>
                  </a:lnTo>
                  <a:lnTo>
                    <a:pt x="6983" y="6629"/>
                  </a:lnTo>
                  <a:lnTo>
                    <a:pt x="6974" y="6621"/>
                  </a:lnTo>
                  <a:lnTo>
                    <a:pt x="6969" y="6611"/>
                  </a:lnTo>
                  <a:lnTo>
                    <a:pt x="6967" y="6601"/>
                  </a:lnTo>
                  <a:lnTo>
                    <a:pt x="6967" y="6590"/>
                  </a:lnTo>
                  <a:lnTo>
                    <a:pt x="6967" y="6577"/>
                  </a:lnTo>
                  <a:lnTo>
                    <a:pt x="6967" y="6566"/>
                  </a:lnTo>
                  <a:lnTo>
                    <a:pt x="6966" y="6554"/>
                  </a:lnTo>
                  <a:lnTo>
                    <a:pt x="6964" y="6544"/>
                  </a:lnTo>
                  <a:lnTo>
                    <a:pt x="6954" y="6485"/>
                  </a:lnTo>
                  <a:lnTo>
                    <a:pt x="6939" y="6472"/>
                  </a:lnTo>
                  <a:lnTo>
                    <a:pt x="6922" y="6458"/>
                  </a:lnTo>
                  <a:lnTo>
                    <a:pt x="6904" y="6445"/>
                  </a:lnTo>
                  <a:lnTo>
                    <a:pt x="6886" y="6431"/>
                  </a:lnTo>
                  <a:lnTo>
                    <a:pt x="6867" y="6418"/>
                  </a:lnTo>
                  <a:lnTo>
                    <a:pt x="6848" y="6404"/>
                  </a:lnTo>
                  <a:lnTo>
                    <a:pt x="6829" y="6388"/>
                  </a:lnTo>
                  <a:lnTo>
                    <a:pt x="6811" y="6371"/>
                  </a:lnTo>
                  <a:lnTo>
                    <a:pt x="6786" y="6369"/>
                  </a:lnTo>
                  <a:lnTo>
                    <a:pt x="6757" y="6367"/>
                  </a:lnTo>
                  <a:lnTo>
                    <a:pt x="6741" y="6367"/>
                  </a:lnTo>
                  <a:lnTo>
                    <a:pt x="6725" y="6367"/>
                  </a:lnTo>
                  <a:lnTo>
                    <a:pt x="6710" y="6368"/>
                  </a:lnTo>
                  <a:lnTo>
                    <a:pt x="6696" y="6371"/>
                  </a:lnTo>
                  <a:lnTo>
                    <a:pt x="6733" y="6398"/>
                  </a:lnTo>
                  <a:lnTo>
                    <a:pt x="6770" y="6426"/>
                  </a:lnTo>
                  <a:lnTo>
                    <a:pt x="6807" y="6459"/>
                  </a:lnTo>
                  <a:lnTo>
                    <a:pt x="6840" y="6494"/>
                  </a:lnTo>
                  <a:lnTo>
                    <a:pt x="6867" y="6532"/>
                  </a:lnTo>
                  <a:lnTo>
                    <a:pt x="6887" y="6574"/>
                  </a:lnTo>
                  <a:lnTo>
                    <a:pt x="6898" y="6619"/>
                  </a:lnTo>
                  <a:lnTo>
                    <a:pt x="6897" y="6667"/>
                  </a:lnTo>
                  <a:lnTo>
                    <a:pt x="6890" y="6676"/>
                  </a:lnTo>
                  <a:lnTo>
                    <a:pt x="6886" y="6684"/>
                  </a:lnTo>
                  <a:lnTo>
                    <a:pt x="6883" y="6687"/>
                  </a:lnTo>
                  <a:lnTo>
                    <a:pt x="6879" y="6688"/>
                  </a:lnTo>
                  <a:lnTo>
                    <a:pt x="6875" y="6688"/>
                  </a:lnTo>
                  <a:lnTo>
                    <a:pt x="6868" y="6686"/>
                  </a:lnTo>
                  <a:lnTo>
                    <a:pt x="6863" y="6686"/>
                  </a:lnTo>
                  <a:lnTo>
                    <a:pt x="6859" y="6686"/>
                  </a:lnTo>
                  <a:lnTo>
                    <a:pt x="6864" y="6645"/>
                  </a:lnTo>
                  <a:lnTo>
                    <a:pt x="6861" y="6607"/>
                  </a:lnTo>
                  <a:lnTo>
                    <a:pt x="6849" y="6571"/>
                  </a:lnTo>
                  <a:lnTo>
                    <a:pt x="6831" y="6538"/>
                  </a:lnTo>
                  <a:lnTo>
                    <a:pt x="6808" y="6506"/>
                  </a:lnTo>
                  <a:lnTo>
                    <a:pt x="6781" y="6477"/>
                  </a:lnTo>
                  <a:lnTo>
                    <a:pt x="6753" y="6447"/>
                  </a:lnTo>
                  <a:lnTo>
                    <a:pt x="6724" y="6419"/>
                  </a:lnTo>
                  <a:lnTo>
                    <a:pt x="6667" y="6381"/>
                  </a:lnTo>
                  <a:lnTo>
                    <a:pt x="6659" y="6388"/>
                  </a:lnTo>
                  <a:lnTo>
                    <a:pt x="6654" y="6398"/>
                  </a:lnTo>
                  <a:lnTo>
                    <a:pt x="6652" y="6408"/>
                  </a:lnTo>
                  <a:lnTo>
                    <a:pt x="6652" y="6419"/>
                  </a:lnTo>
                  <a:lnTo>
                    <a:pt x="6652" y="6429"/>
                  </a:lnTo>
                  <a:lnTo>
                    <a:pt x="6651" y="6440"/>
                  </a:lnTo>
                  <a:lnTo>
                    <a:pt x="6647" y="6449"/>
                  </a:lnTo>
                  <a:lnTo>
                    <a:pt x="6638" y="6457"/>
                  </a:lnTo>
                  <a:lnTo>
                    <a:pt x="6628" y="6457"/>
                  </a:lnTo>
                  <a:lnTo>
                    <a:pt x="6615" y="6458"/>
                  </a:lnTo>
                  <a:lnTo>
                    <a:pt x="6610" y="6459"/>
                  </a:lnTo>
                  <a:lnTo>
                    <a:pt x="6605" y="6461"/>
                  </a:lnTo>
                  <a:lnTo>
                    <a:pt x="6601" y="6463"/>
                  </a:lnTo>
                  <a:lnTo>
                    <a:pt x="6600" y="6466"/>
                  </a:lnTo>
                  <a:lnTo>
                    <a:pt x="6599" y="6481"/>
                  </a:lnTo>
                  <a:lnTo>
                    <a:pt x="6598" y="6494"/>
                  </a:lnTo>
                  <a:lnTo>
                    <a:pt x="6597" y="6500"/>
                  </a:lnTo>
                  <a:lnTo>
                    <a:pt x="6596" y="6505"/>
                  </a:lnTo>
                  <a:lnTo>
                    <a:pt x="6593" y="6511"/>
                  </a:lnTo>
                  <a:lnTo>
                    <a:pt x="6590" y="6514"/>
                  </a:lnTo>
                  <a:lnTo>
                    <a:pt x="6583" y="6524"/>
                  </a:lnTo>
                  <a:lnTo>
                    <a:pt x="6576" y="6532"/>
                  </a:lnTo>
                  <a:lnTo>
                    <a:pt x="6569" y="6539"/>
                  </a:lnTo>
                  <a:lnTo>
                    <a:pt x="6560" y="6545"/>
                  </a:lnTo>
                  <a:lnTo>
                    <a:pt x="6552" y="6548"/>
                  </a:lnTo>
                  <a:lnTo>
                    <a:pt x="6543" y="6551"/>
                  </a:lnTo>
                  <a:lnTo>
                    <a:pt x="6534" y="6552"/>
                  </a:lnTo>
                  <a:lnTo>
                    <a:pt x="6523" y="6553"/>
                  </a:lnTo>
                  <a:lnTo>
                    <a:pt x="6519" y="6563"/>
                  </a:lnTo>
                  <a:lnTo>
                    <a:pt x="6512" y="6570"/>
                  </a:lnTo>
                  <a:lnTo>
                    <a:pt x="6505" y="6575"/>
                  </a:lnTo>
                  <a:lnTo>
                    <a:pt x="6498" y="6582"/>
                  </a:lnTo>
                  <a:lnTo>
                    <a:pt x="6492" y="6587"/>
                  </a:lnTo>
                  <a:lnTo>
                    <a:pt x="6489" y="6593"/>
                  </a:lnTo>
                  <a:lnTo>
                    <a:pt x="6490" y="6601"/>
                  </a:lnTo>
                  <a:lnTo>
                    <a:pt x="6494" y="6610"/>
                  </a:lnTo>
                  <a:lnTo>
                    <a:pt x="6494" y="6618"/>
                  </a:lnTo>
                  <a:lnTo>
                    <a:pt x="6493" y="6624"/>
                  </a:lnTo>
                  <a:lnTo>
                    <a:pt x="6492" y="6628"/>
                  </a:lnTo>
                  <a:lnTo>
                    <a:pt x="6490" y="6631"/>
                  </a:lnTo>
                  <a:lnTo>
                    <a:pt x="6488" y="6636"/>
                  </a:lnTo>
                  <a:lnTo>
                    <a:pt x="6485" y="6639"/>
                  </a:lnTo>
                  <a:lnTo>
                    <a:pt x="6480" y="6638"/>
                  </a:lnTo>
                  <a:lnTo>
                    <a:pt x="6476" y="6634"/>
                  </a:lnTo>
                  <a:lnTo>
                    <a:pt x="6475" y="6629"/>
                  </a:lnTo>
                  <a:lnTo>
                    <a:pt x="6475" y="6623"/>
                  </a:lnTo>
                  <a:lnTo>
                    <a:pt x="6475" y="6616"/>
                  </a:lnTo>
                  <a:lnTo>
                    <a:pt x="6474" y="6610"/>
                  </a:lnTo>
                  <a:lnTo>
                    <a:pt x="6471" y="6605"/>
                  </a:lnTo>
                  <a:lnTo>
                    <a:pt x="6466" y="6601"/>
                  </a:lnTo>
                  <a:lnTo>
                    <a:pt x="6455" y="6603"/>
                  </a:lnTo>
                  <a:lnTo>
                    <a:pt x="6445" y="6602"/>
                  </a:lnTo>
                  <a:lnTo>
                    <a:pt x="6434" y="6600"/>
                  </a:lnTo>
                  <a:lnTo>
                    <a:pt x="6423" y="6599"/>
                  </a:lnTo>
                  <a:lnTo>
                    <a:pt x="6414" y="6596"/>
                  </a:lnTo>
                  <a:lnTo>
                    <a:pt x="6405" y="6597"/>
                  </a:lnTo>
                  <a:lnTo>
                    <a:pt x="6397" y="6602"/>
                  </a:lnTo>
                  <a:lnTo>
                    <a:pt x="6390" y="6610"/>
                  </a:lnTo>
                  <a:lnTo>
                    <a:pt x="6375" y="6612"/>
                  </a:lnTo>
                  <a:lnTo>
                    <a:pt x="6359" y="6613"/>
                  </a:lnTo>
                  <a:lnTo>
                    <a:pt x="6343" y="6612"/>
                  </a:lnTo>
                  <a:lnTo>
                    <a:pt x="6328" y="6610"/>
                  </a:lnTo>
                  <a:lnTo>
                    <a:pt x="6313" y="6606"/>
                  </a:lnTo>
                  <a:lnTo>
                    <a:pt x="6298" y="6600"/>
                  </a:lnTo>
                  <a:lnTo>
                    <a:pt x="6286" y="6591"/>
                  </a:lnTo>
                  <a:lnTo>
                    <a:pt x="6274" y="6582"/>
                  </a:lnTo>
                  <a:lnTo>
                    <a:pt x="6270" y="6573"/>
                  </a:lnTo>
                  <a:lnTo>
                    <a:pt x="6264" y="6570"/>
                  </a:lnTo>
                  <a:lnTo>
                    <a:pt x="6257" y="6571"/>
                  </a:lnTo>
                  <a:lnTo>
                    <a:pt x="6249" y="6573"/>
                  </a:lnTo>
                  <a:lnTo>
                    <a:pt x="6240" y="6575"/>
                  </a:lnTo>
                  <a:lnTo>
                    <a:pt x="6232" y="6577"/>
                  </a:lnTo>
                  <a:lnTo>
                    <a:pt x="6224" y="6576"/>
                  </a:lnTo>
                  <a:lnTo>
                    <a:pt x="6217" y="6572"/>
                  </a:lnTo>
                  <a:lnTo>
                    <a:pt x="6201" y="6564"/>
                  </a:lnTo>
                  <a:lnTo>
                    <a:pt x="6188" y="6554"/>
                  </a:lnTo>
                  <a:lnTo>
                    <a:pt x="6180" y="6544"/>
                  </a:lnTo>
                  <a:lnTo>
                    <a:pt x="6172" y="6531"/>
                  </a:lnTo>
                  <a:lnTo>
                    <a:pt x="6162" y="6504"/>
                  </a:lnTo>
                  <a:lnTo>
                    <a:pt x="6149" y="6476"/>
                  </a:lnTo>
                  <a:lnTo>
                    <a:pt x="6139" y="6476"/>
                  </a:lnTo>
                  <a:lnTo>
                    <a:pt x="6128" y="6474"/>
                  </a:lnTo>
                  <a:lnTo>
                    <a:pt x="6118" y="6471"/>
                  </a:lnTo>
                  <a:lnTo>
                    <a:pt x="6109" y="6466"/>
                  </a:lnTo>
                  <a:lnTo>
                    <a:pt x="6100" y="6460"/>
                  </a:lnTo>
                  <a:lnTo>
                    <a:pt x="6093" y="6451"/>
                  </a:lnTo>
                  <a:lnTo>
                    <a:pt x="6087" y="6441"/>
                  </a:lnTo>
                  <a:lnTo>
                    <a:pt x="6082" y="6428"/>
                  </a:lnTo>
                  <a:lnTo>
                    <a:pt x="6079" y="6424"/>
                  </a:lnTo>
                  <a:lnTo>
                    <a:pt x="6077" y="6420"/>
                  </a:lnTo>
                  <a:lnTo>
                    <a:pt x="6075" y="6414"/>
                  </a:lnTo>
                  <a:lnTo>
                    <a:pt x="6074" y="6408"/>
                  </a:lnTo>
                  <a:lnTo>
                    <a:pt x="6073" y="6394"/>
                  </a:lnTo>
                  <a:lnTo>
                    <a:pt x="6073" y="6381"/>
                  </a:lnTo>
                  <a:lnTo>
                    <a:pt x="6064" y="6383"/>
                  </a:lnTo>
                  <a:lnTo>
                    <a:pt x="6054" y="6384"/>
                  </a:lnTo>
                  <a:lnTo>
                    <a:pt x="6043" y="6384"/>
                  </a:lnTo>
                  <a:lnTo>
                    <a:pt x="6033" y="6384"/>
                  </a:lnTo>
                  <a:lnTo>
                    <a:pt x="6022" y="6386"/>
                  </a:lnTo>
                  <a:lnTo>
                    <a:pt x="6014" y="6390"/>
                  </a:lnTo>
                  <a:lnTo>
                    <a:pt x="6008" y="6398"/>
                  </a:lnTo>
                  <a:lnTo>
                    <a:pt x="6006" y="6409"/>
                  </a:lnTo>
                  <a:lnTo>
                    <a:pt x="5979" y="6473"/>
                  </a:lnTo>
                  <a:lnTo>
                    <a:pt x="5939" y="6527"/>
                  </a:lnTo>
                  <a:lnTo>
                    <a:pt x="5893" y="6572"/>
                  </a:lnTo>
                  <a:lnTo>
                    <a:pt x="5838" y="6609"/>
                  </a:lnTo>
                  <a:lnTo>
                    <a:pt x="5778" y="6639"/>
                  </a:lnTo>
                  <a:lnTo>
                    <a:pt x="5715" y="6661"/>
                  </a:lnTo>
                  <a:lnTo>
                    <a:pt x="5649" y="6677"/>
                  </a:lnTo>
                  <a:lnTo>
                    <a:pt x="5585" y="6686"/>
                  </a:lnTo>
                  <a:lnTo>
                    <a:pt x="5517" y="6686"/>
                  </a:lnTo>
                  <a:lnTo>
                    <a:pt x="5495" y="6710"/>
                  </a:lnTo>
                  <a:lnTo>
                    <a:pt x="5470" y="6736"/>
                  </a:lnTo>
                  <a:lnTo>
                    <a:pt x="5459" y="6749"/>
                  </a:lnTo>
                  <a:lnTo>
                    <a:pt x="5448" y="6764"/>
                  </a:lnTo>
                  <a:lnTo>
                    <a:pt x="5439" y="6777"/>
                  </a:lnTo>
                  <a:lnTo>
                    <a:pt x="5431" y="6792"/>
                  </a:lnTo>
                  <a:lnTo>
                    <a:pt x="5413" y="6807"/>
                  </a:lnTo>
                  <a:lnTo>
                    <a:pt x="5395" y="6824"/>
                  </a:lnTo>
                  <a:lnTo>
                    <a:pt x="5377" y="6841"/>
                  </a:lnTo>
                  <a:lnTo>
                    <a:pt x="5359" y="6859"/>
                  </a:lnTo>
                  <a:lnTo>
                    <a:pt x="5341" y="6877"/>
                  </a:lnTo>
                  <a:lnTo>
                    <a:pt x="5323" y="6894"/>
                  </a:lnTo>
                  <a:lnTo>
                    <a:pt x="5305" y="6911"/>
                  </a:lnTo>
                  <a:lnTo>
                    <a:pt x="5287" y="6925"/>
                  </a:lnTo>
                  <a:lnTo>
                    <a:pt x="5317" y="6931"/>
                  </a:lnTo>
                  <a:lnTo>
                    <a:pt x="5347" y="6935"/>
                  </a:lnTo>
                  <a:lnTo>
                    <a:pt x="5361" y="6940"/>
                  </a:lnTo>
                  <a:lnTo>
                    <a:pt x="5374" y="6948"/>
                  </a:lnTo>
                  <a:lnTo>
                    <a:pt x="5385" y="6958"/>
                  </a:lnTo>
                  <a:lnTo>
                    <a:pt x="5393" y="6973"/>
                  </a:lnTo>
                  <a:lnTo>
                    <a:pt x="5393" y="6980"/>
                  </a:lnTo>
                  <a:lnTo>
                    <a:pt x="5394" y="6987"/>
                  </a:lnTo>
                  <a:lnTo>
                    <a:pt x="5396" y="6992"/>
                  </a:lnTo>
                  <a:lnTo>
                    <a:pt x="5398" y="6997"/>
                  </a:lnTo>
                  <a:lnTo>
                    <a:pt x="5405" y="7009"/>
                  </a:lnTo>
                  <a:lnTo>
                    <a:pt x="5412" y="7022"/>
                  </a:lnTo>
                  <a:lnTo>
                    <a:pt x="5426" y="7006"/>
                  </a:lnTo>
                  <a:lnTo>
                    <a:pt x="5442" y="6990"/>
                  </a:lnTo>
                  <a:lnTo>
                    <a:pt x="5450" y="6984"/>
                  </a:lnTo>
                  <a:lnTo>
                    <a:pt x="5459" y="6978"/>
                  </a:lnTo>
                  <a:lnTo>
                    <a:pt x="5468" y="6975"/>
                  </a:lnTo>
                  <a:lnTo>
                    <a:pt x="5479" y="6973"/>
                  </a:lnTo>
                  <a:lnTo>
                    <a:pt x="5510" y="6980"/>
                  </a:lnTo>
                  <a:lnTo>
                    <a:pt x="5535" y="6995"/>
                  </a:lnTo>
                  <a:lnTo>
                    <a:pt x="5557" y="7014"/>
                  </a:lnTo>
                  <a:lnTo>
                    <a:pt x="5576" y="7037"/>
                  </a:lnTo>
                  <a:lnTo>
                    <a:pt x="5591" y="7064"/>
                  </a:lnTo>
                  <a:lnTo>
                    <a:pt x="5604" y="7091"/>
                  </a:lnTo>
                  <a:lnTo>
                    <a:pt x="5614" y="7119"/>
                  </a:lnTo>
                  <a:lnTo>
                    <a:pt x="5623" y="7145"/>
                  </a:lnTo>
                  <a:lnTo>
                    <a:pt x="5623" y="7160"/>
                  </a:lnTo>
                  <a:lnTo>
                    <a:pt x="5622" y="7176"/>
                  </a:lnTo>
                  <a:lnTo>
                    <a:pt x="5621" y="7191"/>
                  </a:lnTo>
                  <a:lnTo>
                    <a:pt x="5618" y="7207"/>
                  </a:lnTo>
                  <a:lnTo>
                    <a:pt x="5613" y="7222"/>
                  </a:lnTo>
                  <a:lnTo>
                    <a:pt x="5607" y="7235"/>
                  </a:lnTo>
                  <a:lnTo>
                    <a:pt x="5597" y="7249"/>
                  </a:lnTo>
                  <a:lnTo>
                    <a:pt x="5585" y="7261"/>
                  </a:lnTo>
                  <a:lnTo>
                    <a:pt x="5577" y="7261"/>
                  </a:lnTo>
                  <a:lnTo>
                    <a:pt x="5570" y="7262"/>
                  </a:lnTo>
                  <a:lnTo>
                    <a:pt x="5567" y="7263"/>
                  </a:lnTo>
                  <a:lnTo>
                    <a:pt x="5562" y="7265"/>
                  </a:lnTo>
                  <a:lnTo>
                    <a:pt x="5559" y="7267"/>
                  </a:lnTo>
                  <a:lnTo>
                    <a:pt x="5555" y="7270"/>
                  </a:lnTo>
                  <a:lnTo>
                    <a:pt x="5550" y="7278"/>
                  </a:lnTo>
                  <a:lnTo>
                    <a:pt x="5547" y="7286"/>
                  </a:lnTo>
                  <a:lnTo>
                    <a:pt x="5546" y="7295"/>
                  </a:lnTo>
                  <a:lnTo>
                    <a:pt x="5544" y="7303"/>
                  </a:lnTo>
                  <a:lnTo>
                    <a:pt x="5543" y="7313"/>
                  </a:lnTo>
                  <a:lnTo>
                    <a:pt x="5540" y="7321"/>
                  </a:lnTo>
                  <a:lnTo>
                    <a:pt x="5536" y="7329"/>
                  </a:lnTo>
                  <a:lnTo>
                    <a:pt x="5526" y="7337"/>
                  </a:lnTo>
                  <a:lnTo>
                    <a:pt x="5513" y="7338"/>
                  </a:lnTo>
                  <a:lnTo>
                    <a:pt x="5498" y="7341"/>
                  </a:lnTo>
                  <a:lnTo>
                    <a:pt x="5490" y="7341"/>
                  </a:lnTo>
                  <a:lnTo>
                    <a:pt x="5484" y="7341"/>
                  </a:lnTo>
                  <a:lnTo>
                    <a:pt x="5477" y="7340"/>
                  </a:lnTo>
                  <a:lnTo>
                    <a:pt x="5469" y="7337"/>
                  </a:lnTo>
                  <a:lnTo>
                    <a:pt x="5468" y="7347"/>
                  </a:lnTo>
                  <a:lnTo>
                    <a:pt x="5466" y="7358"/>
                  </a:lnTo>
                  <a:lnTo>
                    <a:pt x="5462" y="7369"/>
                  </a:lnTo>
                  <a:lnTo>
                    <a:pt x="5457" y="7378"/>
                  </a:lnTo>
                  <a:lnTo>
                    <a:pt x="5449" y="7387"/>
                  </a:lnTo>
                  <a:lnTo>
                    <a:pt x="5441" y="7394"/>
                  </a:lnTo>
                  <a:lnTo>
                    <a:pt x="5432" y="7399"/>
                  </a:lnTo>
                  <a:lnTo>
                    <a:pt x="5422" y="7403"/>
                  </a:lnTo>
                  <a:lnTo>
                    <a:pt x="5406" y="7410"/>
                  </a:lnTo>
                  <a:lnTo>
                    <a:pt x="5390" y="7415"/>
                  </a:lnTo>
                  <a:lnTo>
                    <a:pt x="5383" y="7417"/>
                  </a:lnTo>
                  <a:lnTo>
                    <a:pt x="5378" y="7421"/>
                  </a:lnTo>
                  <a:lnTo>
                    <a:pt x="5375" y="7427"/>
                  </a:lnTo>
                  <a:lnTo>
                    <a:pt x="5374" y="7433"/>
                  </a:lnTo>
                  <a:lnTo>
                    <a:pt x="5370" y="7443"/>
                  </a:lnTo>
                  <a:lnTo>
                    <a:pt x="5364" y="7452"/>
                  </a:lnTo>
                  <a:lnTo>
                    <a:pt x="5359" y="7461"/>
                  </a:lnTo>
                  <a:lnTo>
                    <a:pt x="5352" y="7468"/>
                  </a:lnTo>
                  <a:lnTo>
                    <a:pt x="5344" y="7475"/>
                  </a:lnTo>
                  <a:lnTo>
                    <a:pt x="5336" y="7481"/>
                  </a:lnTo>
                  <a:lnTo>
                    <a:pt x="5326" y="7486"/>
                  </a:lnTo>
                  <a:lnTo>
                    <a:pt x="5316" y="7490"/>
                  </a:lnTo>
                  <a:lnTo>
                    <a:pt x="5309" y="7489"/>
                  </a:lnTo>
                  <a:lnTo>
                    <a:pt x="5302" y="7486"/>
                  </a:lnTo>
                  <a:lnTo>
                    <a:pt x="5298" y="7486"/>
                  </a:lnTo>
                  <a:lnTo>
                    <a:pt x="5295" y="7486"/>
                  </a:lnTo>
                  <a:lnTo>
                    <a:pt x="5291" y="7487"/>
                  </a:lnTo>
                  <a:lnTo>
                    <a:pt x="5287" y="7490"/>
                  </a:lnTo>
                  <a:lnTo>
                    <a:pt x="5282" y="7499"/>
                  </a:lnTo>
                  <a:lnTo>
                    <a:pt x="5277" y="7509"/>
                  </a:lnTo>
                  <a:lnTo>
                    <a:pt x="5273" y="7515"/>
                  </a:lnTo>
                  <a:lnTo>
                    <a:pt x="5270" y="7520"/>
                  </a:lnTo>
                  <a:lnTo>
                    <a:pt x="5265" y="7524"/>
                  </a:lnTo>
                  <a:lnTo>
                    <a:pt x="5259" y="7528"/>
                  </a:lnTo>
                  <a:lnTo>
                    <a:pt x="5274" y="7547"/>
                  </a:lnTo>
                  <a:lnTo>
                    <a:pt x="5285" y="7569"/>
                  </a:lnTo>
                  <a:lnTo>
                    <a:pt x="5293" y="7592"/>
                  </a:lnTo>
                  <a:lnTo>
                    <a:pt x="5301" y="7615"/>
                  </a:lnTo>
                  <a:lnTo>
                    <a:pt x="5307" y="7640"/>
                  </a:lnTo>
                  <a:lnTo>
                    <a:pt x="5314" y="7664"/>
                  </a:lnTo>
                  <a:lnTo>
                    <a:pt x="5323" y="7688"/>
                  </a:lnTo>
                  <a:lnTo>
                    <a:pt x="5335" y="7710"/>
                  </a:lnTo>
                  <a:lnTo>
                    <a:pt x="5349" y="7731"/>
                  </a:lnTo>
                  <a:lnTo>
                    <a:pt x="5362" y="7758"/>
                  </a:lnTo>
                  <a:lnTo>
                    <a:pt x="5372" y="7769"/>
                  </a:lnTo>
                  <a:lnTo>
                    <a:pt x="5382" y="7777"/>
                  </a:lnTo>
                  <a:lnTo>
                    <a:pt x="5395" y="7780"/>
                  </a:lnTo>
                  <a:lnTo>
                    <a:pt x="5412" y="7777"/>
                  </a:lnTo>
                  <a:lnTo>
                    <a:pt x="5454" y="7760"/>
                  </a:lnTo>
                  <a:lnTo>
                    <a:pt x="5485" y="7731"/>
                  </a:lnTo>
                  <a:lnTo>
                    <a:pt x="5508" y="7697"/>
                  </a:lnTo>
                  <a:lnTo>
                    <a:pt x="5526" y="7657"/>
                  </a:lnTo>
                  <a:lnTo>
                    <a:pt x="5546" y="7618"/>
                  </a:lnTo>
                  <a:lnTo>
                    <a:pt x="5568" y="7583"/>
                  </a:lnTo>
                  <a:lnTo>
                    <a:pt x="5598" y="7555"/>
                  </a:lnTo>
                  <a:lnTo>
                    <a:pt x="5642" y="7538"/>
                  </a:lnTo>
                  <a:lnTo>
                    <a:pt x="5649" y="7539"/>
                  </a:lnTo>
                  <a:lnTo>
                    <a:pt x="5656" y="7541"/>
                  </a:lnTo>
                  <a:lnTo>
                    <a:pt x="5660" y="7542"/>
                  </a:lnTo>
                  <a:lnTo>
                    <a:pt x="5663" y="7542"/>
                  </a:lnTo>
                  <a:lnTo>
                    <a:pt x="5667" y="7541"/>
                  </a:lnTo>
                  <a:lnTo>
                    <a:pt x="5670" y="7538"/>
                  </a:lnTo>
                  <a:lnTo>
                    <a:pt x="5676" y="7529"/>
                  </a:lnTo>
                  <a:lnTo>
                    <a:pt x="5679" y="7521"/>
                  </a:lnTo>
                  <a:lnTo>
                    <a:pt x="5680" y="7510"/>
                  </a:lnTo>
                  <a:lnTo>
                    <a:pt x="5681" y="7500"/>
                  </a:lnTo>
                  <a:lnTo>
                    <a:pt x="5682" y="7489"/>
                  </a:lnTo>
                  <a:lnTo>
                    <a:pt x="5685" y="7479"/>
                  </a:lnTo>
                  <a:lnTo>
                    <a:pt x="5691" y="7469"/>
                  </a:lnTo>
                  <a:lnTo>
                    <a:pt x="5699" y="7462"/>
                  </a:lnTo>
                  <a:lnTo>
                    <a:pt x="5694" y="7443"/>
                  </a:lnTo>
                  <a:lnTo>
                    <a:pt x="5690" y="7424"/>
                  </a:lnTo>
                  <a:lnTo>
                    <a:pt x="5688" y="7405"/>
                  </a:lnTo>
                  <a:lnTo>
                    <a:pt x="5688" y="7384"/>
                  </a:lnTo>
                  <a:lnTo>
                    <a:pt x="5690" y="7365"/>
                  </a:lnTo>
                  <a:lnTo>
                    <a:pt x="5693" y="7345"/>
                  </a:lnTo>
                  <a:lnTo>
                    <a:pt x="5696" y="7326"/>
                  </a:lnTo>
                  <a:lnTo>
                    <a:pt x="5699" y="7308"/>
                  </a:lnTo>
                  <a:lnTo>
                    <a:pt x="5710" y="7310"/>
                  </a:lnTo>
                  <a:lnTo>
                    <a:pt x="5719" y="7315"/>
                  </a:lnTo>
                  <a:lnTo>
                    <a:pt x="5729" y="7321"/>
                  </a:lnTo>
                  <a:lnTo>
                    <a:pt x="5737" y="7328"/>
                  </a:lnTo>
                  <a:lnTo>
                    <a:pt x="5747" y="7337"/>
                  </a:lnTo>
                  <a:lnTo>
                    <a:pt x="5756" y="7344"/>
                  </a:lnTo>
                  <a:lnTo>
                    <a:pt x="5766" y="7352"/>
                  </a:lnTo>
                  <a:lnTo>
                    <a:pt x="5776" y="7356"/>
                  </a:lnTo>
                  <a:lnTo>
                    <a:pt x="5805" y="7384"/>
                  </a:lnTo>
                  <a:lnTo>
                    <a:pt x="5827" y="7355"/>
                  </a:lnTo>
                  <a:lnTo>
                    <a:pt x="5844" y="7321"/>
                  </a:lnTo>
                  <a:lnTo>
                    <a:pt x="5856" y="7286"/>
                  </a:lnTo>
                  <a:lnTo>
                    <a:pt x="5865" y="7248"/>
                  </a:lnTo>
                  <a:lnTo>
                    <a:pt x="5873" y="7211"/>
                  </a:lnTo>
                  <a:lnTo>
                    <a:pt x="5879" y="7172"/>
                  </a:lnTo>
                  <a:lnTo>
                    <a:pt x="5884" y="7135"/>
                  </a:lnTo>
                  <a:lnTo>
                    <a:pt x="5891" y="7098"/>
                  </a:lnTo>
                  <a:lnTo>
                    <a:pt x="5891" y="7095"/>
                  </a:lnTo>
                  <a:lnTo>
                    <a:pt x="5893" y="7093"/>
                  </a:lnTo>
                  <a:lnTo>
                    <a:pt x="5894" y="7091"/>
                  </a:lnTo>
                  <a:lnTo>
                    <a:pt x="5897" y="7090"/>
                  </a:lnTo>
                  <a:lnTo>
                    <a:pt x="5899" y="7091"/>
                  </a:lnTo>
                  <a:lnTo>
                    <a:pt x="5903" y="7093"/>
                  </a:lnTo>
                  <a:lnTo>
                    <a:pt x="5907" y="7095"/>
                  </a:lnTo>
                  <a:lnTo>
                    <a:pt x="5910" y="7098"/>
                  </a:lnTo>
                  <a:lnTo>
                    <a:pt x="5933" y="7118"/>
                  </a:lnTo>
                  <a:lnTo>
                    <a:pt x="5953" y="7140"/>
                  </a:lnTo>
                  <a:lnTo>
                    <a:pt x="5970" y="7165"/>
                  </a:lnTo>
                  <a:lnTo>
                    <a:pt x="5984" y="7192"/>
                  </a:lnTo>
                  <a:lnTo>
                    <a:pt x="5996" y="7220"/>
                  </a:lnTo>
                  <a:lnTo>
                    <a:pt x="6004" y="7250"/>
                  </a:lnTo>
                  <a:lnTo>
                    <a:pt x="6010" y="7280"/>
                  </a:lnTo>
                  <a:lnTo>
                    <a:pt x="6016" y="7308"/>
                  </a:lnTo>
                  <a:lnTo>
                    <a:pt x="6025" y="7290"/>
                  </a:lnTo>
                  <a:lnTo>
                    <a:pt x="6035" y="7271"/>
                  </a:lnTo>
                  <a:lnTo>
                    <a:pt x="6043" y="7251"/>
                  </a:lnTo>
                  <a:lnTo>
                    <a:pt x="6050" y="7231"/>
                  </a:lnTo>
                  <a:lnTo>
                    <a:pt x="6056" y="7210"/>
                  </a:lnTo>
                  <a:lnTo>
                    <a:pt x="6060" y="7189"/>
                  </a:lnTo>
                  <a:lnTo>
                    <a:pt x="6062" y="7168"/>
                  </a:lnTo>
                  <a:lnTo>
                    <a:pt x="6063" y="7145"/>
                  </a:lnTo>
                  <a:lnTo>
                    <a:pt x="6067" y="7143"/>
                  </a:lnTo>
                  <a:lnTo>
                    <a:pt x="6071" y="7143"/>
                  </a:lnTo>
                  <a:lnTo>
                    <a:pt x="6074" y="7145"/>
                  </a:lnTo>
                  <a:lnTo>
                    <a:pt x="6077" y="7149"/>
                  </a:lnTo>
                  <a:lnTo>
                    <a:pt x="6085" y="7156"/>
                  </a:lnTo>
                  <a:lnTo>
                    <a:pt x="6092" y="7164"/>
                  </a:lnTo>
                  <a:lnTo>
                    <a:pt x="6105" y="7180"/>
                  </a:lnTo>
                  <a:lnTo>
                    <a:pt x="6113" y="7198"/>
                  </a:lnTo>
                  <a:lnTo>
                    <a:pt x="6118" y="7218"/>
                  </a:lnTo>
                  <a:lnTo>
                    <a:pt x="6123" y="7238"/>
                  </a:lnTo>
                  <a:lnTo>
                    <a:pt x="6127" y="7261"/>
                  </a:lnTo>
                  <a:lnTo>
                    <a:pt x="6130" y="7283"/>
                  </a:lnTo>
                  <a:lnTo>
                    <a:pt x="6134" y="7305"/>
                  </a:lnTo>
                  <a:lnTo>
                    <a:pt x="6140" y="7327"/>
                  </a:lnTo>
                  <a:lnTo>
                    <a:pt x="6182" y="7296"/>
                  </a:lnTo>
                  <a:lnTo>
                    <a:pt x="6216" y="7259"/>
                  </a:lnTo>
                  <a:lnTo>
                    <a:pt x="6241" y="7217"/>
                  </a:lnTo>
                  <a:lnTo>
                    <a:pt x="6262" y="7173"/>
                  </a:lnTo>
                  <a:lnTo>
                    <a:pt x="6278" y="7126"/>
                  </a:lnTo>
                  <a:lnTo>
                    <a:pt x="6291" y="7079"/>
                  </a:lnTo>
                  <a:lnTo>
                    <a:pt x="6302" y="7030"/>
                  </a:lnTo>
                  <a:lnTo>
                    <a:pt x="6312" y="6982"/>
                  </a:lnTo>
                  <a:lnTo>
                    <a:pt x="6312" y="6951"/>
                  </a:lnTo>
                  <a:lnTo>
                    <a:pt x="6312" y="6918"/>
                  </a:lnTo>
                  <a:lnTo>
                    <a:pt x="6312" y="6886"/>
                  </a:lnTo>
                  <a:lnTo>
                    <a:pt x="6311" y="6853"/>
                  </a:lnTo>
                  <a:lnTo>
                    <a:pt x="6310" y="6822"/>
                  </a:lnTo>
                  <a:lnTo>
                    <a:pt x="6308" y="6789"/>
                  </a:lnTo>
                  <a:lnTo>
                    <a:pt x="6306" y="6757"/>
                  </a:lnTo>
                  <a:lnTo>
                    <a:pt x="6303" y="6724"/>
                  </a:lnTo>
                  <a:lnTo>
                    <a:pt x="6312" y="6724"/>
                  </a:lnTo>
                  <a:lnTo>
                    <a:pt x="6322" y="6724"/>
                  </a:lnTo>
                  <a:lnTo>
                    <a:pt x="6360" y="6785"/>
                  </a:lnTo>
                  <a:lnTo>
                    <a:pt x="6394" y="6849"/>
                  </a:lnTo>
                  <a:lnTo>
                    <a:pt x="6421" y="6917"/>
                  </a:lnTo>
                  <a:lnTo>
                    <a:pt x="6441" y="6987"/>
                  </a:lnTo>
                  <a:lnTo>
                    <a:pt x="6453" y="7058"/>
                  </a:lnTo>
                  <a:lnTo>
                    <a:pt x="6454" y="7130"/>
                  </a:lnTo>
                  <a:lnTo>
                    <a:pt x="6442" y="7200"/>
                  </a:lnTo>
                  <a:lnTo>
                    <a:pt x="6418" y="7270"/>
                  </a:lnTo>
                  <a:lnTo>
                    <a:pt x="6447" y="7270"/>
                  </a:lnTo>
                  <a:lnTo>
                    <a:pt x="6481" y="7230"/>
                  </a:lnTo>
                  <a:lnTo>
                    <a:pt x="6513" y="7190"/>
                  </a:lnTo>
                  <a:lnTo>
                    <a:pt x="6544" y="7149"/>
                  </a:lnTo>
                  <a:lnTo>
                    <a:pt x="6574" y="7107"/>
                  </a:lnTo>
                  <a:lnTo>
                    <a:pt x="6601" y="7066"/>
                  </a:lnTo>
                  <a:lnTo>
                    <a:pt x="6630" y="7025"/>
                  </a:lnTo>
                  <a:lnTo>
                    <a:pt x="6657" y="6985"/>
                  </a:lnTo>
                  <a:lnTo>
                    <a:pt x="6686" y="6944"/>
                  </a:lnTo>
                  <a:lnTo>
                    <a:pt x="6705" y="6954"/>
                  </a:lnTo>
                  <a:lnTo>
                    <a:pt x="6701" y="7005"/>
                  </a:lnTo>
                  <a:lnTo>
                    <a:pt x="6696" y="7054"/>
                  </a:lnTo>
                  <a:lnTo>
                    <a:pt x="6690" y="7104"/>
                  </a:lnTo>
                  <a:lnTo>
                    <a:pt x="6683" y="7153"/>
                  </a:lnTo>
                  <a:lnTo>
                    <a:pt x="6673" y="7200"/>
                  </a:lnTo>
                  <a:lnTo>
                    <a:pt x="6664" y="7248"/>
                  </a:lnTo>
                  <a:lnTo>
                    <a:pt x="6651" y="7293"/>
                  </a:lnTo>
                  <a:lnTo>
                    <a:pt x="6638" y="7337"/>
                  </a:lnTo>
                  <a:lnTo>
                    <a:pt x="6621" y="7368"/>
                  </a:lnTo>
                  <a:lnTo>
                    <a:pt x="6601" y="7395"/>
                  </a:lnTo>
                  <a:lnTo>
                    <a:pt x="6578" y="7419"/>
                  </a:lnTo>
                  <a:lnTo>
                    <a:pt x="6552" y="7441"/>
                  </a:lnTo>
                  <a:lnTo>
                    <a:pt x="6524" y="7461"/>
                  </a:lnTo>
                  <a:lnTo>
                    <a:pt x="6495" y="7479"/>
                  </a:lnTo>
                  <a:lnTo>
                    <a:pt x="6466" y="7494"/>
                  </a:lnTo>
                  <a:lnTo>
                    <a:pt x="6437" y="7509"/>
                  </a:lnTo>
                  <a:lnTo>
                    <a:pt x="6440" y="7515"/>
                  </a:lnTo>
                  <a:lnTo>
                    <a:pt x="6446" y="7519"/>
                  </a:lnTo>
                  <a:lnTo>
                    <a:pt x="6451" y="7521"/>
                  </a:lnTo>
                  <a:lnTo>
                    <a:pt x="6456" y="7521"/>
                  </a:lnTo>
                  <a:lnTo>
                    <a:pt x="6467" y="7520"/>
                  </a:lnTo>
                  <a:lnTo>
                    <a:pt x="6475" y="7519"/>
                  </a:lnTo>
                  <a:lnTo>
                    <a:pt x="6510" y="7521"/>
                  </a:lnTo>
                  <a:lnTo>
                    <a:pt x="6545" y="7520"/>
                  </a:lnTo>
                  <a:lnTo>
                    <a:pt x="6578" y="7517"/>
                  </a:lnTo>
                  <a:lnTo>
                    <a:pt x="6611" y="7510"/>
                  </a:lnTo>
                  <a:lnTo>
                    <a:pt x="6642" y="7501"/>
                  </a:lnTo>
                  <a:lnTo>
                    <a:pt x="6670" y="7488"/>
                  </a:lnTo>
                  <a:lnTo>
                    <a:pt x="6699" y="7471"/>
                  </a:lnTo>
                  <a:lnTo>
                    <a:pt x="6724" y="7452"/>
                  </a:lnTo>
                  <a:lnTo>
                    <a:pt x="6734" y="7452"/>
                  </a:lnTo>
                  <a:lnTo>
                    <a:pt x="6733" y="7462"/>
                  </a:lnTo>
                  <a:lnTo>
                    <a:pt x="6731" y="7472"/>
                  </a:lnTo>
                  <a:lnTo>
                    <a:pt x="6727" y="7481"/>
                  </a:lnTo>
                  <a:lnTo>
                    <a:pt x="6723" y="7490"/>
                  </a:lnTo>
                  <a:lnTo>
                    <a:pt x="6714" y="7508"/>
                  </a:lnTo>
                  <a:lnTo>
                    <a:pt x="6705" y="7528"/>
                  </a:lnTo>
                  <a:lnTo>
                    <a:pt x="6684" y="7558"/>
                  </a:lnTo>
                  <a:lnTo>
                    <a:pt x="6662" y="7590"/>
                  </a:lnTo>
                  <a:lnTo>
                    <a:pt x="6651" y="7604"/>
                  </a:lnTo>
                  <a:lnTo>
                    <a:pt x="6641" y="7618"/>
                  </a:lnTo>
                  <a:lnTo>
                    <a:pt x="6630" y="7632"/>
                  </a:lnTo>
                  <a:lnTo>
                    <a:pt x="6619" y="7643"/>
                  </a:lnTo>
                  <a:lnTo>
                    <a:pt x="6627" y="7648"/>
                  </a:lnTo>
                  <a:lnTo>
                    <a:pt x="6634" y="7653"/>
                  </a:lnTo>
                  <a:lnTo>
                    <a:pt x="6643" y="7661"/>
                  </a:lnTo>
                  <a:lnTo>
                    <a:pt x="6651" y="7669"/>
                  </a:lnTo>
                  <a:lnTo>
                    <a:pt x="6659" y="7679"/>
                  </a:lnTo>
                  <a:lnTo>
                    <a:pt x="6666" y="7689"/>
                  </a:lnTo>
                  <a:lnTo>
                    <a:pt x="6672" y="7700"/>
                  </a:lnTo>
                  <a:lnTo>
                    <a:pt x="6677" y="7710"/>
                  </a:lnTo>
                  <a:lnTo>
                    <a:pt x="6672" y="7724"/>
                  </a:lnTo>
                  <a:lnTo>
                    <a:pt x="6669" y="7739"/>
                  </a:lnTo>
                  <a:lnTo>
                    <a:pt x="6664" y="7753"/>
                  </a:lnTo>
                  <a:lnTo>
                    <a:pt x="6659" y="7765"/>
                  </a:lnTo>
                  <a:lnTo>
                    <a:pt x="6651" y="7777"/>
                  </a:lnTo>
                  <a:lnTo>
                    <a:pt x="6643" y="7789"/>
                  </a:lnTo>
                  <a:lnTo>
                    <a:pt x="6632" y="7798"/>
                  </a:lnTo>
                  <a:lnTo>
                    <a:pt x="6619" y="7805"/>
                  </a:lnTo>
                  <a:lnTo>
                    <a:pt x="6626" y="7813"/>
                  </a:lnTo>
                  <a:lnTo>
                    <a:pt x="6630" y="7821"/>
                  </a:lnTo>
                  <a:lnTo>
                    <a:pt x="6634" y="7830"/>
                  </a:lnTo>
                  <a:lnTo>
                    <a:pt x="6637" y="7839"/>
                  </a:lnTo>
                  <a:lnTo>
                    <a:pt x="6642" y="7857"/>
                  </a:lnTo>
                  <a:lnTo>
                    <a:pt x="6648" y="7873"/>
                  </a:lnTo>
                  <a:lnTo>
                    <a:pt x="6644" y="7884"/>
                  </a:lnTo>
                  <a:lnTo>
                    <a:pt x="6638" y="7895"/>
                  </a:lnTo>
                  <a:lnTo>
                    <a:pt x="6632" y="7907"/>
                  </a:lnTo>
                  <a:lnTo>
                    <a:pt x="6625" y="7918"/>
                  </a:lnTo>
                  <a:lnTo>
                    <a:pt x="6616" y="7928"/>
                  </a:lnTo>
                  <a:lnTo>
                    <a:pt x="6606" y="7938"/>
                  </a:lnTo>
                  <a:lnTo>
                    <a:pt x="6594" y="7944"/>
                  </a:lnTo>
                  <a:lnTo>
                    <a:pt x="6580" y="7949"/>
                  </a:lnTo>
                  <a:lnTo>
                    <a:pt x="6581" y="7952"/>
                  </a:lnTo>
                  <a:lnTo>
                    <a:pt x="6582" y="7955"/>
                  </a:lnTo>
                  <a:lnTo>
                    <a:pt x="6583" y="7957"/>
                  </a:lnTo>
                  <a:lnTo>
                    <a:pt x="6585" y="7958"/>
                  </a:lnTo>
                  <a:lnTo>
                    <a:pt x="6589" y="7959"/>
                  </a:lnTo>
                  <a:lnTo>
                    <a:pt x="6590" y="7959"/>
                  </a:lnTo>
                  <a:lnTo>
                    <a:pt x="6597" y="7959"/>
                  </a:lnTo>
                  <a:lnTo>
                    <a:pt x="6603" y="7957"/>
                  </a:lnTo>
                  <a:lnTo>
                    <a:pt x="6609" y="7956"/>
                  </a:lnTo>
                  <a:lnTo>
                    <a:pt x="6614" y="7954"/>
                  </a:lnTo>
                  <a:lnTo>
                    <a:pt x="6626" y="7950"/>
                  </a:lnTo>
                  <a:lnTo>
                    <a:pt x="6638" y="7949"/>
                  </a:lnTo>
                  <a:lnTo>
                    <a:pt x="6657" y="7920"/>
                  </a:lnTo>
                  <a:lnTo>
                    <a:pt x="6681" y="7896"/>
                  </a:lnTo>
                  <a:lnTo>
                    <a:pt x="6706" y="7877"/>
                  </a:lnTo>
                  <a:lnTo>
                    <a:pt x="6734" y="7863"/>
                  </a:lnTo>
                  <a:lnTo>
                    <a:pt x="6763" y="7852"/>
                  </a:lnTo>
                  <a:lnTo>
                    <a:pt x="6794" y="7845"/>
                  </a:lnTo>
                  <a:lnTo>
                    <a:pt x="6826" y="7838"/>
                  </a:lnTo>
                  <a:lnTo>
                    <a:pt x="6859" y="7834"/>
                  </a:lnTo>
                  <a:lnTo>
                    <a:pt x="6863" y="7849"/>
                  </a:lnTo>
                  <a:lnTo>
                    <a:pt x="6862" y="7862"/>
                  </a:lnTo>
                  <a:lnTo>
                    <a:pt x="6857" y="7874"/>
                  </a:lnTo>
                  <a:lnTo>
                    <a:pt x="6849" y="7886"/>
                  </a:lnTo>
                  <a:lnTo>
                    <a:pt x="6829" y="7908"/>
                  </a:lnTo>
                  <a:lnTo>
                    <a:pt x="6811" y="7930"/>
                  </a:lnTo>
                  <a:lnTo>
                    <a:pt x="6791" y="7949"/>
                  </a:lnTo>
                  <a:lnTo>
                    <a:pt x="6770" y="7965"/>
                  </a:lnTo>
                  <a:lnTo>
                    <a:pt x="6746" y="7977"/>
                  </a:lnTo>
                  <a:lnTo>
                    <a:pt x="6722" y="7985"/>
                  </a:lnTo>
                  <a:lnTo>
                    <a:pt x="6697" y="7991"/>
                  </a:lnTo>
                  <a:lnTo>
                    <a:pt x="6670" y="7995"/>
                  </a:lnTo>
                  <a:lnTo>
                    <a:pt x="6645" y="7997"/>
                  </a:lnTo>
                  <a:lnTo>
                    <a:pt x="6619" y="7997"/>
                  </a:lnTo>
                  <a:lnTo>
                    <a:pt x="6612" y="8004"/>
                  </a:lnTo>
                  <a:lnTo>
                    <a:pt x="6606" y="8012"/>
                  </a:lnTo>
                  <a:lnTo>
                    <a:pt x="6603" y="8015"/>
                  </a:lnTo>
                  <a:lnTo>
                    <a:pt x="6601" y="8018"/>
                  </a:lnTo>
                  <a:lnTo>
                    <a:pt x="6600" y="8022"/>
                  </a:lnTo>
                  <a:lnTo>
                    <a:pt x="6600" y="8025"/>
                  </a:lnTo>
                  <a:lnTo>
                    <a:pt x="6621" y="8040"/>
                  </a:lnTo>
                  <a:lnTo>
                    <a:pt x="6642" y="8055"/>
                  </a:lnTo>
                  <a:lnTo>
                    <a:pt x="6651" y="8064"/>
                  </a:lnTo>
                  <a:lnTo>
                    <a:pt x="6661" y="8073"/>
                  </a:lnTo>
                  <a:lnTo>
                    <a:pt x="6669" y="8083"/>
                  </a:lnTo>
                  <a:lnTo>
                    <a:pt x="6677" y="8093"/>
                  </a:lnTo>
                  <a:lnTo>
                    <a:pt x="6703" y="8082"/>
                  </a:lnTo>
                  <a:lnTo>
                    <a:pt x="6733" y="8075"/>
                  </a:lnTo>
                  <a:lnTo>
                    <a:pt x="6763" y="8075"/>
                  </a:lnTo>
                  <a:lnTo>
                    <a:pt x="6795" y="8078"/>
                  </a:lnTo>
                  <a:lnTo>
                    <a:pt x="6826" y="8086"/>
                  </a:lnTo>
                  <a:lnTo>
                    <a:pt x="6855" y="8095"/>
                  </a:lnTo>
                  <a:lnTo>
                    <a:pt x="6883" y="8108"/>
                  </a:lnTo>
                  <a:lnTo>
                    <a:pt x="6906" y="8122"/>
                  </a:lnTo>
                  <a:lnTo>
                    <a:pt x="6912" y="8127"/>
                  </a:lnTo>
                  <a:lnTo>
                    <a:pt x="6915" y="8131"/>
                  </a:lnTo>
                  <a:lnTo>
                    <a:pt x="6916" y="8134"/>
                  </a:lnTo>
                  <a:lnTo>
                    <a:pt x="6916" y="8141"/>
                  </a:lnTo>
                  <a:lnTo>
                    <a:pt x="6898" y="8155"/>
                  </a:lnTo>
                  <a:lnTo>
                    <a:pt x="6881" y="8168"/>
                  </a:lnTo>
                  <a:lnTo>
                    <a:pt x="6864" y="8181"/>
                  </a:lnTo>
                  <a:lnTo>
                    <a:pt x="6846" y="8192"/>
                  </a:lnTo>
                  <a:lnTo>
                    <a:pt x="6828" y="8201"/>
                  </a:lnTo>
                  <a:lnTo>
                    <a:pt x="6808" y="8206"/>
                  </a:lnTo>
                  <a:lnTo>
                    <a:pt x="6787" y="8208"/>
                  </a:lnTo>
                  <a:lnTo>
                    <a:pt x="6762" y="8207"/>
                  </a:lnTo>
                  <a:lnTo>
                    <a:pt x="6763" y="8217"/>
                  </a:lnTo>
                  <a:lnTo>
                    <a:pt x="6765" y="8230"/>
                  </a:lnTo>
                  <a:lnTo>
                    <a:pt x="6768" y="8236"/>
                  </a:lnTo>
                  <a:lnTo>
                    <a:pt x="6771" y="8241"/>
                  </a:lnTo>
                  <a:lnTo>
                    <a:pt x="6775" y="8244"/>
                  </a:lnTo>
                  <a:lnTo>
                    <a:pt x="6781" y="8245"/>
                  </a:lnTo>
                  <a:lnTo>
                    <a:pt x="6804" y="8247"/>
                  </a:lnTo>
                  <a:lnTo>
                    <a:pt x="6826" y="8250"/>
                  </a:lnTo>
                  <a:lnTo>
                    <a:pt x="6848" y="8254"/>
                  </a:lnTo>
                  <a:lnTo>
                    <a:pt x="6870" y="8261"/>
                  </a:lnTo>
                  <a:lnTo>
                    <a:pt x="6891" y="8271"/>
                  </a:lnTo>
                  <a:lnTo>
                    <a:pt x="6912" y="8283"/>
                  </a:lnTo>
                  <a:lnTo>
                    <a:pt x="6929" y="8296"/>
                  </a:lnTo>
                  <a:lnTo>
                    <a:pt x="6944" y="8312"/>
                  </a:lnTo>
                  <a:lnTo>
                    <a:pt x="6953" y="8324"/>
                  </a:lnTo>
                  <a:lnTo>
                    <a:pt x="6958" y="8335"/>
                  </a:lnTo>
                  <a:lnTo>
                    <a:pt x="6960" y="8348"/>
                  </a:lnTo>
                  <a:lnTo>
                    <a:pt x="6961" y="8361"/>
                  </a:lnTo>
                  <a:lnTo>
                    <a:pt x="6961" y="8373"/>
                  </a:lnTo>
                  <a:lnTo>
                    <a:pt x="6960" y="8385"/>
                  </a:lnTo>
                  <a:lnTo>
                    <a:pt x="6961" y="8397"/>
                  </a:lnTo>
                  <a:lnTo>
                    <a:pt x="6964" y="8408"/>
                  </a:lnTo>
                  <a:lnTo>
                    <a:pt x="6942" y="8414"/>
                  </a:lnTo>
                  <a:lnTo>
                    <a:pt x="6922" y="8415"/>
                  </a:lnTo>
                  <a:lnTo>
                    <a:pt x="6903" y="8413"/>
                  </a:lnTo>
                  <a:lnTo>
                    <a:pt x="6884" y="8407"/>
                  </a:lnTo>
                  <a:lnTo>
                    <a:pt x="6865" y="8400"/>
                  </a:lnTo>
                  <a:lnTo>
                    <a:pt x="6847" y="8390"/>
                  </a:lnTo>
                  <a:lnTo>
                    <a:pt x="6828" y="8381"/>
                  </a:lnTo>
                  <a:lnTo>
                    <a:pt x="6811" y="8370"/>
                  </a:lnTo>
                  <a:lnTo>
                    <a:pt x="6804" y="8394"/>
                  </a:lnTo>
                  <a:lnTo>
                    <a:pt x="6796" y="8418"/>
                  </a:lnTo>
                  <a:lnTo>
                    <a:pt x="6789" y="8442"/>
                  </a:lnTo>
                  <a:lnTo>
                    <a:pt x="6781" y="8466"/>
                  </a:lnTo>
                  <a:lnTo>
                    <a:pt x="6765" y="8441"/>
                  </a:lnTo>
                  <a:lnTo>
                    <a:pt x="6745" y="8417"/>
                  </a:lnTo>
                  <a:lnTo>
                    <a:pt x="6724" y="8391"/>
                  </a:lnTo>
                  <a:lnTo>
                    <a:pt x="6705" y="8366"/>
                  </a:lnTo>
                  <a:lnTo>
                    <a:pt x="6689" y="8340"/>
                  </a:lnTo>
                  <a:lnTo>
                    <a:pt x="6680" y="8311"/>
                  </a:lnTo>
                  <a:lnTo>
                    <a:pt x="6678" y="8280"/>
                  </a:lnTo>
                  <a:lnTo>
                    <a:pt x="6686" y="8245"/>
                  </a:lnTo>
                  <a:lnTo>
                    <a:pt x="6690" y="8242"/>
                  </a:lnTo>
                  <a:lnTo>
                    <a:pt x="6695" y="8240"/>
                  </a:lnTo>
                  <a:lnTo>
                    <a:pt x="6700" y="8238"/>
                  </a:lnTo>
                  <a:lnTo>
                    <a:pt x="6705" y="8236"/>
                  </a:lnTo>
                  <a:lnTo>
                    <a:pt x="6710" y="8234"/>
                  </a:lnTo>
                  <a:lnTo>
                    <a:pt x="6716" y="8232"/>
                  </a:lnTo>
                  <a:lnTo>
                    <a:pt x="6720" y="8230"/>
                  </a:lnTo>
                  <a:lnTo>
                    <a:pt x="6724" y="8226"/>
                  </a:lnTo>
                  <a:lnTo>
                    <a:pt x="6705" y="8207"/>
                  </a:lnTo>
                  <a:lnTo>
                    <a:pt x="6690" y="8185"/>
                  </a:lnTo>
                  <a:lnTo>
                    <a:pt x="6677" y="8162"/>
                  </a:lnTo>
                  <a:lnTo>
                    <a:pt x="6665" y="8140"/>
                  </a:lnTo>
                  <a:lnTo>
                    <a:pt x="6651" y="8118"/>
                  </a:lnTo>
                  <a:lnTo>
                    <a:pt x="6635" y="8098"/>
                  </a:lnTo>
                  <a:lnTo>
                    <a:pt x="6615" y="8084"/>
                  </a:lnTo>
                  <a:lnTo>
                    <a:pt x="6590" y="8073"/>
                  </a:lnTo>
                  <a:lnTo>
                    <a:pt x="6577" y="8089"/>
                  </a:lnTo>
                  <a:lnTo>
                    <a:pt x="6565" y="8107"/>
                  </a:lnTo>
                  <a:lnTo>
                    <a:pt x="6558" y="8116"/>
                  </a:lnTo>
                  <a:lnTo>
                    <a:pt x="6552" y="8125"/>
                  </a:lnTo>
                  <a:lnTo>
                    <a:pt x="6543" y="8133"/>
                  </a:lnTo>
                  <a:lnTo>
                    <a:pt x="6532" y="8141"/>
                  </a:lnTo>
                  <a:lnTo>
                    <a:pt x="6547" y="8155"/>
                  </a:lnTo>
                  <a:lnTo>
                    <a:pt x="6560" y="8170"/>
                  </a:lnTo>
                  <a:lnTo>
                    <a:pt x="6566" y="8179"/>
                  </a:lnTo>
                  <a:lnTo>
                    <a:pt x="6572" y="8187"/>
                  </a:lnTo>
                  <a:lnTo>
                    <a:pt x="6577" y="8197"/>
                  </a:lnTo>
                  <a:lnTo>
                    <a:pt x="6580" y="8207"/>
                  </a:lnTo>
                  <a:lnTo>
                    <a:pt x="6583" y="8243"/>
                  </a:lnTo>
                  <a:lnTo>
                    <a:pt x="6588" y="8278"/>
                  </a:lnTo>
                  <a:lnTo>
                    <a:pt x="6589" y="8295"/>
                  </a:lnTo>
                  <a:lnTo>
                    <a:pt x="6589" y="8311"/>
                  </a:lnTo>
                  <a:lnTo>
                    <a:pt x="6587" y="8327"/>
                  </a:lnTo>
                  <a:lnTo>
                    <a:pt x="6580" y="8342"/>
                  </a:lnTo>
                  <a:lnTo>
                    <a:pt x="6552" y="8332"/>
                  </a:lnTo>
                  <a:lnTo>
                    <a:pt x="6522" y="8323"/>
                  </a:lnTo>
                  <a:lnTo>
                    <a:pt x="6506" y="8316"/>
                  </a:lnTo>
                  <a:lnTo>
                    <a:pt x="6490" y="8312"/>
                  </a:lnTo>
                  <a:lnTo>
                    <a:pt x="6473" y="8307"/>
                  </a:lnTo>
                  <a:lnTo>
                    <a:pt x="6456" y="8303"/>
                  </a:lnTo>
                  <a:lnTo>
                    <a:pt x="6456" y="8327"/>
                  </a:lnTo>
                  <a:lnTo>
                    <a:pt x="6462" y="8350"/>
                  </a:lnTo>
                  <a:lnTo>
                    <a:pt x="6472" y="8371"/>
                  </a:lnTo>
                  <a:lnTo>
                    <a:pt x="6487" y="8390"/>
                  </a:lnTo>
                  <a:lnTo>
                    <a:pt x="6505" y="8408"/>
                  </a:lnTo>
                  <a:lnTo>
                    <a:pt x="6523" y="8425"/>
                  </a:lnTo>
                  <a:lnTo>
                    <a:pt x="6543" y="8441"/>
                  </a:lnTo>
                  <a:lnTo>
                    <a:pt x="6561" y="8456"/>
                  </a:lnTo>
                  <a:lnTo>
                    <a:pt x="6569" y="8463"/>
                  </a:lnTo>
                  <a:lnTo>
                    <a:pt x="6576" y="8470"/>
                  </a:lnTo>
                  <a:lnTo>
                    <a:pt x="6579" y="8472"/>
                  </a:lnTo>
                  <a:lnTo>
                    <a:pt x="6583" y="8474"/>
                  </a:lnTo>
                  <a:lnTo>
                    <a:pt x="6587" y="8475"/>
                  </a:lnTo>
                  <a:lnTo>
                    <a:pt x="6590" y="8475"/>
                  </a:lnTo>
                  <a:lnTo>
                    <a:pt x="6601" y="8469"/>
                  </a:lnTo>
                  <a:lnTo>
                    <a:pt x="6613" y="8461"/>
                  </a:lnTo>
                  <a:lnTo>
                    <a:pt x="6626" y="8456"/>
                  </a:lnTo>
                  <a:lnTo>
                    <a:pt x="6638" y="8452"/>
                  </a:lnTo>
                  <a:lnTo>
                    <a:pt x="6651" y="8449"/>
                  </a:lnTo>
                  <a:lnTo>
                    <a:pt x="6663" y="8449"/>
                  </a:lnTo>
                  <a:lnTo>
                    <a:pt x="6674" y="8451"/>
                  </a:lnTo>
                  <a:lnTo>
                    <a:pt x="6686" y="8456"/>
                  </a:lnTo>
                  <a:lnTo>
                    <a:pt x="6700" y="8463"/>
                  </a:lnTo>
                  <a:lnTo>
                    <a:pt x="6713" y="8472"/>
                  </a:lnTo>
                  <a:lnTo>
                    <a:pt x="6724" y="8481"/>
                  </a:lnTo>
                  <a:lnTo>
                    <a:pt x="6735" y="8491"/>
                  </a:lnTo>
                  <a:lnTo>
                    <a:pt x="6744" y="8500"/>
                  </a:lnTo>
                  <a:lnTo>
                    <a:pt x="6752" y="8511"/>
                  </a:lnTo>
                  <a:lnTo>
                    <a:pt x="6758" y="8522"/>
                  </a:lnTo>
                  <a:lnTo>
                    <a:pt x="6762" y="8532"/>
                  </a:lnTo>
                  <a:lnTo>
                    <a:pt x="6762" y="8540"/>
                  </a:lnTo>
                  <a:lnTo>
                    <a:pt x="6761" y="8547"/>
                  </a:lnTo>
                  <a:lnTo>
                    <a:pt x="6760" y="8550"/>
                  </a:lnTo>
                  <a:lnTo>
                    <a:pt x="6758" y="8554"/>
                  </a:lnTo>
                  <a:lnTo>
                    <a:pt x="6756" y="8558"/>
                  </a:lnTo>
                  <a:lnTo>
                    <a:pt x="6753" y="8562"/>
                  </a:lnTo>
                  <a:lnTo>
                    <a:pt x="6738" y="8568"/>
                  </a:lnTo>
                  <a:lnTo>
                    <a:pt x="6723" y="8572"/>
                  </a:lnTo>
                  <a:lnTo>
                    <a:pt x="6707" y="8574"/>
                  </a:lnTo>
                  <a:lnTo>
                    <a:pt x="6690" y="8576"/>
                  </a:lnTo>
                  <a:lnTo>
                    <a:pt x="6674" y="8574"/>
                  </a:lnTo>
                  <a:lnTo>
                    <a:pt x="6659" y="8572"/>
                  </a:lnTo>
                  <a:lnTo>
                    <a:pt x="6644" y="8568"/>
                  </a:lnTo>
                  <a:lnTo>
                    <a:pt x="6629" y="8562"/>
                  </a:lnTo>
                  <a:lnTo>
                    <a:pt x="6609" y="8535"/>
                  </a:lnTo>
                  <a:lnTo>
                    <a:pt x="6585" y="8513"/>
                  </a:lnTo>
                  <a:lnTo>
                    <a:pt x="6559" y="8493"/>
                  </a:lnTo>
                  <a:lnTo>
                    <a:pt x="6532" y="8474"/>
                  </a:lnTo>
                  <a:lnTo>
                    <a:pt x="6506" y="8455"/>
                  </a:lnTo>
                  <a:lnTo>
                    <a:pt x="6481" y="8434"/>
                  </a:lnTo>
                  <a:lnTo>
                    <a:pt x="6457" y="8409"/>
                  </a:lnTo>
                  <a:lnTo>
                    <a:pt x="6437" y="8380"/>
                  </a:lnTo>
                  <a:lnTo>
                    <a:pt x="6430" y="8390"/>
                  </a:lnTo>
                  <a:lnTo>
                    <a:pt x="6423" y="8403"/>
                  </a:lnTo>
                  <a:lnTo>
                    <a:pt x="6417" y="8416"/>
                  </a:lnTo>
                  <a:lnTo>
                    <a:pt x="6412" y="8428"/>
                  </a:lnTo>
                  <a:lnTo>
                    <a:pt x="6408" y="8442"/>
                  </a:lnTo>
                  <a:lnTo>
                    <a:pt x="6405" y="8456"/>
                  </a:lnTo>
                  <a:lnTo>
                    <a:pt x="6405" y="8471"/>
                  </a:lnTo>
                  <a:lnTo>
                    <a:pt x="6409" y="8485"/>
                  </a:lnTo>
                  <a:lnTo>
                    <a:pt x="6412" y="8496"/>
                  </a:lnTo>
                  <a:lnTo>
                    <a:pt x="6417" y="8509"/>
                  </a:lnTo>
                  <a:lnTo>
                    <a:pt x="6423" y="8522"/>
                  </a:lnTo>
                  <a:lnTo>
                    <a:pt x="6431" y="8534"/>
                  </a:lnTo>
                  <a:lnTo>
                    <a:pt x="6439" y="8545"/>
                  </a:lnTo>
                  <a:lnTo>
                    <a:pt x="6450" y="8553"/>
                  </a:lnTo>
                  <a:lnTo>
                    <a:pt x="6462" y="8560"/>
                  </a:lnTo>
                  <a:lnTo>
                    <a:pt x="6475" y="8562"/>
                  </a:lnTo>
                  <a:lnTo>
                    <a:pt x="6495" y="8562"/>
                  </a:lnTo>
                  <a:lnTo>
                    <a:pt x="6512" y="8563"/>
                  </a:lnTo>
                  <a:lnTo>
                    <a:pt x="6520" y="8564"/>
                  </a:lnTo>
                  <a:lnTo>
                    <a:pt x="6528" y="8565"/>
                  </a:lnTo>
                  <a:lnTo>
                    <a:pt x="6535" y="8568"/>
                  </a:lnTo>
                  <a:lnTo>
                    <a:pt x="6542" y="8571"/>
                  </a:lnTo>
                  <a:lnTo>
                    <a:pt x="6558" y="8598"/>
                  </a:lnTo>
                  <a:lnTo>
                    <a:pt x="6571" y="8623"/>
                  </a:lnTo>
                  <a:lnTo>
                    <a:pt x="6575" y="8636"/>
                  </a:lnTo>
                  <a:lnTo>
                    <a:pt x="6577" y="8649"/>
                  </a:lnTo>
                  <a:lnTo>
                    <a:pt x="6576" y="8662"/>
                  </a:lnTo>
                  <a:lnTo>
                    <a:pt x="6571" y="8676"/>
                  </a:lnTo>
                  <a:lnTo>
                    <a:pt x="6571" y="8686"/>
                  </a:lnTo>
                  <a:lnTo>
                    <a:pt x="6569" y="8697"/>
                  </a:lnTo>
                  <a:lnTo>
                    <a:pt x="6566" y="8702"/>
                  </a:lnTo>
                  <a:lnTo>
                    <a:pt x="6563" y="8706"/>
                  </a:lnTo>
                  <a:lnTo>
                    <a:pt x="6558" y="8707"/>
                  </a:lnTo>
                  <a:lnTo>
                    <a:pt x="6552" y="8705"/>
                  </a:lnTo>
                  <a:lnTo>
                    <a:pt x="6535" y="8707"/>
                  </a:lnTo>
                  <a:lnTo>
                    <a:pt x="6518" y="8706"/>
                  </a:lnTo>
                  <a:lnTo>
                    <a:pt x="6503" y="8701"/>
                  </a:lnTo>
                  <a:lnTo>
                    <a:pt x="6488" y="8694"/>
                  </a:lnTo>
                  <a:lnTo>
                    <a:pt x="6475" y="8684"/>
                  </a:lnTo>
                  <a:lnTo>
                    <a:pt x="6465" y="8674"/>
                  </a:lnTo>
                  <a:lnTo>
                    <a:pt x="6454" y="8661"/>
                  </a:lnTo>
                  <a:lnTo>
                    <a:pt x="6447" y="8647"/>
                  </a:lnTo>
                  <a:lnTo>
                    <a:pt x="6442" y="8624"/>
                  </a:lnTo>
                  <a:lnTo>
                    <a:pt x="6439" y="8601"/>
                  </a:lnTo>
                  <a:lnTo>
                    <a:pt x="6437" y="8589"/>
                  </a:lnTo>
                  <a:lnTo>
                    <a:pt x="6433" y="8579"/>
                  </a:lnTo>
                  <a:lnTo>
                    <a:pt x="6427" y="8569"/>
                  </a:lnTo>
                  <a:lnTo>
                    <a:pt x="6418" y="8562"/>
                  </a:lnTo>
                  <a:lnTo>
                    <a:pt x="6411" y="8552"/>
                  </a:lnTo>
                  <a:lnTo>
                    <a:pt x="6402" y="8541"/>
                  </a:lnTo>
                  <a:lnTo>
                    <a:pt x="6392" y="8528"/>
                  </a:lnTo>
                  <a:lnTo>
                    <a:pt x="6379" y="8513"/>
                  </a:lnTo>
                  <a:lnTo>
                    <a:pt x="6372" y="8528"/>
                  </a:lnTo>
                  <a:lnTo>
                    <a:pt x="6370" y="8544"/>
                  </a:lnTo>
                  <a:lnTo>
                    <a:pt x="6372" y="8560"/>
                  </a:lnTo>
                  <a:lnTo>
                    <a:pt x="6376" y="8577"/>
                  </a:lnTo>
                  <a:lnTo>
                    <a:pt x="6380" y="8595"/>
                  </a:lnTo>
                  <a:lnTo>
                    <a:pt x="6383" y="8611"/>
                  </a:lnTo>
                  <a:lnTo>
                    <a:pt x="6383" y="8629"/>
                  </a:lnTo>
                  <a:lnTo>
                    <a:pt x="6379" y="8647"/>
                  </a:lnTo>
                  <a:lnTo>
                    <a:pt x="6372" y="8658"/>
                  </a:lnTo>
                  <a:lnTo>
                    <a:pt x="6363" y="8669"/>
                  </a:lnTo>
                  <a:lnTo>
                    <a:pt x="6355" y="8679"/>
                  </a:lnTo>
                  <a:lnTo>
                    <a:pt x="6345" y="8688"/>
                  </a:lnTo>
                  <a:lnTo>
                    <a:pt x="6334" y="8696"/>
                  </a:lnTo>
                  <a:lnTo>
                    <a:pt x="6324" y="8704"/>
                  </a:lnTo>
                  <a:lnTo>
                    <a:pt x="6313" y="8710"/>
                  </a:lnTo>
                  <a:lnTo>
                    <a:pt x="6303" y="8714"/>
                  </a:lnTo>
                  <a:lnTo>
                    <a:pt x="6293" y="8714"/>
                  </a:lnTo>
                  <a:lnTo>
                    <a:pt x="6286" y="8711"/>
                  </a:lnTo>
                  <a:lnTo>
                    <a:pt x="6280" y="8708"/>
                  </a:lnTo>
                  <a:lnTo>
                    <a:pt x="6276" y="8702"/>
                  </a:lnTo>
                  <a:lnTo>
                    <a:pt x="6271" y="8690"/>
                  </a:lnTo>
                  <a:lnTo>
                    <a:pt x="6265" y="8676"/>
                  </a:lnTo>
                  <a:lnTo>
                    <a:pt x="6261" y="8661"/>
                  </a:lnTo>
                  <a:lnTo>
                    <a:pt x="6259" y="8644"/>
                  </a:lnTo>
                  <a:lnTo>
                    <a:pt x="6259" y="8627"/>
                  </a:lnTo>
                  <a:lnTo>
                    <a:pt x="6260" y="8610"/>
                  </a:lnTo>
                  <a:lnTo>
                    <a:pt x="6265" y="8594"/>
                  </a:lnTo>
                  <a:lnTo>
                    <a:pt x="6271" y="8578"/>
                  </a:lnTo>
                  <a:lnTo>
                    <a:pt x="6280" y="8564"/>
                  </a:lnTo>
                  <a:lnTo>
                    <a:pt x="6293" y="8552"/>
                  </a:lnTo>
                  <a:lnTo>
                    <a:pt x="6307" y="8541"/>
                  </a:lnTo>
                  <a:lnTo>
                    <a:pt x="6321" y="8531"/>
                  </a:lnTo>
                  <a:lnTo>
                    <a:pt x="6327" y="8527"/>
                  </a:lnTo>
                  <a:lnTo>
                    <a:pt x="6332" y="8521"/>
                  </a:lnTo>
                  <a:lnTo>
                    <a:pt x="6337" y="8513"/>
                  </a:lnTo>
                  <a:lnTo>
                    <a:pt x="6341" y="8504"/>
                  </a:lnTo>
                  <a:lnTo>
                    <a:pt x="6354" y="8472"/>
                  </a:lnTo>
                  <a:lnTo>
                    <a:pt x="6367" y="8441"/>
                  </a:lnTo>
                  <a:lnTo>
                    <a:pt x="6382" y="8409"/>
                  </a:lnTo>
                  <a:lnTo>
                    <a:pt x="6396" y="8379"/>
                  </a:lnTo>
                  <a:lnTo>
                    <a:pt x="6408" y="8347"/>
                  </a:lnTo>
                  <a:lnTo>
                    <a:pt x="6414" y="8314"/>
                  </a:lnTo>
                  <a:lnTo>
                    <a:pt x="6415" y="8280"/>
                  </a:lnTo>
                  <a:lnTo>
                    <a:pt x="6409" y="8245"/>
                  </a:lnTo>
                  <a:lnTo>
                    <a:pt x="6401" y="8245"/>
                  </a:lnTo>
                  <a:lnTo>
                    <a:pt x="6394" y="8247"/>
                  </a:lnTo>
                  <a:lnTo>
                    <a:pt x="6391" y="8248"/>
                  </a:lnTo>
                  <a:lnTo>
                    <a:pt x="6386" y="8250"/>
                  </a:lnTo>
                  <a:lnTo>
                    <a:pt x="6383" y="8252"/>
                  </a:lnTo>
                  <a:lnTo>
                    <a:pt x="6379" y="8255"/>
                  </a:lnTo>
                  <a:lnTo>
                    <a:pt x="6382" y="8267"/>
                  </a:lnTo>
                  <a:lnTo>
                    <a:pt x="6385" y="8278"/>
                  </a:lnTo>
                  <a:lnTo>
                    <a:pt x="6386" y="8291"/>
                  </a:lnTo>
                  <a:lnTo>
                    <a:pt x="6386" y="8303"/>
                  </a:lnTo>
                  <a:lnTo>
                    <a:pt x="6386" y="8315"/>
                  </a:lnTo>
                  <a:lnTo>
                    <a:pt x="6385" y="8328"/>
                  </a:lnTo>
                  <a:lnTo>
                    <a:pt x="6382" y="8340"/>
                  </a:lnTo>
                  <a:lnTo>
                    <a:pt x="6379" y="8351"/>
                  </a:lnTo>
                  <a:lnTo>
                    <a:pt x="6368" y="8353"/>
                  </a:lnTo>
                  <a:lnTo>
                    <a:pt x="6358" y="8354"/>
                  </a:lnTo>
                  <a:lnTo>
                    <a:pt x="6347" y="8354"/>
                  </a:lnTo>
                  <a:lnTo>
                    <a:pt x="6337" y="8353"/>
                  </a:lnTo>
                  <a:lnTo>
                    <a:pt x="6314" y="8348"/>
                  </a:lnTo>
                  <a:lnTo>
                    <a:pt x="6293" y="8342"/>
                  </a:lnTo>
                  <a:lnTo>
                    <a:pt x="6284" y="8330"/>
                  </a:lnTo>
                  <a:lnTo>
                    <a:pt x="6277" y="8316"/>
                  </a:lnTo>
                  <a:lnTo>
                    <a:pt x="6272" y="8303"/>
                  </a:lnTo>
                  <a:lnTo>
                    <a:pt x="6271" y="8288"/>
                  </a:lnTo>
                  <a:lnTo>
                    <a:pt x="6271" y="8272"/>
                  </a:lnTo>
                  <a:lnTo>
                    <a:pt x="6273" y="8257"/>
                  </a:lnTo>
                  <a:lnTo>
                    <a:pt x="6277" y="8241"/>
                  </a:lnTo>
                  <a:lnTo>
                    <a:pt x="6284" y="8226"/>
                  </a:lnTo>
                  <a:lnTo>
                    <a:pt x="6236" y="8188"/>
                  </a:lnTo>
                  <a:lnTo>
                    <a:pt x="6229" y="8189"/>
                  </a:lnTo>
                  <a:lnTo>
                    <a:pt x="6223" y="8193"/>
                  </a:lnTo>
                  <a:lnTo>
                    <a:pt x="6218" y="8198"/>
                  </a:lnTo>
                  <a:lnTo>
                    <a:pt x="6213" y="8204"/>
                  </a:lnTo>
                  <a:lnTo>
                    <a:pt x="6204" y="8217"/>
                  </a:lnTo>
                  <a:lnTo>
                    <a:pt x="6198" y="8226"/>
                  </a:lnTo>
                  <a:lnTo>
                    <a:pt x="6197" y="8234"/>
                  </a:lnTo>
                  <a:lnTo>
                    <a:pt x="6195" y="8239"/>
                  </a:lnTo>
                  <a:lnTo>
                    <a:pt x="6191" y="8245"/>
                  </a:lnTo>
                  <a:lnTo>
                    <a:pt x="6189" y="8252"/>
                  </a:lnTo>
                  <a:lnTo>
                    <a:pt x="6186" y="8258"/>
                  </a:lnTo>
                  <a:lnTo>
                    <a:pt x="6185" y="8266"/>
                  </a:lnTo>
                  <a:lnTo>
                    <a:pt x="6185" y="8274"/>
                  </a:lnTo>
                  <a:lnTo>
                    <a:pt x="6188" y="8284"/>
                  </a:lnTo>
                  <a:lnTo>
                    <a:pt x="6207" y="8301"/>
                  </a:lnTo>
                  <a:lnTo>
                    <a:pt x="6222" y="8318"/>
                  </a:lnTo>
                  <a:lnTo>
                    <a:pt x="6234" y="8340"/>
                  </a:lnTo>
                  <a:lnTo>
                    <a:pt x="6241" y="8363"/>
                  </a:lnTo>
                  <a:lnTo>
                    <a:pt x="6247" y="8386"/>
                  </a:lnTo>
                  <a:lnTo>
                    <a:pt x="6249" y="8411"/>
                  </a:lnTo>
                  <a:lnTo>
                    <a:pt x="6248" y="8434"/>
                  </a:lnTo>
                  <a:lnTo>
                    <a:pt x="6246" y="8456"/>
                  </a:lnTo>
                  <a:lnTo>
                    <a:pt x="6241" y="8467"/>
                  </a:lnTo>
                  <a:lnTo>
                    <a:pt x="6238" y="8477"/>
                  </a:lnTo>
                  <a:lnTo>
                    <a:pt x="6234" y="8488"/>
                  </a:lnTo>
                  <a:lnTo>
                    <a:pt x="6229" y="8497"/>
                  </a:lnTo>
                  <a:lnTo>
                    <a:pt x="6222" y="8506"/>
                  </a:lnTo>
                  <a:lnTo>
                    <a:pt x="6216" y="8513"/>
                  </a:lnTo>
                  <a:lnTo>
                    <a:pt x="6207" y="8518"/>
                  </a:lnTo>
                  <a:lnTo>
                    <a:pt x="6198" y="8523"/>
                  </a:lnTo>
                  <a:lnTo>
                    <a:pt x="6178" y="8504"/>
                  </a:lnTo>
                  <a:lnTo>
                    <a:pt x="6162" y="8481"/>
                  </a:lnTo>
                  <a:lnTo>
                    <a:pt x="6149" y="8456"/>
                  </a:lnTo>
                  <a:lnTo>
                    <a:pt x="6140" y="8430"/>
                  </a:lnTo>
                  <a:lnTo>
                    <a:pt x="6134" y="8403"/>
                  </a:lnTo>
                  <a:lnTo>
                    <a:pt x="6133" y="8376"/>
                  </a:lnTo>
                  <a:lnTo>
                    <a:pt x="6134" y="8348"/>
                  </a:lnTo>
                  <a:lnTo>
                    <a:pt x="6140" y="8323"/>
                  </a:lnTo>
                  <a:lnTo>
                    <a:pt x="6148" y="8307"/>
                  </a:lnTo>
                  <a:lnTo>
                    <a:pt x="6152" y="8291"/>
                  </a:lnTo>
                  <a:lnTo>
                    <a:pt x="6155" y="8273"/>
                  </a:lnTo>
                  <a:lnTo>
                    <a:pt x="6157" y="8255"/>
                  </a:lnTo>
                  <a:lnTo>
                    <a:pt x="6159" y="8237"/>
                  </a:lnTo>
                  <a:lnTo>
                    <a:pt x="6164" y="8220"/>
                  </a:lnTo>
                  <a:lnTo>
                    <a:pt x="6173" y="8203"/>
                  </a:lnTo>
                  <a:lnTo>
                    <a:pt x="6188" y="8188"/>
                  </a:lnTo>
                  <a:lnTo>
                    <a:pt x="6217" y="8150"/>
                  </a:lnTo>
                  <a:lnTo>
                    <a:pt x="6217" y="8134"/>
                  </a:lnTo>
                  <a:lnTo>
                    <a:pt x="6216" y="8116"/>
                  </a:lnTo>
                  <a:lnTo>
                    <a:pt x="6214" y="8108"/>
                  </a:lnTo>
                  <a:lnTo>
                    <a:pt x="6213" y="8098"/>
                  </a:lnTo>
                  <a:lnTo>
                    <a:pt x="6211" y="8091"/>
                  </a:lnTo>
                  <a:lnTo>
                    <a:pt x="6207" y="8083"/>
                  </a:lnTo>
                  <a:lnTo>
                    <a:pt x="6196" y="8086"/>
                  </a:lnTo>
                  <a:lnTo>
                    <a:pt x="6183" y="8086"/>
                  </a:lnTo>
                  <a:lnTo>
                    <a:pt x="6170" y="8087"/>
                  </a:lnTo>
                  <a:lnTo>
                    <a:pt x="6158" y="8087"/>
                  </a:lnTo>
                  <a:lnTo>
                    <a:pt x="6147" y="8089"/>
                  </a:lnTo>
                  <a:lnTo>
                    <a:pt x="6139" y="8092"/>
                  </a:lnTo>
                  <a:lnTo>
                    <a:pt x="6132" y="8100"/>
                  </a:lnTo>
                  <a:lnTo>
                    <a:pt x="6130" y="8112"/>
                  </a:lnTo>
                  <a:lnTo>
                    <a:pt x="6127" y="8126"/>
                  </a:lnTo>
                  <a:lnTo>
                    <a:pt x="6123" y="8141"/>
                  </a:lnTo>
                  <a:lnTo>
                    <a:pt x="6118" y="8155"/>
                  </a:lnTo>
                  <a:lnTo>
                    <a:pt x="6112" y="8168"/>
                  </a:lnTo>
                  <a:lnTo>
                    <a:pt x="6106" y="8181"/>
                  </a:lnTo>
                  <a:lnTo>
                    <a:pt x="6096" y="8194"/>
                  </a:lnTo>
                  <a:lnTo>
                    <a:pt x="6086" y="8206"/>
                  </a:lnTo>
                  <a:lnTo>
                    <a:pt x="6073" y="8217"/>
                  </a:lnTo>
                  <a:lnTo>
                    <a:pt x="6070" y="8255"/>
                  </a:lnTo>
                  <a:lnTo>
                    <a:pt x="6075" y="8291"/>
                  </a:lnTo>
                  <a:lnTo>
                    <a:pt x="6083" y="8326"/>
                  </a:lnTo>
                  <a:lnTo>
                    <a:pt x="6094" y="8361"/>
                  </a:lnTo>
                  <a:lnTo>
                    <a:pt x="6105" y="8395"/>
                  </a:lnTo>
                  <a:lnTo>
                    <a:pt x="6111" y="8430"/>
                  </a:lnTo>
                  <a:lnTo>
                    <a:pt x="6111" y="8466"/>
                  </a:lnTo>
                  <a:lnTo>
                    <a:pt x="6101" y="8504"/>
                  </a:lnTo>
                  <a:lnTo>
                    <a:pt x="6087" y="8528"/>
                  </a:lnTo>
                  <a:lnTo>
                    <a:pt x="6070" y="8553"/>
                  </a:lnTo>
                  <a:lnTo>
                    <a:pt x="6059" y="8564"/>
                  </a:lnTo>
                  <a:lnTo>
                    <a:pt x="6046" y="8572"/>
                  </a:lnTo>
                  <a:lnTo>
                    <a:pt x="6032" y="8579"/>
                  </a:lnTo>
                  <a:lnTo>
                    <a:pt x="6016" y="8581"/>
                  </a:lnTo>
                  <a:lnTo>
                    <a:pt x="6003" y="8565"/>
                  </a:lnTo>
                  <a:lnTo>
                    <a:pt x="5993" y="8547"/>
                  </a:lnTo>
                  <a:lnTo>
                    <a:pt x="5987" y="8527"/>
                  </a:lnTo>
                  <a:lnTo>
                    <a:pt x="5983" y="8507"/>
                  </a:lnTo>
                  <a:lnTo>
                    <a:pt x="5982" y="8485"/>
                  </a:lnTo>
                  <a:lnTo>
                    <a:pt x="5982" y="8462"/>
                  </a:lnTo>
                  <a:lnTo>
                    <a:pt x="5984" y="8440"/>
                  </a:lnTo>
                  <a:lnTo>
                    <a:pt x="5987" y="8418"/>
                  </a:lnTo>
                  <a:lnTo>
                    <a:pt x="5993" y="8406"/>
                  </a:lnTo>
                  <a:lnTo>
                    <a:pt x="5998" y="8395"/>
                  </a:lnTo>
                  <a:lnTo>
                    <a:pt x="6003" y="8383"/>
                  </a:lnTo>
                  <a:lnTo>
                    <a:pt x="6007" y="8371"/>
                  </a:lnTo>
                  <a:lnTo>
                    <a:pt x="6011" y="8360"/>
                  </a:lnTo>
                  <a:lnTo>
                    <a:pt x="6018" y="8349"/>
                  </a:lnTo>
                  <a:lnTo>
                    <a:pt x="6025" y="8340"/>
                  </a:lnTo>
                  <a:lnTo>
                    <a:pt x="6035" y="8332"/>
                  </a:lnTo>
                  <a:lnTo>
                    <a:pt x="6035" y="8309"/>
                  </a:lnTo>
                  <a:lnTo>
                    <a:pt x="6035" y="8284"/>
                  </a:lnTo>
                  <a:lnTo>
                    <a:pt x="6035" y="8259"/>
                  </a:lnTo>
                  <a:lnTo>
                    <a:pt x="6035" y="8236"/>
                  </a:lnTo>
                  <a:lnTo>
                    <a:pt x="6024" y="8229"/>
                  </a:lnTo>
                  <a:lnTo>
                    <a:pt x="6015" y="8220"/>
                  </a:lnTo>
                  <a:lnTo>
                    <a:pt x="6006" y="8211"/>
                  </a:lnTo>
                  <a:lnTo>
                    <a:pt x="5998" y="8201"/>
                  </a:lnTo>
                  <a:lnTo>
                    <a:pt x="5982" y="8181"/>
                  </a:lnTo>
                  <a:lnTo>
                    <a:pt x="5967" y="8160"/>
                  </a:lnTo>
                  <a:lnTo>
                    <a:pt x="5967" y="8151"/>
                  </a:lnTo>
                  <a:lnTo>
                    <a:pt x="5965" y="8141"/>
                  </a:lnTo>
                  <a:lnTo>
                    <a:pt x="5963" y="8135"/>
                  </a:lnTo>
                  <a:lnTo>
                    <a:pt x="5960" y="8130"/>
                  </a:lnTo>
                  <a:lnTo>
                    <a:pt x="5954" y="8125"/>
                  </a:lnTo>
                  <a:lnTo>
                    <a:pt x="5948" y="8122"/>
                  </a:lnTo>
                  <a:lnTo>
                    <a:pt x="5939" y="8122"/>
                  </a:lnTo>
                  <a:lnTo>
                    <a:pt x="5929" y="8123"/>
                  </a:lnTo>
                  <a:lnTo>
                    <a:pt x="5924" y="8124"/>
                  </a:lnTo>
                  <a:lnTo>
                    <a:pt x="5918" y="8125"/>
                  </a:lnTo>
                  <a:lnTo>
                    <a:pt x="5914" y="8128"/>
                  </a:lnTo>
                  <a:lnTo>
                    <a:pt x="5910" y="8131"/>
                  </a:lnTo>
                  <a:lnTo>
                    <a:pt x="5908" y="8159"/>
                  </a:lnTo>
                  <a:lnTo>
                    <a:pt x="5903" y="8186"/>
                  </a:lnTo>
                  <a:lnTo>
                    <a:pt x="5897" y="8213"/>
                  </a:lnTo>
                  <a:lnTo>
                    <a:pt x="5892" y="8238"/>
                  </a:lnTo>
                  <a:lnTo>
                    <a:pt x="5889" y="8263"/>
                  </a:lnTo>
                  <a:lnTo>
                    <a:pt x="5890" y="8287"/>
                  </a:lnTo>
                  <a:lnTo>
                    <a:pt x="5896" y="8310"/>
                  </a:lnTo>
                  <a:lnTo>
                    <a:pt x="5910" y="8332"/>
                  </a:lnTo>
                  <a:lnTo>
                    <a:pt x="5911" y="8364"/>
                  </a:lnTo>
                  <a:lnTo>
                    <a:pt x="5909" y="8396"/>
                  </a:lnTo>
                  <a:lnTo>
                    <a:pt x="5901" y="8426"/>
                  </a:lnTo>
                  <a:lnTo>
                    <a:pt x="5890" y="8455"/>
                  </a:lnTo>
                  <a:lnTo>
                    <a:pt x="5874" y="8481"/>
                  </a:lnTo>
                  <a:lnTo>
                    <a:pt x="5855" y="8506"/>
                  </a:lnTo>
                  <a:lnTo>
                    <a:pt x="5831" y="8526"/>
                  </a:lnTo>
                  <a:lnTo>
                    <a:pt x="5805" y="8543"/>
                  </a:lnTo>
                  <a:lnTo>
                    <a:pt x="5798" y="8549"/>
                  </a:lnTo>
                  <a:lnTo>
                    <a:pt x="5790" y="8555"/>
                  </a:lnTo>
                  <a:lnTo>
                    <a:pt x="5787" y="8558"/>
                  </a:lnTo>
                  <a:lnTo>
                    <a:pt x="5783" y="8560"/>
                  </a:lnTo>
                  <a:lnTo>
                    <a:pt x="5780" y="8561"/>
                  </a:lnTo>
                  <a:lnTo>
                    <a:pt x="5776" y="8562"/>
                  </a:lnTo>
                  <a:lnTo>
                    <a:pt x="5767" y="8547"/>
                  </a:lnTo>
                  <a:lnTo>
                    <a:pt x="5760" y="8533"/>
                  </a:lnTo>
                  <a:lnTo>
                    <a:pt x="5757" y="8518"/>
                  </a:lnTo>
                  <a:lnTo>
                    <a:pt x="5755" y="8504"/>
                  </a:lnTo>
                  <a:lnTo>
                    <a:pt x="5755" y="8475"/>
                  </a:lnTo>
                  <a:lnTo>
                    <a:pt x="5756" y="8446"/>
                  </a:lnTo>
                  <a:lnTo>
                    <a:pt x="5747" y="8452"/>
                  </a:lnTo>
                  <a:lnTo>
                    <a:pt x="5737" y="8456"/>
                  </a:lnTo>
                  <a:lnTo>
                    <a:pt x="5709" y="8462"/>
                  </a:lnTo>
                  <a:lnTo>
                    <a:pt x="5680" y="8466"/>
                  </a:lnTo>
                  <a:lnTo>
                    <a:pt x="5651" y="8470"/>
                  </a:lnTo>
                  <a:lnTo>
                    <a:pt x="5623" y="8475"/>
                  </a:lnTo>
                  <a:lnTo>
                    <a:pt x="5614" y="8474"/>
                  </a:lnTo>
                  <a:lnTo>
                    <a:pt x="5604" y="8471"/>
                  </a:lnTo>
                  <a:lnTo>
                    <a:pt x="5593" y="8468"/>
                  </a:lnTo>
                  <a:lnTo>
                    <a:pt x="5585" y="8466"/>
                  </a:lnTo>
                  <a:lnTo>
                    <a:pt x="5585" y="8456"/>
                  </a:lnTo>
                  <a:lnTo>
                    <a:pt x="5620" y="8451"/>
                  </a:lnTo>
                  <a:lnTo>
                    <a:pt x="5656" y="8443"/>
                  </a:lnTo>
                  <a:lnTo>
                    <a:pt x="5690" y="8433"/>
                  </a:lnTo>
                  <a:lnTo>
                    <a:pt x="5723" y="8418"/>
                  </a:lnTo>
                  <a:lnTo>
                    <a:pt x="5754" y="8400"/>
                  </a:lnTo>
                  <a:lnTo>
                    <a:pt x="5784" y="8378"/>
                  </a:lnTo>
                  <a:lnTo>
                    <a:pt x="5810" y="8352"/>
                  </a:lnTo>
                  <a:lnTo>
                    <a:pt x="5834" y="8323"/>
                  </a:lnTo>
                  <a:lnTo>
                    <a:pt x="5844" y="8296"/>
                  </a:lnTo>
                  <a:lnTo>
                    <a:pt x="5854" y="8271"/>
                  </a:lnTo>
                  <a:lnTo>
                    <a:pt x="5863" y="8243"/>
                  </a:lnTo>
                  <a:lnTo>
                    <a:pt x="5871" y="8216"/>
                  </a:lnTo>
                  <a:lnTo>
                    <a:pt x="5876" y="8187"/>
                  </a:lnTo>
                  <a:lnTo>
                    <a:pt x="5878" y="8160"/>
                  </a:lnTo>
                  <a:lnTo>
                    <a:pt x="5877" y="8131"/>
                  </a:lnTo>
                  <a:lnTo>
                    <a:pt x="5872" y="8103"/>
                  </a:lnTo>
                  <a:lnTo>
                    <a:pt x="5862" y="8093"/>
                  </a:lnTo>
                  <a:lnTo>
                    <a:pt x="5855" y="8104"/>
                  </a:lnTo>
                  <a:lnTo>
                    <a:pt x="5846" y="8115"/>
                  </a:lnTo>
                  <a:lnTo>
                    <a:pt x="5837" y="8126"/>
                  </a:lnTo>
                  <a:lnTo>
                    <a:pt x="5827" y="8137"/>
                  </a:lnTo>
                  <a:lnTo>
                    <a:pt x="5818" y="8146"/>
                  </a:lnTo>
                  <a:lnTo>
                    <a:pt x="5807" y="8153"/>
                  </a:lnTo>
                  <a:lnTo>
                    <a:pt x="5796" y="8158"/>
                  </a:lnTo>
                  <a:lnTo>
                    <a:pt x="5786" y="8160"/>
                  </a:lnTo>
                  <a:lnTo>
                    <a:pt x="5728" y="8160"/>
                  </a:lnTo>
                  <a:lnTo>
                    <a:pt x="5721" y="8187"/>
                  </a:lnTo>
                  <a:lnTo>
                    <a:pt x="5711" y="8215"/>
                  </a:lnTo>
                  <a:lnTo>
                    <a:pt x="5696" y="8240"/>
                  </a:lnTo>
                  <a:lnTo>
                    <a:pt x="5678" y="8263"/>
                  </a:lnTo>
                  <a:lnTo>
                    <a:pt x="5657" y="8285"/>
                  </a:lnTo>
                  <a:lnTo>
                    <a:pt x="5633" y="8304"/>
                  </a:lnTo>
                  <a:lnTo>
                    <a:pt x="5609" y="8320"/>
                  </a:lnTo>
                  <a:lnTo>
                    <a:pt x="5585" y="8332"/>
                  </a:lnTo>
                  <a:lnTo>
                    <a:pt x="5573" y="8329"/>
                  </a:lnTo>
                  <a:lnTo>
                    <a:pt x="5562" y="8329"/>
                  </a:lnTo>
                  <a:lnTo>
                    <a:pt x="5552" y="8330"/>
                  </a:lnTo>
                  <a:lnTo>
                    <a:pt x="5541" y="8332"/>
                  </a:lnTo>
                  <a:lnTo>
                    <a:pt x="5531" y="8333"/>
                  </a:lnTo>
                  <a:lnTo>
                    <a:pt x="5520" y="8334"/>
                  </a:lnTo>
                  <a:lnTo>
                    <a:pt x="5508" y="8334"/>
                  </a:lnTo>
                  <a:lnTo>
                    <a:pt x="5498" y="8332"/>
                  </a:lnTo>
                  <a:lnTo>
                    <a:pt x="5501" y="8316"/>
                  </a:lnTo>
                  <a:lnTo>
                    <a:pt x="5508" y="8304"/>
                  </a:lnTo>
                  <a:lnTo>
                    <a:pt x="5519" y="8293"/>
                  </a:lnTo>
                  <a:lnTo>
                    <a:pt x="5532" y="8284"/>
                  </a:lnTo>
                  <a:lnTo>
                    <a:pt x="5543" y="8275"/>
                  </a:lnTo>
                  <a:lnTo>
                    <a:pt x="5555" y="8265"/>
                  </a:lnTo>
                  <a:lnTo>
                    <a:pt x="5562" y="8252"/>
                  </a:lnTo>
                  <a:lnTo>
                    <a:pt x="5566" y="8236"/>
                  </a:lnTo>
                  <a:lnTo>
                    <a:pt x="5575" y="8160"/>
                  </a:lnTo>
                  <a:lnTo>
                    <a:pt x="5560" y="8158"/>
                  </a:lnTo>
                  <a:lnTo>
                    <a:pt x="5544" y="8159"/>
                  </a:lnTo>
                  <a:lnTo>
                    <a:pt x="5529" y="8161"/>
                  </a:lnTo>
                  <a:lnTo>
                    <a:pt x="5513" y="8164"/>
                  </a:lnTo>
                  <a:lnTo>
                    <a:pt x="5497" y="8168"/>
                  </a:lnTo>
                  <a:lnTo>
                    <a:pt x="5481" y="8170"/>
                  </a:lnTo>
                  <a:lnTo>
                    <a:pt x="5465" y="8171"/>
                  </a:lnTo>
                  <a:lnTo>
                    <a:pt x="5450" y="8169"/>
                  </a:lnTo>
                  <a:lnTo>
                    <a:pt x="5435" y="8178"/>
                  </a:lnTo>
                  <a:lnTo>
                    <a:pt x="5422" y="8188"/>
                  </a:lnTo>
                  <a:lnTo>
                    <a:pt x="5407" y="8199"/>
                  </a:lnTo>
                  <a:lnTo>
                    <a:pt x="5393" y="8207"/>
                  </a:lnTo>
                  <a:lnTo>
                    <a:pt x="5391" y="8183"/>
                  </a:lnTo>
                  <a:lnTo>
                    <a:pt x="5392" y="8159"/>
                  </a:lnTo>
                  <a:lnTo>
                    <a:pt x="5396" y="8137"/>
                  </a:lnTo>
                  <a:lnTo>
                    <a:pt x="5404" y="8114"/>
                  </a:lnTo>
                  <a:lnTo>
                    <a:pt x="5412" y="8093"/>
                  </a:lnTo>
                  <a:lnTo>
                    <a:pt x="5424" y="8073"/>
                  </a:lnTo>
                  <a:lnTo>
                    <a:pt x="5436" y="8054"/>
                  </a:lnTo>
                  <a:lnTo>
                    <a:pt x="5450" y="8035"/>
                  </a:lnTo>
                  <a:lnTo>
                    <a:pt x="5440" y="8030"/>
                  </a:lnTo>
                  <a:lnTo>
                    <a:pt x="5429" y="8028"/>
                  </a:lnTo>
                  <a:lnTo>
                    <a:pt x="5417" y="8027"/>
                  </a:lnTo>
                  <a:lnTo>
                    <a:pt x="5407" y="8028"/>
                  </a:lnTo>
                  <a:lnTo>
                    <a:pt x="5386" y="8033"/>
                  </a:lnTo>
                  <a:lnTo>
                    <a:pt x="5364" y="8035"/>
                  </a:lnTo>
                  <a:lnTo>
                    <a:pt x="5357" y="8036"/>
                  </a:lnTo>
                  <a:lnTo>
                    <a:pt x="5350" y="8038"/>
                  </a:lnTo>
                  <a:lnTo>
                    <a:pt x="5342" y="8041"/>
                  </a:lnTo>
                  <a:lnTo>
                    <a:pt x="5335" y="8046"/>
                  </a:lnTo>
                  <a:lnTo>
                    <a:pt x="5321" y="8055"/>
                  </a:lnTo>
                  <a:lnTo>
                    <a:pt x="5306" y="8064"/>
                  </a:lnTo>
                  <a:lnTo>
                    <a:pt x="5315" y="8035"/>
                  </a:lnTo>
                  <a:lnTo>
                    <a:pt x="5325" y="8006"/>
                  </a:lnTo>
                  <a:lnTo>
                    <a:pt x="5336" y="7978"/>
                  </a:lnTo>
                  <a:lnTo>
                    <a:pt x="5344" y="7949"/>
                  </a:lnTo>
                  <a:lnTo>
                    <a:pt x="5306" y="7912"/>
                  </a:lnTo>
                  <a:lnTo>
                    <a:pt x="5271" y="7874"/>
                  </a:lnTo>
                  <a:lnTo>
                    <a:pt x="5238" y="7835"/>
                  </a:lnTo>
                  <a:lnTo>
                    <a:pt x="5209" y="7794"/>
                  </a:lnTo>
                  <a:lnTo>
                    <a:pt x="5181" y="7753"/>
                  </a:lnTo>
                  <a:lnTo>
                    <a:pt x="5156" y="7710"/>
                  </a:lnTo>
                  <a:lnTo>
                    <a:pt x="5135" y="7667"/>
                  </a:lnTo>
                  <a:lnTo>
                    <a:pt x="5114" y="7624"/>
                  </a:lnTo>
                  <a:lnTo>
                    <a:pt x="5108" y="7629"/>
                  </a:lnTo>
                  <a:lnTo>
                    <a:pt x="5102" y="7636"/>
                  </a:lnTo>
                  <a:lnTo>
                    <a:pt x="5096" y="7645"/>
                  </a:lnTo>
                  <a:lnTo>
                    <a:pt x="5092" y="7655"/>
                  </a:lnTo>
                  <a:lnTo>
                    <a:pt x="5084" y="7677"/>
                  </a:lnTo>
                  <a:lnTo>
                    <a:pt x="5076" y="7701"/>
                  </a:lnTo>
                  <a:lnTo>
                    <a:pt x="5077" y="7719"/>
                  </a:lnTo>
                  <a:lnTo>
                    <a:pt x="5081" y="7737"/>
                  </a:lnTo>
                  <a:lnTo>
                    <a:pt x="5085" y="7754"/>
                  </a:lnTo>
                  <a:lnTo>
                    <a:pt x="5091" y="7771"/>
                  </a:lnTo>
                  <a:lnTo>
                    <a:pt x="5099" y="7787"/>
                  </a:lnTo>
                  <a:lnTo>
                    <a:pt x="5109" y="7804"/>
                  </a:lnTo>
                  <a:lnTo>
                    <a:pt x="5121" y="7819"/>
                  </a:lnTo>
                  <a:lnTo>
                    <a:pt x="5134" y="7834"/>
                  </a:lnTo>
                  <a:lnTo>
                    <a:pt x="5120" y="7845"/>
                  </a:lnTo>
                  <a:lnTo>
                    <a:pt x="5105" y="7854"/>
                  </a:lnTo>
                  <a:lnTo>
                    <a:pt x="5090" y="7863"/>
                  </a:lnTo>
                  <a:lnTo>
                    <a:pt x="5074" y="7869"/>
                  </a:lnTo>
                  <a:lnTo>
                    <a:pt x="5057" y="7874"/>
                  </a:lnTo>
                  <a:lnTo>
                    <a:pt x="5039" y="7878"/>
                  </a:lnTo>
                  <a:lnTo>
                    <a:pt x="5020" y="7882"/>
                  </a:lnTo>
                  <a:lnTo>
                    <a:pt x="5000" y="7883"/>
                  </a:lnTo>
                  <a:lnTo>
                    <a:pt x="4988" y="7885"/>
                  </a:lnTo>
                  <a:lnTo>
                    <a:pt x="4980" y="7890"/>
                  </a:lnTo>
                  <a:lnTo>
                    <a:pt x="4976" y="7899"/>
                  </a:lnTo>
                  <a:lnTo>
                    <a:pt x="4974" y="7908"/>
                  </a:lnTo>
                  <a:lnTo>
                    <a:pt x="4972" y="7920"/>
                  </a:lnTo>
                  <a:lnTo>
                    <a:pt x="4970" y="7930"/>
                  </a:lnTo>
                  <a:lnTo>
                    <a:pt x="4967" y="7941"/>
                  </a:lnTo>
                  <a:lnTo>
                    <a:pt x="4962" y="7949"/>
                  </a:lnTo>
                  <a:lnTo>
                    <a:pt x="4960" y="7959"/>
                  </a:lnTo>
                  <a:lnTo>
                    <a:pt x="4957" y="7966"/>
                  </a:lnTo>
                  <a:lnTo>
                    <a:pt x="4951" y="7972"/>
                  </a:lnTo>
                  <a:lnTo>
                    <a:pt x="4945" y="7977"/>
                  </a:lnTo>
                  <a:lnTo>
                    <a:pt x="4938" y="7981"/>
                  </a:lnTo>
                  <a:lnTo>
                    <a:pt x="4929" y="7985"/>
                  </a:lnTo>
                  <a:lnTo>
                    <a:pt x="4921" y="7991"/>
                  </a:lnTo>
                  <a:lnTo>
                    <a:pt x="4913" y="7997"/>
                  </a:lnTo>
                  <a:lnTo>
                    <a:pt x="4896" y="7997"/>
                  </a:lnTo>
                  <a:lnTo>
                    <a:pt x="4876" y="7996"/>
                  </a:lnTo>
                  <a:lnTo>
                    <a:pt x="4867" y="7995"/>
                  </a:lnTo>
                  <a:lnTo>
                    <a:pt x="4858" y="7993"/>
                  </a:lnTo>
                  <a:lnTo>
                    <a:pt x="4852" y="7991"/>
                  </a:lnTo>
                  <a:lnTo>
                    <a:pt x="4847" y="7987"/>
                  </a:lnTo>
                  <a:lnTo>
                    <a:pt x="4838" y="7968"/>
                  </a:lnTo>
                  <a:lnTo>
                    <a:pt x="4832" y="7948"/>
                  </a:lnTo>
                  <a:lnTo>
                    <a:pt x="4830" y="7927"/>
                  </a:lnTo>
                  <a:lnTo>
                    <a:pt x="4831" y="7906"/>
                  </a:lnTo>
                  <a:lnTo>
                    <a:pt x="4835" y="7885"/>
                  </a:lnTo>
                  <a:lnTo>
                    <a:pt x="4842" y="7864"/>
                  </a:lnTo>
                  <a:lnTo>
                    <a:pt x="4853" y="7844"/>
                  </a:lnTo>
                  <a:lnTo>
                    <a:pt x="4866" y="7824"/>
                  </a:lnTo>
                  <a:lnTo>
                    <a:pt x="4874" y="7818"/>
                  </a:lnTo>
                  <a:lnTo>
                    <a:pt x="4884" y="7814"/>
                  </a:lnTo>
                  <a:lnTo>
                    <a:pt x="4894" y="7811"/>
                  </a:lnTo>
                  <a:lnTo>
                    <a:pt x="4905" y="7810"/>
                  </a:lnTo>
                  <a:lnTo>
                    <a:pt x="4918" y="7809"/>
                  </a:lnTo>
                  <a:lnTo>
                    <a:pt x="4929" y="7810"/>
                  </a:lnTo>
                  <a:lnTo>
                    <a:pt x="4941" y="7812"/>
                  </a:lnTo>
                  <a:lnTo>
                    <a:pt x="4952" y="7815"/>
                  </a:lnTo>
                  <a:lnTo>
                    <a:pt x="4957" y="7824"/>
                  </a:lnTo>
                  <a:lnTo>
                    <a:pt x="4962" y="7831"/>
                  </a:lnTo>
                  <a:lnTo>
                    <a:pt x="4969" y="7834"/>
                  </a:lnTo>
                  <a:lnTo>
                    <a:pt x="4978" y="7835"/>
                  </a:lnTo>
                  <a:lnTo>
                    <a:pt x="4998" y="7835"/>
                  </a:lnTo>
                  <a:lnTo>
                    <a:pt x="5019" y="7834"/>
                  </a:lnTo>
                  <a:lnTo>
                    <a:pt x="5035" y="7829"/>
                  </a:lnTo>
                  <a:lnTo>
                    <a:pt x="5050" y="7823"/>
                  </a:lnTo>
                  <a:lnTo>
                    <a:pt x="5057" y="7820"/>
                  </a:lnTo>
                  <a:lnTo>
                    <a:pt x="5063" y="7817"/>
                  </a:lnTo>
                  <a:lnTo>
                    <a:pt x="5066" y="7812"/>
                  </a:lnTo>
                  <a:lnTo>
                    <a:pt x="5067" y="7805"/>
                  </a:lnTo>
                  <a:lnTo>
                    <a:pt x="5057" y="7791"/>
                  </a:lnTo>
                  <a:lnTo>
                    <a:pt x="5049" y="7776"/>
                  </a:lnTo>
                  <a:lnTo>
                    <a:pt x="5042" y="7760"/>
                  </a:lnTo>
                  <a:lnTo>
                    <a:pt x="5038" y="7743"/>
                  </a:lnTo>
                  <a:lnTo>
                    <a:pt x="5035" y="7727"/>
                  </a:lnTo>
                  <a:lnTo>
                    <a:pt x="5035" y="7711"/>
                  </a:lnTo>
                  <a:lnTo>
                    <a:pt x="5035" y="7697"/>
                  </a:lnTo>
                  <a:lnTo>
                    <a:pt x="5038" y="7682"/>
                  </a:lnTo>
                  <a:lnTo>
                    <a:pt x="5029" y="7682"/>
                  </a:lnTo>
                  <a:lnTo>
                    <a:pt x="4991" y="7698"/>
                  </a:lnTo>
                  <a:lnTo>
                    <a:pt x="4948" y="7709"/>
                  </a:lnTo>
                  <a:lnTo>
                    <a:pt x="4903" y="7717"/>
                  </a:lnTo>
                  <a:lnTo>
                    <a:pt x="4856" y="7720"/>
                  </a:lnTo>
                  <a:lnTo>
                    <a:pt x="4810" y="7717"/>
                  </a:lnTo>
                  <a:lnTo>
                    <a:pt x="4765" y="7708"/>
                  </a:lnTo>
                  <a:lnTo>
                    <a:pt x="4723" y="7693"/>
                  </a:lnTo>
                  <a:lnTo>
                    <a:pt x="4683" y="7672"/>
                  </a:lnTo>
                  <a:lnTo>
                    <a:pt x="4676" y="7664"/>
                  </a:lnTo>
                  <a:lnTo>
                    <a:pt x="4670" y="7654"/>
                  </a:lnTo>
                  <a:lnTo>
                    <a:pt x="4665" y="7650"/>
                  </a:lnTo>
                  <a:lnTo>
                    <a:pt x="4662" y="7646"/>
                  </a:lnTo>
                  <a:lnTo>
                    <a:pt x="4659" y="7644"/>
                  </a:lnTo>
                  <a:lnTo>
                    <a:pt x="4655" y="7643"/>
                  </a:lnTo>
                  <a:lnTo>
                    <a:pt x="4619" y="7606"/>
                  </a:lnTo>
                  <a:lnTo>
                    <a:pt x="4589" y="7565"/>
                  </a:lnTo>
                  <a:lnTo>
                    <a:pt x="4566" y="7522"/>
                  </a:lnTo>
                  <a:lnTo>
                    <a:pt x="4549" y="7476"/>
                  </a:lnTo>
                  <a:lnTo>
                    <a:pt x="4535" y="7431"/>
                  </a:lnTo>
                  <a:lnTo>
                    <a:pt x="4527" y="7383"/>
                  </a:lnTo>
                  <a:lnTo>
                    <a:pt x="4523" y="7336"/>
                  </a:lnTo>
                  <a:lnTo>
                    <a:pt x="4521" y="7289"/>
                  </a:lnTo>
                  <a:lnTo>
                    <a:pt x="4445" y="7324"/>
                  </a:lnTo>
                  <a:lnTo>
                    <a:pt x="4368" y="7356"/>
                  </a:lnTo>
                  <a:lnTo>
                    <a:pt x="4291" y="7384"/>
                  </a:lnTo>
                  <a:lnTo>
                    <a:pt x="4212" y="7411"/>
                  </a:lnTo>
                  <a:lnTo>
                    <a:pt x="4133" y="7435"/>
                  </a:lnTo>
                  <a:lnTo>
                    <a:pt x="4052" y="7456"/>
                  </a:lnTo>
                  <a:lnTo>
                    <a:pt x="3971" y="7474"/>
                  </a:lnTo>
                  <a:lnTo>
                    <a:pt x="3888" y="7490"/>
                  </a:lnTo>
                  <a:lnTo>
                    <a:pt x="3887" y="7490"/>
                  </a:lnTo>
                  <a:lnTo>
                    <a:pt x="3879" y="7490"/>
                  </a:lnTo>
                  <a:lnTo>
                    <a:pt x="3918" y="7528"/>
                  </a:lnTo>
                  <a:lnTo>
                    <a:pt x="3981" y="7522"/>
                  </a:lnTo>
                  <a:lnTo>
                    <a:pt x="4044" y="7511"/>
                  </a:lnTo>
                  <a:lnTo>
                    <a:pt x="4104" y="7497"/>
                  </a:lnTo>
                  <a:lnTo>
                    <a:pt x="4165" y="7478"/>
                  </a:lnTo>
                  <a:lnTo>
                    <a:pt x="4223" y="7457"/>
                  </a:lnTo>
                  <a:lnTo>
                    <a:pt x="4281" y="7434"/>
                  </a:lnTo>
                  <a:lnTo>
                    <a:pt x="4339" y="7410"/>
                  </a:lnTo>
                  <a:lnTo>
                    <a:pt x="4396" y="7384"/>
                  </a:lnTo>
                  <a:lnTo>
                    <a:pt x="4398" y="7384"/>
                  </a:lnTo>
                  <a:lnTo>
                    <a:pt x="4401" y="7386"/>
                  </a:lnTo>
                  <a:lnTo>
                    <a:pt x="4403" y="7388"/>
                  </a:lnTo>
                  <a:lnTo>
                    <a:pt x="4405" y="7389"/>
                  </a:lnTo>
                  <a:lnTo>
                    <a:pt x="4406" y="7391"/>
                  </a:lnTo>
                  <a:lnTo>
                    <a:pt x="4406" y="7394"/>
                  </a:lnTo>
                  <a:lnTo>
                    <a:pt x="4409" y="7406"/>
                  </a:lnTo>
                  <a:lnTo>
                    <a:pt x="4411" y="7417"/>
                  </a:lnTo>
                  <a:lnTo>
                    <a:pt x="4413" y="7430"/>
                  </a:lnTo>
                  <a:lnTo>
                    <a:pt x="4414" y="7444"/>
                  </a:lnTo>
                  <a:lnTo>
                    <a:pt x="4416" y="7471"/>
                  </a:lnTo>
                  <a:lnTo>
                    <a:pt x="4416" y="7500"/>
                  </a:lnTo>
                  <a:lnTo>
                    <a:pt x="4431" y="7498"/>
                  </a:lnTo>
                  <a:lnTo>
                    <a:pt x="4449" y="7494"/>
                  </a:lnTo>
                  <a:lnTo>
                    <a:pt x="4466" y="7491"/>
                  </a:lnTo>
                  <a:lnTo>
                    <a:pt x="4482" y="7490"/>
                  </a:lnTo>
                  <a:lnTo>
                    <a:pt x="4485" y="7494"/>
                  </a:lnTo>
                  <a:lnTo>
                    <a:pt x="4489" y="7501"/>
                  </a:lnTo>
                  <a:lnTo>
                    <a:pt x="4490" y="7507"/>
                  </a:lnTo>
                  <a:lnTo>
                    <a:pt x="4491" y="7516"/>
                  </a:lnTo>
                  <a:lnTo>
                    <a:pt x="4492" y="7531"/>
                  </a:lnTo>
                  <a:lnTo>
                    <a:pt x="4492" y="7547"/>
                  </a:lnTo>
                  <a:lnTo>
                    <a:pt x="4492" y="7565"/>
                  </a:lnTo>
                  <a:lnTo>
                    <a:pt x="4489" y="7581"/>
                  </a:lnTo>
                  <a:lnTo>
                    <a:pt x="4485" y="7598"/>
                  </a:lnTo>
                  <a:lnTo>
                    <a:pt x="4481" y="7613"/>
                  </a:lnTo>
                  <a:lnTo>
                    <a:pt x="4472" y="7643"/>
                  </a:lnTo>
                  <a:lnTo>
                    <a:pt x="4463" y="7672"/>
                  </a:lnTo>
                  <a:lnTo>
                    <a:pt x="4464" y="7675"/>
                  </a:lnTo>
                  <a:lnTo>
                    <a:pt x="4466" y="7677"/>
                  </a:lnTo>
                  <a:lnTo>
                    <a:pt x="4470" y="7680"/>
                  </a:lnTo>
                  <a:lnTo>
                    <a:pt x="4474" y="7682"/>
                  </a:lnTo>
                  <a:lnTo>
                    <a:pt x="4483" y="7685"/>
                  </a:lnTo>
                  <a:lnTo>
                    <a:pt x="4492" y="7691"/>
                  </a:lnTo>
                  <a:lnTo>
                    <a:pt x="4501" y="7698"/>
                  </a:lnTo>
                  <a:lnTo>
                    <a:pt x="4511" y="7705"/>
                  </a:lnTo>
                  <a:lnTo>
                    <a:pt x="4521" y="7712"/>
                  </a:lnTo>
                  <a:lnTo>
                    <a:pt x="4531" y="7720"/>
                  </a:lnTo>
                  <a:lnTo>
                    <a:pt x="4553" y="7725"/>
                  </a:lnTo>
                  <a:lnTo>
                    <a:pt x="4579" y="7729"/>
                  </a:lnTo>
                  <a:lnTo>
                    <a:pt x="4603" y="7734"/>
                  </a:lnTo>
                  <a:lnTo>
                    <a:pt x="4626" y="7739"/>
                  </a:lnTo>
                  <a:lnTo>
                    <a:pt x="4667" y="7766"/>
                  </a:lnTo>
                  <a:lnTo>
                    <a:pt x="4701" y="7797"/>
                  </a:lnTo>
                  <a:lnTo>
                    <a:pt x="4730" y="7832"/>
                  </a:lnTo>
                  <a:lnTo>
                    <a:pt x="4753" y="7870"/>
                  </a:lnTo>
                  <a:lnTo>
                    <a:pt x="4769" y="7911"/>
                  </a:lnTo>
                  <a:lnTo>
                    <a:pt x="4780" y="7954"/>
                  </a:lnTo>
                  <a:lnTo>
                    <a:pt x="4783" y="7999"/>
                  </a:lnTo>
                  <a:lnTo>
                    <a:pt x="4780" y="8045"/>
                  </a:lnTo>
                  <a:lnTo>
                    <a:pt x="4776" y="8066"/>
                  </a:lnTo>
                  <a:lnTo>
                    <a:pt x="4771" y="8086"/>
                  </a:lnTo>
                  <a:lnTo>
                    <a:pt x="4766" y="8106"/>
                  </a:lnTo>
                  <a:lnTo>
                    <a:pt x="4760" y="8124"/>
                  </a:lnTo>
                  <a:lnTo>
                    <a:pt x="4750" y="8141"/>
                  </a:lnTo>
                  <a:lnTo>
                    <a:pt x="4737" y="8158"/>
                  </a:lnTo>
                  <a:lnTo>
                    <a:pt x="4723" y="8174"/>
                  </a:lnTo>
                  <a:lnTo>
                    <a:pt x="4703" y="8188"/>
                  </a:lnTo>
                  <a:lnTo>
                    <a:pt x="4657" y="8219"/>
                  </a:lnTo>
                  <a:lnTo>
                    <a:pt x="4605" y="8241"/>
                  </a:lnTo>
                  <a:lnTo>
                    <a:pt x="4552" y="8259"/>
                  </a:lnTo>
                  <a:lnTo>
                    <a:pt x="4498" y="8277"/>
                  </a:lnTo>
                  <a:lnTo>
                    <a:pt x="4446" y="8296"/>
                  </a:lnTo>
                  <a:lnTo>
                    <a:pt x="4400" y="8323"/>
                  </a:lnTo>
                  <a:lnTo>
                    <a:pt x="4359" y="8359"/>
                  </a:lnTo>
                  <a:lnTo>
                    <a:pt x="4330" y="8408"/>
                  </a:lnTo>
                  <a:lnTo>
                    <a:pt x="4327" y="8419"/>
                  </a:lnTo>
                  <a:lnTo>
                    <a:pt x="4323" y="8430"/>
                  </a:lnTo>
                  <a:lnTo>
                    <a:pt x="4322" y="8440"/>
                  </a:lnTo>
                  <a:lnTo>
                    <a:pt x="4321" y="8452"/>
                  </a:lnTo>
                  <a:lnTo>
                    <a:pt x="4320" y="8473"/>
                  </a:lnTo>
                  <a:lnTo>
                    <a:pt x="4320" y="8494"/>
                  </a:lnTo>
                  <a:lnTo>
                    <a:pt x="4320" y="8497"/>
                  </a:lnTo>
                  <a:lnTo>
                    <a:pt x="4319" y="8498"/>
                  </a:lnTo>
                  <a:lnTo>
                    <a:pt x="4318" y="8498"/>
                  </a:lnTo>
                  <a:lnTo>
                    <a:pt x="4316" y="8496"/>
                  </a:lnTo>
                  <a:lnTo>
                    <a:pt x="4310" y="8494"/>
                  </a:lnTo>
                  <a:lnTo>
                    <a:pt x="4294" y="8482"/>
                  </a:lnTo>
                  <a:lnTo>
                    <a:pt x="4279" y="8468"/>
                  </a:lnTo>
                  <a:lnTo>
                    <a:pt x="4268" y="8452"/>
                  </a:lnTo>
                  <a:lnTo>
                    <a:pt x="4259" y="8434"/>
                  </a:lnTo>
                  <a:lnTo>
                    <a:pt x="4251" y="8414"/>
                  </a:lnTo>
                  <a:lnTo>
                    <a:pt x="4247" y="8394"/>
                  </a:lnTo>
                  <a:lnTo>
                    <a:pt x="4244" y="8372"/>
                  </a:lnTo>
                  <a:lnTo>
                    <a:pt x="4243" y="8351"/>
                  </a:lnTo>
                  <a:lnTo>
                    <a:pt x="4205" y="8323"/>
                  </a:lnTo>
                  <a:lnTo>
                    <a:pt x="4202" y="8326"/>
                  </a:lnTo>
                  <a:lnTo>
                    <a:pt x="4200" y="8331"/>
                  </a:lnTo>
                  <a:lnTo>
                    <a:pt x="4197" y="8336"/>
                  </a:lnTo>
                  <a:lnTo>
                    <a:pt x="4195" y="8342"/>
                  </a:lnTo>
                  <a:lnTo>
                    <a:pt x="4193" y="8347"/>
                  </a:lnTo>
                  <a:lnTo>
                    <a:pt x="4191" y="8352"/>
                  </a:lnTo>
                  <a:lnTo>
                    <a:pt x="4189" y="8357"/>
                  </a:lnTo>
                  <a:lnTo>
                    <a:pt x="4186" y="8361"/>
                  </a:lnTo>
                  <a:lnTo>
                    <a:pt x="4171" y="8373"/>
                  </a:lnTo>
                  <a:lnTo>
                    <a:pt x="4157" y="8386"/>
                  </a:lnTo>
                  <a:lnTo>
                    <a:pt x="4142" y="8396"/>
                  </a:lnTo>
                  <a:lnTo>
                    <a:pt x="4126" y="8405"/>
                  </a:lnTo>
                  <a:lnTo>
                    <a:pt x="4112" y="8413"/>
                  </a:lnTo>
                  <a:lnTo>
                    <a:pt x="4096" y="8418"/>
                  </a:lnTo>
                  <a:lnTo>
                    <a:pt x="4079" y="8423"/>
                  </a:lnTo>
                  <a:lnTo>
                    <a:pt x="4061" y="8427"/>
                  </a:lnTo>
                  <a:lnTo>
                    <a:pt x="4062" y="8434"/>
                  </a:lnTo>
                  <a:lnTo>
                    <a:pt x="4063" y="8440"/>
                  </a:lnTo>
                  <a:lnTo>
                    <a:pt x="4065" y="8446"/>
                  </a:lnTo>
                  <a:lnTo>
                    <a:pt x="4067" y="8452"/>
                  </a:lnTo>
                  <a:lnTo>
                    <a:pt x="4073" y="8462"/>
                  </a:lnTo>
                  <a:lnTo>
                    <a:pt x="4080" y="8475"/>
                  </a:lnTo>
                  <a:lnTo>
                    <a:pt x="4093" y="8486"/>
                  </a:lnTo>
                  <a:lnTo>
                    <a:pt x="4106" y="8494"/>
                  </a:lnTo>
                  <a:lnTo>
                    <a:pt x="4120" y="8503"/>
                  </a:lnTo>
                  <a:lnTo>
                    <a:pt x="4134" y="8511"/>
                  </a:lnTo>
                  <a:lnTo>
                    <a:pt x="4147" y="8521"/>
                  </a:lnTo>
                  <a:lnTo>
                    <a:pt x="4157" y="8532"/>
                  </a:lnTo>
                  <a:lnTo>
                    <a:pt x="4164" y="8545"/>
                  </a:lnTo>
                  <a:lnTo>
                    <a:pt x="4167" y="8562"/>
                  </a:lnTo>
                  <a:lnTo>
                    <a:pt x="4166" y="8571"/>
                  </a:lnTo>
                  <a:lnTo>
                    <a:pt x="4164" y="8581"/>
                  </a:lnTo>
                  <a:lnTo>
                    <a:pt x="4159" y="8589"/>
                  </a:lnTo>
                  <a:lnTo>
                    <a:pt x="4153" y="8598"/>
                  </a:lnTo>
                  <a:lnTo>
                    <a:pt x="4147" y="8604"/>
                  </a:lnTo>
                  <a:lnTo>
                    <a:pt x="4138" y="8609"/>
                  </a:lnTo>
                  <a:lnTo>
                    <a:pt x="4129" y="8615"/>
                  </a:lnTo>
                  <a:lnTo>
                    <a:pt x="4119" y="8619"/>
                  </a:lnTo>
                  <a:lnTo>
                    <a:pt x="4112" y="8622"/>
                  </a:lnTo>
                  <a:lnTo>
                    <a:pt x="4104" y="8624"/>
                  </a:lnTo>
                  <a:lnTo>
                    <a:pt x="4097" y="8626"/>
                  </a:lnTo>
                  <a:lnTo>
                    <a:pt x="4089" y="8627"/>
                  </a:lnTo>
                  <a:lnTo>
                    <a:pt x="4076" y="8628"/>
                  </a:lnTo>
                  <a:lnTo>
                    <a:pt x="4061" y="8628"/>
                  </a:lnTo>
                  <a:lnTo>
                    <a:pt x="4057" y="8639"/>
                  </a:lnTo>
                  <a:lnTo>
                    <a:pt x="4050" y="8649"/>
                  </a:lnTo>
                  <a:lnTo>
                    <a:pt x="4043" y="8657"/>
                  </a:lnTo>
                  <a:lnTo>
                    <a:pt x="4034" y="8664"/>
                  </a:lnTo>
                  <a:lnTo>
                    <a:pt x="4026" y="8671"/>
                  </a:lnTo>
                  <a:lnTo>
                    <a:pt x="4015" y="8677"/>
                  </a:lnTo>
                  <a:lnTo>
                    <a:pt x="4005" y="8681"/>
                  </a:lnTo>
                  <a:lnTo>
                    <a:pt x="3994" y="8686"/>
                  </a:lnTo>
                  <a:lnTo>
                    <a:pt x="3977" y="8688"/>
                  </a:lnTo>
                  <a:lnTo>
                    <a:pt x="3961" y="8687"/>
                  </a:lnTo>
                  <a:lnTo>
                    <a:pt x="3946" y="8682"/>
                  </a:lnTo>
                  <a:lnTo>
                    <a:pt x="3933" y="8677"/>
                  </a:lnTo>
                  <a:lnTo>
                    <a:pt x="3906" y="8663"/>
                  </a:lnTo>
                  <a:lnTo>
                    <a:pt x="3879" y="8647"/>
                  </a:lnTo>
                  <a:lnTo>
                    <a:pt x="3859" y="8689"/>
                  </a:lnTo>
                  <a:lnTo>
                    <a:pt x="3832" y="8726"/>
                  </a:lnTo>
                  <a:lnTo>
                    <a:pt x="3800" y="8760"/>
                  </a:lnTo>
                  <a:lnTo>
                    <a:pt x="3765" y="8788"/>
                  </a:lnTo>
                  <a:lnTo>
                    <a:pt x="3727" y="8814"/>
                  </a:lnTo>
                  <a:lnTo>
                    <a:pt x="3686" y="8834"/>
                  </a:lnTo>
                  <a:lnTo>
                    <a:pt x="3645" y="8848"/>
                  </a:lnTo>
                  <a:lnTo>
                    <a:pt x="3601" y="8858"/>
                  </a:lnTo>
                  <a:lnTo>
                    <a:pt x="3567" y="8854"/>
                  </a:lnTo>
                  <a:lnTo>
                    <a:pt x="3536" y="8843"/>
                  </a:lnTo>
                  <a:lnTo>
                    <a:pt x="3507" y="8827"/>
                  </a:lnTo>
                  <a:lnTo>
                    <a:pt x="3480" y="8807"/>
                  </a:lnTo>
                  <a:lnTo>
                    <a:pt x="3455" y="8785"/>
                  </a:lnTo>
                  <a:lnTo>
                    <a:pt x="3431" y="8761"/>
                  </a:lnTo>
                  <a:lnTo>
                    <a:pt x="3405" y="8737"/>
                  </a:lnTo>
                  <a:lnTo>
                    <a:pt x="3381" y="8714"/>
                  </a:lnTo>
                  <a:lnTo>
                    <a:pt x="3367" y="8713"/>
                  </a:lnTo>
                  <a:lnTo>
                    <a:pt x="3355" y="8716"/>
                  </a:lnTo>
                  <a:lnTo>
                    <a:pt x="3344" y="8723"/>
                  </a:lnTo>
                  <a:lnTo>
                    <a:pt x="3333" y="8731"/>
                  </a:lnTo>
                  <a:lnTo>
                    <a:pt x="3323" y="8741"/>
                  </a:lnTo>
                  <a:lnTo>
                    <a:pt x="3311" y="8749"/>
                  </a:lnTo>
                  <a:lnTo>
                    <a:pt x="3298" y="8757"/>
                  </a:lnTo>
                  <a:lnTo>
                    <a:pt x="3286" y="8763"/>
                  </a:lnTo>
                  <a:lnTo>
                    <a:pt x="3263" y="8770"/>
                  </a:lnTo>
                  <a:lnTo>
                    <a:pt x="3241" y="8779"/>
                  </a:lnTo>
                  <a:lnTo>
                    <a:pt x="3228" y="8782"/>
                  </a:lnTo>
                  <a:lnTo>
                    <a:pt x="3217" y="8784"/>
                  </a:lnTo>
                  <a:lnTo>
                    <a:pt x="3203" y="8784"/>
                  </a:lnTo>
                  <a:lnTo>
                    <a:pt x="3189" y="8782"/>
                  </a:lnTo>
                  <a:lnTo>
                    <a:pt x="3187" y="8770"/>
                  </a:lnTo>
                  <a:lnTo>
                    <a:pt x="3187" y="8759"/>
                  </a:lnTo>
                  <a:lnTo>
                    <a:pt x="3188" y="8746"/>
                  </a:lnTo>
                  <a:lnTo>
                    <a:pt x="3190" y="8732"/>
                  </a:lnTo>
                  <a:lnTo>
                    <a:pt x="3193" y="8718"/>
                  </a:lnTo>
                  <a:lnTo>
                    <a:pt x="3196" y="8705"/>
                  </a:lnTo>
                  <a:lnTo>
                    <a:pt x="3198" y="8691"/>
                  </a:lnTo>
                  <a:lnTo>
                    <a:pt x="3199" y="8676"/>
                  </a:lnTo>
                  <a:lnTo>
                    <a:pt x="3195" y="8662"/>
                  </a:lnTo>
                  <a:lnTo>
                    <a:pt x="3189" y="8647"/>
                  </a:lnTo>
                  <a:lnTo>
                    <a:pt x="3174" y="8656"/>
                  </a:lnTo>
                  <a:lnTo>
                    <a:pt x="3160" y="8661"/>
                  </a:lnTo>
                  <a:lnTo>
                    <a:pt x="3143" y="8662"/>
                  </a:lnTo>
                  <a:lnTo>
                    <a:pt x="3127" y="8662"/>
                  </a:lnTo>
                  <a:lnTo>
                    <a:pt x="3111" y="8659"/>
                  </a:lnTo>
                  <a:lnTo>
                    <a:pt x="3095" y="8656"/>
                  </a:lnTo>
                  <a:lnTo>
                    <a:pt x="3079" y="8652"/>
                  </a:lnTo>
                  <a:lnTo>
                    <a:pt x="3064" y="8647"/>
                  </a:lnTo>
                  <a:lnTo>
                    <a:pt x="3051" y="8633"/>
                  </a:lnTo>
                  <a:lnTo>
                    <a:pt x="3039" y="8617"/>
                  </a:lnTo>
                  <a:lnTo>
                    <a:pt x="3027" y="8601"/>
                  </a:lnTo>
                  <a:lnTo>
                    <a:pt x="3020" y="8583"/>
                  </a:lnTo>
                  <a:lnTo>
                    <a:pt x="3013" y="8565"/>
                  </a:lnTo>
                  <a:lnTo>
                    <a:pt x="3011" y="8545"/>
                  </a:lnTo>
                  <a:lnTo>
                    <a:pt x="3011" y="8525"/>
                  </a:lnTo>
                  <a:lnTo>
                    <a:pt x="3017" y="8504"/>
                  </a:lnTo>
                  <a:lnTo>
                    <a:pt x="3021" y="8496"/>
                  </a:lnTo>
                  <a:lnTo>
                    <a:pt x="3026" y="8489"/>
                  </a:lnTo>
                  <a:lnTo>
                    <a:pt x="3031" y="8480"/>
                  </a:lnTo>
                  <a:lnTo>
                    <a:pt x="3039" y="8473"/>
                  </a:lnTo>
                  <a:lnTo>
                    <a:pt x="3046" y="8467"/>
                  </a:lnTo>
                  <a:lnTo>
                    <a:pt x="3055" y="8461"/>
                  </a:lnTo>
                  <a:lnTo>
                    <a:pt x="3064" y="8457"/>
                  </a:lnTo>
                  <a:lnTo>
                    <a:pt x="3075" y="8456"/>
                  </a:lnTo>
                  <a:lnTo>
                    <a:pt x="3083" y="8456"/>
                  </a:lnTo>
                  <a:lnTo>
                    <a:pt x="3095" y="8457"/>
                  </a:lnTo>
                  <a:lnTo>
                    <a:pt x="3101" y="8458"/>
                  </a:lnTo>
                  <a:lnTo>
                    <a:pt x="3108" y="8460"/>
                  </a:lnTo>
                  <a:lnTo>
                    <a:pt x="3115" y="8462"/>
                  </a:lnTo>
                  <a:lnTo>
                    <a:pt x="3123" y="8466"/>
                  </a:lnTo>
                  <a:lnTo>
                    <a:pt x="3129" y="8461"/>
                  </a:lnTo>
                  <a:lnTo>
                    <a:pt x="3133" y="8457"/>
                  </a:lnTo>
                  <a:lnTo>
                    <a:pt x="3136" y="8452"/>
                  </a:lnTo>
                  <a:lnTo>
                    <a:pt x="3139" y="8446"/>
                  </a:lnTo>
                  <a:lnTo>
                    <a:pt x="3142" y="8436"/>
                  </a:lnTo>
                  <a:lnTo>
                    <a:pt x="3142" y="8427"/>
                  </a:lnTo>
                  <a:lnTo>
                    <a:pt x="3133" y="8424"/>
                  </a:lnTo>
                  <a:lnTo>
                    <a:pt x="3124" y="8423"/>
                  </a:lnTo>
                  <a:lnTo>
                    <a:pt x="3114" y="8422"/>
                  </a:lnTo>
                  <a:lnTo>
                    <a:pt x="3103" y="8421"/>
                  </a:lnTo>
                  <a:lnTo>
                    <a:pt x="3093" y="8420"/>
                  </a:lnTo>
                  <a:lnTo>
                    <a:pt x="3082" y="8418"/>
                  </a:lnTo>
                  <a:lnTo>
                    <a:pt x="3073" y="8415"/>
                  </a:lnTo>
                  <a:lnTo>
                    <a:pt x="3064" y="8408"/>
                  </a:lnTo>
                  <a:lnTo>
                    <a:pt x="3055" y="8397"/>
                  </a:lnTo>
                  <a:lnTo>
                    <a:pt x="3047" y="8384"/>
                  </a:lnTo>
                  <a:lnTo>
                    <a:pt x="3041" y="8369"/>
                  </a:lnTo>
                  <a:lnTo>
                    <a:pt x="3037" y="8354"/>
                  </a:lnTo>
                  <a:lnTo>
                    <a:pt x="3036" y="8340"/>
                  </a:lnTo>
                  <a:lnTo>
                    <a:pt x="3037" y="8324"/>
                  </a:lnTo>
                  <a:lnTo>
                    <a:pt x="3040" y="8308"/>
                  </a:lnTo>
                  <a:lnTo>
                    <a:pt x="3045" y="8293"/>
                  </a:lnTo>
                  <a:lnTo>
                    <a:pt x="3062" y="8266"/>
                  </a:lnTo>
                  <a:lnTo>
                    <a:pt x="3082" y="8240"/>
                  </a:lnTo>
                  <a:lnTo>
                    <a:pt x="3106" y="8216"/>
                  </a:lnTo>
                  <a:lnTo>
                    <a:pt x="3131" y="8193"/>
                  </a:lnTo>
                  <a:lnTo>
                    <a:pt x="3157" y="8173"/>
                  </a:lnTo>
                  <a:lnTo>
                    <a:pt x="3184" y="8153"/>
                  </a:lnTo>
                  <a:lnTo>
                    <a:pt x="3211" y="8137"/>
                  </a:lnTo>
                  <a:lnTo>
                    <a:pt x="3237" y="8122"/>
                  </a:lnTo>
                  <a:lnTo>
                    <a:pt x="3236" y="8104"/>
                  </a:lnTo>
                  <a:lnTo>
                    <a:pt x="3233" y="8086"/>
                  </a:lnTo>
                  <a:lnTo>
                    <a:pt x="3228" y="8068"/>
                  </a:lnTo>
                  <a:lnTo>
                    <a:pt x="3223" y="8050"/>
                  </a:lnTo>
                  <a:lnTo>
                    <a:pt x="3218" y="8032"/>
                  </a:lnTo>
                  <a:lnTo>
                    <a:pt x="3213" y="8014"/>
                  </a:lnTo>
                  <a:lnTo>
                    <a:pt x="3209" y="7996"/>
                  </a:lnTo>
                  <a:lnTo>
                    <a:pt x="3208" y="7978"/>
                  </a:lnTo>
                  <a:lnTo>
                    <a:pt x="3187" y="7994"/>
                  </a:lnTo>
                  <a:lnTo>
                    <a:pt x="3165" y="8010"/>
                  </a:lnTo>
                  <a:lnTo>
                    <a:pt x="3154" y="8018"/>
                  </a:lnTo>
                  <a:lnTo>
                    <a:pt x="3144" y="8025"/>
                  </a:lnTo>
                  <a:lnTo>
                    <a:pt x="3133" y="8031"/>
                  </a:lnTo>
                  <a:lnTo>
                    <a:pt x="3123" y="8035"/>
                  </a:lnTo>
                  <a:lnTo>
                    <a:pt x="3113" y="8035"/>
                  </a:lnTo>
                  <a:lnTo>
                    <a:pt x="3111" y="8064"/>
                  </a:lnTo>
                  <a:lnTo>
                    <a:pt x="3107" y="8090"/>
                  </a:lnTo>
                  <a:lnTo>
                    <a:pt x="3100" y="8115"/>
                  </a:lnTo>
                  <a:lnTo>
                    <a:pt x="3090" y="8140"/>
                  </a:lnTo>
                  <a:lnTo>
                    <a:pt x="3077" y="8161"/>
                  </a:lnTo>
                  <a:lnTo>
                    <a:pt x="3060" y="8179"/>
                  </a:lnTo>
                  <a:lnTo>
                    <a:pt x="3040" y="8195"/>
                  </a:lnTo>
                  <a:lnTo>
                    <a:pt x="3017" y="8207"/>
                  </a:lnTo>
                  <a:lnTo>
                    <a:pt x="3008" y="8206"/>
                  </a:lnTo>
                  <a:lnTo>
                    <a:pt x="3002" y="8208"/>
                  </a:lnTo>
                  <a:lnTo>
                    <a:pt x="2998" y="8214"/>
                  </a:lnTo>
                  <a:lnTo>
                    <a:pt x="2995" y="8220"/>
                  </a:lnTo>
                  <a:lnTo>
                    <a:pt x="2992" y="8238"/>
                  </a:lnTo>
                  <a:lnTo>
                    <a:pt x="2988" y="8255"/>
                  </a:lnTo>
                  <a:lnTo>
                    <a:pt x="2981" y="8270"/>
                  </a:lnTo>
                  <a:lnTo>
                    <a:pt x="2972" y="8284"/>
                  </a:lnTo>
                  <a:lnTo>
                    <a:pt x="2963" y="8297"/>
                  </a:lnTo>
                  <a:lnTo>
                    <a:pt x="2952" y="8309"/>
                  </a:lnTo>
                  <a:lnTo>
                    <a:pt x="2941" y="8320"/>
                  </a:lnTo>
                  <a:lnTo>
                    <a:pt x="2929" y="8329"/>
                  </a:lnTo>
                  <a:lnTo>
                    <a:pt x="2916" y="8336"/>
                  </a:lnTo>
                  <a:lnTo>
                    <a:pt x="2902" y="8342"/>
                  </a:lnTo>
                  <a:lnTo>
                    <a:pt x="2906" y="8363"/>
                  </a:lnTo>
                  <a:lnTo>
                    <a:pt x="2906" y="8383"/>
                  </a:lnTo>
                  <a:lnTo>
                    <a:pt x="2902" y="8402"/>
                  </a:lnTo>
                  <a:lnTo>
                    <a:pt x="2896" y="8420"/>
                  </a:lnTo>
                  <a:lnTo>
                    <a:pt x="2886" y="8438"/>
                  </a:lnTo>
                  <a:lnTo>
                    <a:pt x="2877" y="8454"/>
                  </a:lnTo>
                  <a:lnTo>
                    <a:pt x="2865" y="8470"/>
                  </a:lnTo>
                  <a:lnTo>
                    <a:pt x="2854" y="8485"/>
                  </a:lnTo>
                  <a:lnTo>
                    <a:pt x="2834" y="8501"/>
                  </a:lnTo>
                  <a:lnTo>
                    <a:pt x="2814" y="8516"/>
                  </a:lnTo>
                  <a:lnTo>
                    <a:pt x="2792" y="8531"/>
                  </a:lnTo>
                  <a:lnTo>
                    <a:pt x="2771" y="8545"/>
                  </a:lnTo>
                  <a:lnTo>
                    <a:pt x="2752" y="8560"/>
                  </a:lnTo>
                  <a:lnTo>
                    <a:pt x="2734" y="8577"/>
                  </a:lnTo>
                  <a:lnTo>
                    <a:pt x="2720" y="8596"/>
                  </a:lnTo>
                  <a:lnTo>
                    <a:pt x="2711" y="8619"/>
                  </a:lnTo>
                  <a:lnTo>
                    <a:pt x="2701" y="8619"/>
                  </a:lnTo>
                  <a:lnTo>
                    <a:pt x="2675" y="8545"/>
                  </a:lnTo>
                  <a:lnTo>
                    <a:pt x="2643" y="8474"/>
                  </a:lnTo>
                  <a:lnTo>
                    <a:pt x="2605" y="8405"/>
                  </a:lnTo>
                  <a:lnTo>
                    <a:pt x="2564" y="8336"/>
                  </a:lnTo>
                  <a:lnTo>
                    <a:pt x="2523" y="8269"/>
                  </a:lnTo>
                  <a:lnTo>
                    <a:pt x="2483" y="8199"/>
                  </a:lnTo>
                  <a:lnTo>
                    <a:pt x="2446" y="8128"/>
                  </a:lnTo>
                  <a:lnTo>
                    <a:pt x="2413" y="8054"/>
                  </a:lnTo>
                  <a:lnTo>
                    <a:pt x="2410" y="8050"/>
                  </a:lnTo>
                  <a:lnTo>
                    <a:pt x="2408" y="8045"/>
                  </a:lnTo>
                  <a:lnTo>
                    <a:pt x="2406" y="8038"/>
                  </a:lnTo>
                  <a:lnTo>
                    <a:pt x="2403" y="8032"/>
                  </a:lnTo>
                  <a:lnTo>
                    <a:pt x="2402" y="8025"/>
                  </a:lnTo>
                  <a:lnTo>
                    <a:pt x="2400" y="8021"/>
                  </a:lnTo>
                  <a:lnTo>
                    <a:pt x="2397" y="8017"/>
                  </a:lnTo>
                  <a:lnTo>
                    <a:pt x="2394" y="8016"/>
                  </a:lnTo>
                  <a:lnTo>
                    <a:pt x="2393" y="8023"/>
                  </a:lnTo>
                  <a:lnTo>
                    <a:pt x="2390" y="8032"/>
                  </a:lnTo>
                  <a:lnTo>
                    <a:pt x="2384" y="8040"/>
                  </a:lnTo>
                  <a:lnTo>
                    <a:pt x="2377" y="8049"/>
                  </a:lnTo>
                  <a:lnTo>
                    <a:pt x="2370" y="8056"/>
                  </a:lnTo>
                  <a:lnTo>
                    <a:pt x="2362" y="8064"/>
                  </a:lnTo>
                  <a:lnTo>
                    <a:pt x="2354" y="8069"/>
                  </a:lnTo>
                  <a:lnTo>
                    <a:pt x="2346" y="8073"/>
                  </a:lnTo>
                  <a:lnTo>
                    <a:pt x="2316" y="8082"/>
                  </a:lnTo>
                  <a:lnTo>
                    <a:pt x="2289" y="8078"/>
                  </a:lnTo>
                  <a:lnTo>
                    <a:pt x="2265" y="8068"/>
                  </a:lnTo>
                  <a:lnTo>
                    <a:pt x="2242" y="8051"/>
                  </a:lnTo>
                  <a:lnTo>
                    <a:pt x="2219" y="8031"/>
                  </a:lnTo>
                  <a:lnTo>
                    <a:pt x="2197" y="8011"/>
                  </a:lnTo>
                  <a:lnTo>
                    <a:pt x="2173" y="7992"/>
                  </a:lnTo>
                  <a:lnTo>
                    <a:pt x="2145" y="7978"/>
                  </a:lnTo>
                  <a:lnTo>
                    <a:pt x="2145" y="7965"/>
                  </a:lnTo>
                  <a:lnTo>
                    <a:pt x="2145" y="7959"/>
                  </a:lnTo>
                  <a:lnTo>
                    <a:pt x="2152" y="7954"/>
                  </a:lnTo>
                  <a:lnTo>
                    <a:pt x="2160" y="7950"/>
                  </a:lnTo>
                  <a:lnTo>
                    <a:pt x="2166" y="7950"/>
                  </a:lnTo>
                  <a:lnTo>
                    <a:pt x="2174" y="7951"/>
                  </a:lnTo>
                  <a:lnTo>
                    <a:pt x="2188" y="7956"/>
                  </a:lnTo>
                  <a:lnTo>
                    <a:pt x="2202" y="7959"/>
                  </a:lnTo>
                  <a:lnTo>
                    <a:pt x="2223" y="7954"/>
                  </a:lnTo>
                  <a:lnTo>
                    <a:pt x="2242" y="7945"/>
                  </a:lnTo>
                  <a:lnTo>
                    <a:pt x="2262" y="7936"/>
                  </a:lnTo>
                  <a:lnTo>
                    <a:pt x="2280" y="7926"/>
                  </a:lnTo>
                  <a:lnTo>
                    <a:pt x="2298" y="7920"/>
                  </a:lnTo>
                  <a:lnTo>
                    <a:pt x="2316" y="7917"/>
                  </a:lnTo>
                  <a:lnTo>
                    <a:pt x="2335" y="7920"/>
                  </a:lnTo>
                  <a:lnTo>
                    <a:pt x="2356" y="7930"/>
                  </a:lnTo>
                  <a:lnTo>
                    <a:pt x="2363" y="7944"/>
                  </a:lnTo>
                  <a:lnTo>
                    <a:pt x="2372" y="7958"/>
                  </a:lnTo>
                  <a:lnTo>
                    <a:pt x="2376" y="7964"/>
                  </a:lnTo>
                  <a:lnTo>
                    <a:pt x="2381" y="7969"/>
                  </a:lnTo>
                  <a:lnTo>
                    <a:pt x="2388" y="7974"/>
                  </a:lnTo>
                  <a:lnTo>
                    <a:pt x="2394" y="7978"/>
                  </a:lnTo>
                  <a:lnTo>
                    <a:pt x="2396" y="7943"/>
                  </a:lnTo>
                  <a:lnTo>
                    <a:pt x="2402" y="7909"/>
                  </a:lnTo>
                  <a:lnTo>
                    <a:pt x="2413" y="7877"/>
                  </a:lnTo>
                  <a:lnTo>
                    <a:pt x="2427" y="7848"/>
                  </a:lnTo>
                  <a:lnTo>
                    <a:pt x="2444" y="7818"/>
                  </a:lnTo>
                  <a:lnTo>
                    <a:pt x="2463" y="7791"/>
                  </a:lnTo>
                  <a:lnTo>
                    <a:pt x="2485" y="7764"/>
                  </a:lnTo>
                  <a:lnTo>
                    <a:pt x="2509" y="7739"/>
                  </a:lnTo>
                  <a:lnTo>
                    <a:pt x="2520" y="7725"/>
                  </a:lnTo>
                  <a:lnTo>
                    <a:pt x="2533" y="7711"/>
                  </a:lnTo>
                  <a:lnTo>
                    <a:pt x="2545" y="7700"/>
                  </a:lnTo>
                  <a:lnTo>
                    <a:pt x="2558" y="7688"/>
                  </a:lnTo>
                  <a:lnTo>
                    <a:pt x="2572" y="7679"/>
                  </a:lnTo>
                  <a:lnTo>
                    <a:pt x="2586" y="7669"/>
                  </a:lnTo>
                  <a:lnTo>
                    <a:pt x="2600" y="7661"/>
                  </a:lnTo>
                  <a:lnTo>
                    <a:pt x="2614" y="7653"/>
                  </a:lnTo>
                  <a:lnTo>
                    <a:pt x="2647" y="7648"/>
                  </a:lnTo>
                  <a:lnTo>
                    <a:pt x="2681" y="7643"/>
                  </a:lnTo>
                  <a:lnTo>
                    <a:pt x="2714" y="7636"/>
                  </a:lnTo>
                  <a:lnTo>
                    <a:pt x="2748" y="7632"/>
                  </a:lnTo>
                  <a:lnTo>
                    <a:pt x="2780" y="7632"/>
                  </a:lnTo>
                  <a:lnTo>
                    <a:pt x="2812" y="7635"/>
                  </a:lnTo>
                  <a:lnTo>
                    <a:pt x="2844" y="7645"/>
                  </a:lnTo>
                  <a:lnTo>
                    <a:pt x="2874" y="7663"/>
                  </a:lnTo>
                  <a:lnTo>
                    <a:pt x="2879" y="7641"/>
                  </a:lnTo>
                  <a:lnTo>
                    <a:pt x="2888" y="7621"/>
                  </a:lnTo>
                  <a:lnTo>
                    <a:pt x="2901" y="7602"/>
                  </a:lnTo>
                  <a:lnTo>
                    <a:pt x="2917" y="7585"/>
                  </a:lnTo>
                  <a:lnTo>
                    <a:pt x="2935" y="7571"/>
                  </a:lnTo>
                  <a:lnTo>
                    <a:pt x="2955" y="7557"/>
                  </a:lnTo>
                  <a:lnTo>
                    <a:pt x="2976" y="7546"/>
                  </a:lnTo>
                  <a:lnTo>
                    <a:pt x="2998" y="7538"/>
                  </a:lnTo>
                  <a:lnTo>
                    <a:pt x="3026" y="7536"/>
                  </a:lnTo>
                  <a:lnTo>
                    <a:pt x="3055" y="7535"/>
                  </a:lnTo>
                  <a:lnTo>
                    <a:pt x="3082" y="7537"/>
                  </a:lnTo>
                  <a:lnTo>
                    <a:pt x="3109" y="7543"/>
                  </a:lnTo>
                  <a:lnTo>
                    <a:pt x="3134" y="7552"/>
                  </a:lnTo>
                  <a:lnTo>
                    <a:pt x="3159" y="7564"/>
                  </a:lnTo>
                  <a:lnTo>
                    <a:pt x="3180" y="7582"/>
                  </a:lnTo>
                  <a:lnTo>
                    <a:pt x="3199" y="7604"/>
                  </a:lnTo>
                  <a:lnTo>
                    <a:pt x="3211" y="7619"/>
                  </a:lnTo>
                  <a:lnTo>
                    <a:pt x="3221" y="7635"/>
                  </a:lnTo>
                  <a:lnTo>
                    <a:pt x="3228" y="7651"/>
                  </a:lnTo>
                  <a:lnTo>
                    <a:pt x="3235" y="7667"/>
                  </a:lnTo>
                  <a:lnTo>
                    <a:pt x="3240" y="7683"/>
                  </a:lnTo>
                  <a:lnTo>
                    <a:pt x="3244" y="7699"/>
                  </a:lnTo>
                  <a:lnTo>
                    <a:pt x="3250" y="7714"/>
                  </a:lnTo>
                  <a:lnTo>
                    <a:pt x="3256" y="7729"/>
                  </a:lnTo>
                  <a:lnTo>
                    <a:pt x="3268" y="7721"/>
                  </a:lnTo>
                  <a:lnTo>
                    <a:pt x="3278" y="7711"/>
                  </a:lnTo>
                  <a:lnTo>
                    <a:pt x="3289" y="7701"/>
                  </a:lnTo>
                  <a:lnTo>
                    <a:pt x="3298" y="7688"/>
                  </a:lnTo>
                  <a:lnTo>
                    <a:pt x="3305" y="7675"/>
                  </a:lnTo>
                  <a:lnTo>
                    <a:pt x="3309" y="7662"/>
                  </a:lnTo>
                  <a:lnTo>
                    <a:pt x="3309" y="7648"/>
                  </a:lnTo>
                  <a:lnTo>
                    <a:pt x="3305" y="7633"/>
                  </a:lnTo>
                  <a:lnTo>
                    <a:pt x="3289" y="7628"/>
                  </a:lnTo>
                  <a:lnTo>
                    <a:pt x="3272" y="7621"/>
                  </a:lnTo>
                  <a:lnTo>
                    <a:pt x="3264" y="7617"/>
                  </a:lnTo>
                  <a:lnTo>
                    <a:pt x="3257" y="7612"/>
                  </a:lnTo>
                  <a:lnTo>
                    <a:pt x="3252" y="7604"/>
                  </a:lnTo>
                  <a:lnTo>
                    <a:pt x="3246" y="7595"/>
                  </a:lnTo>
                  <a:lnTo>
                    <a:pt x="3241" y="7583"/>
                  </a:lnTo>
                  <a:lnTo>
                    <a:pt x="3238" y="7571"/>
                  </a:lnTo>
                  <a:lnTo>
                    <a:pt x="3237" y="7557"/>
                  </a:lnTo>
                  <a:lnTo>
                    <a:pt x="3238" y="7543"/>
                  </a:lnTo>
                  <a:lnTo>
                    <a:pt x="3242" y="7528"/>
                  </a:lnTo>
                  <a:lnTo>
                    <a:pt x="3249" y="7515"/>
                  </a:lnTo>
                  <a:lnTo>
                    <a:pt x="3256" y="7502"/>
                  </a:lnTo>
                  <a:lnTo>
                    <a:pt x="3265" y="7490"/>
                  </a:lnTo>
                  <a:lnTo>
                    <a:pt x="3187" y="7475"/>
                  </a:lnTo>
                  <a:lnTo>
                    <a:pt x="3108" y="7459"/>
                  </a:lnTo>
                  <a:lnTo>
                    <a:pt x="3029" y="7441"/>
                  </a:lnTo>
                  <a:lnTo>
                    <a:pt x="2952" y="7420"/>
                  </a:lnTo>
                  <a:lnTo>
                    <a:pt x="2876" y="7398"/>
                  </a:lnTo>
                  <a:lnTo>
                    <a:pt x="2800" y="7372"/>
                  </a:lnTo>
                  <a:lnTo>
                    <a:pt x="2725" y="7342"/>
                  </a:lnTo>
                  <a:lnTo>
                    <a:pt x="2652" y="7308"/>
                  </a:lnTo>
                  <a:lnTo>
                    <a:pt x="2654" y="7344"/>
                  </a:lnTo>
                  <a:lnTo>
                    <a:pt x="2658" y="7381"/>
                  </a:lnTo>
                  <a:lnTo>
                    <a:pt x="2661" y="7420"/>
                  </a:lnTo>
                  <a:lnTo>
                    <a:pt x="2663" y="7462"/>
                  </a:lnTo>
                  <a:lnTo>
                    <a:pt x="2652" y="7503"/>
                  </a:lnTo>
                  <a:lnTo>
                    <a:pt x="2637" y="7544"/>
                  </a:lnTo>
                  <a:lnTo>
                    <a:pt x="2618" y="7582"/>
                  </a:lnTo>
                  <a:lnTo>
                    <a:pt x="2595" y="7619"/>
                  </a:lnTo>
                  <a:lnTo>
                    <a:pt x="2569" y="7654"/>
                  </a:lnTo>
                  <a:lnTo>
                    <a:pt x="2538" y="7687"/>
                  </a:lnTo>
                  <a:lnTo>
                    <a:pt x="2506" y="7719"/>
                  </a:lnTo>
                  <a:lnTo>
                    <a:pt x="2471" y="7748"/>
                  </a:lnTo>
                  <a:lnTo>
                    <a:pt x="2423" y="7786"/>
                  </a:lnTo>
                  <a:lnTo>
                    <a:pt x="2401" y="7791"/>
                  </a:lnTo>
                  <a:lnTo>
                    <a:pt x="2381" y="7795"/>
                  </a:lnTo>
                  <a:lnTo>
                    <a:pt x="2361" y="7800"/>
                  </a:lnTo>
                  <a:lnTo>
                    <a:pt x="2341" y="7804"/>
                  </a:lnTo>
                  <a:lnTo>
                    <a:pt x="2322" y="7809"/>
                  </a:lnTo>
                  <a:lnTo>
                    <a:pt x="2302" y="7812"/>
                  </a:lnTo>
                  <a:lnTo>
                    <a:pt x="2282" y="7814"/>
                  </a:lnTo>
                  <a:lnTo>
                    <a:pt x="2260" y="7815"/>
                  </a:lnTo>
                  <a:lnTo>
                    <a:pt x="2218" y="7807"/>
                  </a:lnTo>
                  <a:lnTo>
                    <a:pt x="2177" y="7794"/>
                  </a:lnTo>
                  <a:lnTo>
                    <a:pt x="2139" y="7779"/>
                  </a:lnTo>
                  <a:lnTo>
                    <a:pt x="2101" y="7760"/>
                  </a:lnTo>
                  <a:lnTo>
                    <a:pt x="2065" y="7739"/>
                  </a:lnTo>
                  <a:lnTo>
                    <a:pt x="2030" y="7716"/>
                  </a:lnTo>
                  <a:lnTo>
                    <a:pt x="1996" y="7690"/>
                  </a:lnTo>
                  <a:lnTo>
                    <a:pt x="1963" y="7663"/>
                  </a:lnTo>
                  <a:lnTo>
                    <a:pt x="1924" y="7690"/>
                  </a:lnTo>
                  <a:lnTo>
                    <a:pt x="1885" y="7717"/>
                  </a:lnTo>
                  <a:lnTo>
                    <a:pt x="1844" y="7741"/>
                  </a:lnTo>
                  <a:lnTo>
                    <a:pt x="1805" y="7764"/>
                  </a:lnTo>
                  <a:lnTo>
                    <a:pt x="1766" y="7785"/>
                  </a:lnTo>
                  <a:lnTo>
                    <a:pt x="1726" y="7807"/>
                  </a:lnTo>
                  <a:lnTo>
                    <a:pt x="1687" y="7826"/>
                  </a:lnTo>
                  <a:lnTo>
                    <a:pt x="1647" y="7844"/>
                  </a:lnTo>
                  <a:lnTo>
                    <a:pt x="1628" y="7864"/>
                  </a:lnTo>
                  <a:lnTo>
                    <a:pt x="1616" y="7886"/>
                  </a:lnTo>
                  <a:lnTo>
                    <a:pt x="1607" y="7910"/>
                  </a:lnTo>
                  <a:lnTo>
                    <a:pt x="1601" y="7936"/>
                  </a:lnTo>
                  <a:lnTo>
                    <a:pt x="1594" y="7962"/>
                  </a:lnTo>
                  <a:lnTo>
                    <a:pt x="1586" y="7987"/>
                  </a:lnTo>
                  <a:lnTo>
                    <a:pt x="1575" y="8013"/>
                  </a:lnTo>
                  <a:lnTo>
                    <a:pt x="1560" y="8035"/>
                  </a:lnTo>
                  <a:lnTo>
                    <a:pt x="1534" y="8063"/>
                  </a:lnTo>
                  <a:lnTo>
                    <a:pt x="1505" y="8085"/>
                  </a:lnTo>
                  <a:lnTo>
                    <a:pt x="1474" y="8104"/>
                  </a:lnTo>
                  <a:lnTo>
                    <a:pt x="1441" y="8119"/>
                  </a:lnTo>
                  <a:lnTo>
                    <a:pt x="1406" y="8129"/>
                  </a:lnTo>
                  <a:lnTo>
                    <a:pt x="1370" y="8134"/>
                  </a:lnTo>
                  <a:lnTo>
                    <a:pt x="1332" y="8135"/>
                  </a:lnTo>
                  <a:lnTo>
                    <a:pt x="1293" y="8131"/>
                  </a:lnTo>
                  <a:lnTo>
                    <a:pt x="1271" y="8126"/>
                  </a:lnTo>
                  <a:lnTo>
                    <a:pt x="1251" y="8119"/>
                  </a:lnTo>
                  <a:lnTo>
                    <a:pt x="1233" y="8109"/>
                  </a:lnTo>
                  <a:lnTo>
                    <a:pt x="1216" y="8097"/>
                  </a:lnTo>
                  <a:lnTo>
                    <a:pt x="1200" y="8084"/>
                  </a:lnTo>
                  <a:lnTo>
                    <a:pt x="1188" y="8069"/>
                  </a:lnTo>
                  <a:lnTo>
                    <a:pt x="1176" y="8053"/>
                  </a:lnTo>
                  <a:lnTo>
                    <a:pt x="1168" y="8035"/>
                  </a:lnTo>
                  <a:lnTo>
                    <a:pt x="1160" y="8014"/>
                  </a:lnTo>
                  <a:lnTo>
                    <a:pt x="1157" y="7994"/>
                  </a:lnTo>
                  <a:lnTo>
                    <a:pt x="1159" y="7974"/>
                  </a:lnTo>
                  <a:lnTo>
                    <a:pt x="1163" y="7954"/>
                  </a:lnTo>
                  <a:lnTo>
                    <a:pt x="1170" y="7935"/>
                  </a:lnTo>
                  <a:lnTo>
                    <a:pt x="1176" y="7914"/>
                  </a:lnTo>
                  <a:lnTo>
                    <a:pt x="1182" y="7893"/>
                  </a:lnTo>
                  <a:lnTo>
                    <a:pt x="1187" y="7873"/>
                  </a:lnTo>
                  <a:lnTo>
                    <a:pt x="1195" y="7848"/>
                  </a:lnTo>
                  <a:lnTo>
                    <a:pt x="1206" y="7822"/>
                  </a:lnTo>
                  <a:lnTo>
                    <a:pt x="1217" y="7797"/>
                  </a:lnTo>
                  <a:lnTo>
                    <a:pt x="1230" y="7773"/>
                  </a:lnTo>
                  <a:lnTo>
                    <a:pt x="1243" y="7747"/>
                  </a:lnTo>
                  <a:lnTo>
                    <a:pt x="1254" y="7722"/>
                  </a:lnTo>
                  <a:lnTo>
                    <a:pt x="1265" y="7697"/>
                  </a:lnTo>
                  <a:lnTo>
                    <a:pt x="1274" y="7672"/>
                  </a:lnTo>
                  <a:lnTo>
                    <a:pt x="1288" y="7662"/>
                  </a:lnTo>
                  <a:lnTo>
                    <a:pt x="1305" y="7652"/>
                  </a:lnTo>
                  <a:lnTo>
                    <a:pt x="1322" y="7643"/>
                  </a:lnTo>
                  <a:lnTo>
                    <a:pt x="1339" y="7632"/>
                  </a:lnTo>
                  <a:lnTo>
                    <a:pt x="1356" y="7622"/>
                  </a:lnTo>
                  <a:lnTo>
                    <a:pt x="1372" y="7611"/>
                  </a:lnTo>
                  <a:lnTo>
                    <a:pt x="1386" y="7599"/>
                  </a:lnTo>
                  <a:lnTo>
                    <a:pt x="1397" y="7585"/>
                  </a:lnTo>
                  <a:lnTo>
                    <a:pt x="1411" y="7575"/>
                  </a:lnTo>
                  <a:lnTo>
                    <a:pt x="1423" y="7562"/>
                  </a:lnTo>
                  <a:lnTo>
                    <a:pt x="1433" y="7549"/>
                  </a:lnTo>
                  <a:lnTo>
                    <a:pt x="1443" y="7537"/>
                  </a:lnTo>
                  <a:lnTo>
                    <a:pt x="1460" y="7509"/>
                  </a:lnTo>
                  <a:lnTo>
                    <a:pt x="1475" y="7481"/>
                  </a:lnTo>
                  <a:lnTo>
                    <a:pt x="1474" y="7478"/>
                  </a:lnTo>
                  <a:lnTo>
                    <a:pt x="1473" y="7475"/>
                  </a:lnTo>
                  <a:lnTo>
                    <a:pt x="1470" y="7473"/>
                  </a:lnTo>
                  <a:lnTo>
                    <a:pt x="1468" y="7472"/>
                  </a:lnTo>
                  <a:lnTo>
                    <a:pt x="1462" y="7471"/>
                  </a:lnTo>
                  <a:lnTo>
                    <a:pt x="1456" y="7471"/>
                  </a:lnTo>
                  <a:lnTo>
                    <a:pt x="1421" y="7471"/>
                  </a:lnTo>
                  <a:lnTo>
                    <a:pt x="1389" y="7476"/>
                  </a:lnTo>
                  <a:lnTo>
                    <a:pt x="1358" y="7488"/>
                  </a:lnTo>
                  <a:lnTo>
                    <a:pt x="1330" y="7503"/>
                  </a:lnTo>
                  <a:lnTo>
                    <a:pt x="1302" y="7522"/>
                  </a:lnTo>
                  <a:lnTo>
                    <a:pt x="1277" y="7542"/>
                  </a:lnTo>
                  <a:lnTo>
                    <a:pt x="1250" y="7564"/>
                  </a:lnTo>
                  <a:lnTo>
                    <a:pt x="1226" y="7585"/>
                  </a:lnTo>
                  <a:lnTo>
                    <a:pt x="1197" y="7620"/>
                  </a:lnTo>
                  <a:lnTo>
                    <a:pt x="1172" y="7653"/>
                  </a:lnTo>
                  <a:lnTo>
                    <a:pt x="1160" y="7669"/>
                  </a:lnTo>
                  <a:lnTo>
                    <a:pt x="1152" y="7685"/>
                  </a:lnTo>
                  <a:lnTo>
                    <a:pt x="1144" y="7702"/>
                  </a:lnTo>
                  <a:lnTo>
                    <a:pt x="1139" y="7720"/>
                  </a:lnTo>
                  <a:lnTo>
                    <a:pt x="1136" y="7722"/>
                  </a:lnTo>
                  <a:lnTo>
                    <a:pt x="1133" y="7724"/>
                  </a:lnTo>
                  <a:lnTo>
                    <a:pt x="1129" y="7724"/>
                  </a:lnTo>
                  <a:lnTo>
                    <a:pt x="1126" y="7723"/>
                  </a:lnTo>
                  <a:lnTo>
                    <a:pt x="1122" y="7721"/>
                  </a:lnTo>
                  <a:lnTo>
                    <a:pt x="1120" y="7720"/>
                  </a:lnTo>
                  <a:lnTo>
                    <a:pt x="1128" y="7699"/>
                  </a:lnTo>
                  <a:lnTo>
                    <a:pt x="1138" y="7679"/>
                  </a:lnTo>
                  <a:lnTo>
                    <a:pt x="1149" y="7658"/>
                  </a:lnTo>
                  <a:lnTo>
                    <a:pt x="1161" y="7639"/>
                  </a:lnTo>
                  <a:lnTo>
                    <a:pt x="1188" y="7602"/>
                  </a:lnTo>
                  <a:lnTo>
                    <a:pt x="1216" y="7566"/>
                  </a:lnTo>
                  <a:lnTo>
                    <a:pt x="1312" y="7462"/>
                  </a:lnTo>
                  <a:lnTo>
                    <a:pt x="1277" y="7469"/>
                  </a:lnTo>
                  <a:lnTo>
                    <a:pt x="1245" y="7485"/>
                  </a:lnTo>
                  <a:lnTo>
                    <a:pt x="1216" y="7506"/>
                  </a:lnTo>
                  <a:lnTo>
                    <a:pt x="1190" y="7533"/>
                  </a:lnTo>
                  <a:lnTo>
                    <a:pt x="1165" y="7563"/>
                  </a:lnTo>
                  <a:lnTo>
                    <a:pt x="1144" y="7596"/>
                  </a:lnTo>
                  <a:lnTo>
                    <a:pt x="1126" y="7629"/>
                  </a:lnTo>
                  <a:lnTo>
                    <a:pt x="1110" y="7663"/>
                  </a:lnTo>
                  <a:lnTo>
                    <a:pt x="1099" y="7717"/>
                  </a:lnTo>
                  <a:lnTo>
                    <a:pt x="1086" y="7773"/>
                  </a:lnTo>
                  <a:lnTo>
                    <a:pt x="1074" y="7830"/>
                  </a:lnTo>
                  <a:lnTo>
                    <a:pt x="1065" y="7887"/>
                  </a:lnTo>
                  <a:lnTo>
                    <a:pt x="1061" y="7944"/>
                  </a:lnTo>
                  <a:lnTo>
                    <a:pt x="1062" y="8001"/>
                  </a:lnTo>
                  <a:lnTo>
                    <a:pt x="1071" y="8057"/>
                  </a:lnTo>
                  <a:lnTo>
                    <a:pt x="1091" y="8112"/>
                  </a:lnTo>
                  <a:lnTo>
                    <a:pt x="1106" y="8126"/>
                  </a:lnTo>
                  <a:lnTo>
                    <a:pt x="1120" y="8141"/>
                  </a:lnTo>
                  <a:lnTo>
                    <a:pt x="1135" y="8155"/>
                  </a:lnTo>
                  <a:lnTo>
                    <a:pt x="1149" y="8169"/>
                  </a:lnTo>
                  <a:lnTo>
                    <a:pt x="1149" y="8179"/>
                  </a:lnTo>
                  <a:lnTo>
                    <a:pt x="1137" y="8174"/>
                  </a:lnTo>
                  <a:lnTo>
                    <a:pt x="1124" y="8170"/>
                  </a:lnTo>
                  <a:lnTo>
                    <a:pt x="1110" y="8168"/>
                  </a:lnTo>
                  <a:lnTo>
                    <a:pt x="1096" y="8167"/>
                  </a:lnTo>
                  <a:lnTo>
                    <a:pt x="1082" y="8164"/>
                  </a:lnTo>
                  <a:lnTo>
                    <a:pt x="1068" y="8160"/>
                  </a:lnTo>
                  <a:lnTo>
                    <a:pt x="1055" y="8152"/>
                  </a:lnTo>
                  <a:lnTo>
                    <a:pt x="1044" y="8141"/>
                  </a:lnTo>
                  <a:lnTo>
                    <a:pt x="1041" y="8138"/>
                  </a:lnTo>
                  <a:lnTo>
                    <a:pt x="1037" y="8137"/>
                  </a:lnTo>
                  <a:lnTo>
                    <a:pt x="1035" y="8137"/>
                  </a:lnTo>
                  <a:lnTo>
                    <a:pt x="1034" y="8138"/>
                  </a:lnTo>
                  <a:lnTo>
                    <a:pt x="1030" y="8143"/>
                  </a:lnTo>
                  <a:lnTo>
                    <a:pt x="1025" y="8150"/>
                  </a:lnTo>
                  <a:lnTo>
                    <a:pt x="990" y="8151"/>
                  </a:lnTo>
                  <a:lnTo>
                    <a:pt x="957" y="8153"/>
                  </a:lnTo>
                  <a:lnTo>
                    <a:pt x="941" y="8155"/>
                  </a:lnTo>
                  <a:lnTo>
                    <a:pt x="924" y="8155"/>
                  </a:lnTo>
                  <a:lnTo>
                    <a:pt x="908" y="8152"/>
                  </a:lnTo>
                  <a:lnTo>
                    <a:pt x="890" y="8150"/>
                  </a:lnTo>
                  <a:lnTo>
                    <a:pt x="887" y="8165"/>
                  </a:lnTo>
                  <a:lnTo>
                    <a:pt x="883" y="8180"/>
                  </a:lnTo>
                  <a:lnTo>
                    <a:pt x="877" y="8195"/>
                  </a:lnTo>
                  <a:lnTo>
                    <a:pt x="872" y="8210"/>
                  </a:lnTo>
                  <a:lnTo>
                    <a:pt x="865" y="8223"/>
                  </a:lnTo>
                  <a:lnTo>
                    <a:pt x="856" y="8236"/>
                  </a:lnTo>
                  <a:lnTo>
                    <a:pt x="846" y="8247"/>
                  </a:lnTo>
                  <a:lnTo>
                    <a:pt x="833" y="8255"/>
                  </a:lnTo>
                  <a:lnTo>
                    <a:pt x="842" y="8270"/>
                  </a:lnTo>
                  <a:lnTo>
                    <a:pt x="852" y="8286"/>
                  </a:lnTo>
                  <a:lnTo>
                    <a:pt x="859" y="8302"/>
                  </a:lnTo>
                  <a:lnTo>
                    <a:pt x="865" y="8317"/>
                  </a:lnTo>
                  <a:lnTo>
                    <a:pt x="868" y="8333"/>
                  </a:lnTo>
                  <a:lnTo>
                    <a:pt x="869" y="8349"/>
                  </a:lnTo>
                  <a:lnTo>
                    <a:pt x="867" y="8365"/>
                  </a:lnTo>
                  <a:lnTo>
                    <a:pt x="862" y="8380"/>
                  </a:lnTo>
                  <a:lnTo>
                    <a:pt x="862" y="8399"/>
                  </a:lnTo>
                  <a:lnTo>
                    <a:pt x="892" y="8390"/>
                  </a:lnTo>
                  <a:lnTo>
                    <a:pt x="925" y="8381"/>
                  </a:lnTo>
                  <a:lnTo>
                    <a:pt x="942" y="8377"/>
                  </a:lnTo>
                  <a:lnTo>
                    <a:pt x="960" y="8373"/>
                  </a:lnTo>
                  <a:lnTo>
                    <a:pt x="978" y="8371"/>
                  </a:lnTo>
                  <a:lnTo>
                    <a:pt x="996" y="8370"/>
                  </a:lnTo>
                  <a:lnTo>
                    <a:pt x="994" y="8390"/>
                  </a:lnTo>
                  <a:lnTo>
                    <a:pt x="991" y="8408"/>
                  </a:lnTo>
                  <a:lnTo>
                    <a:pt x="988" y="8426"/>
                  </a:lnTo>
                  <a:lnTo>
                    <a:pt x="985" y="8446"/>
                  </a:lnTo>
                  <a:lnTo>
                    <a:pt x="1009" y="8452"/>
                  </a:lnTo>
                  <a:lnTo>
                    <a:pt x="1031" y="8455"/>
                  </a:lnTo>
                  <a:lnTo>
                    <a:pt x="1042" y="8458"/>
                  </a:lnTo>
                  <a:lnTo>
                    <a:pt x="1051" y="8464"/>
                  </a:lnTo>
                  <a:lnTo>
                    <a:pt x="1057" y="8473"/>
                  </a:lnTo>
                  <a:lnTo>
                    <a:pt x="1063" y="8485"/>
                  </a:lnTo>
                  <a:lnTo>
                    <a:pt x="1068" y="8507"/>
                  </a:lnTo>
                  <a:lnTo>
                    <a:pt x="1072" y="8528"/>
                  </a:lnTo>
                  <a:lnTo>
                    <a:pt x="1077" y="8549"/>
                  </a:lnTo>
                  <a:lnTo>
                    <a:pt x="1082" y="8571"/>
                  </a:lnTo>
                  <a:lnTo>
                    <a:pt x="1070" y="8573"/>
                  </a:lnTo>
                  <a:lnTo>
                    <a:pt x="1059" y="8574"/>
                  </a:lnTo>
                  <a:lnTo>
                    <a:pt x="1047" y="8576"/>
                  </a:lnTo>
                  <a:lnTo>
                    <a:pt x="1034" y="8574"/>
                  </a:lnTo>
                  <a:lnTo>
                    <a:pt x="1009" y="8572"/>
                  </a:lnTo>
                  <a:lnTo>
                    <a:pt x="985" y="8571"/>
                  </a:lnTo>
                  <a:lnTo>
                    <a:pt x="985" y="8592"/>
                  </a:lnTo>
                  <a:lnTo>
                    <a:pt x="982" y="8614"/>
                  </a:lnTo>
                  <a:lnTo>
                    <a:pt x="977" y="8634"/>
                  </a:lnTo>
                  <a:lnTo>
                    <a:pt x="971" y="8654"/>
                  </a:lnTo>
                  <a:lnTo>
                    <a:pt x="961" y="8672"/>
                  </a:lnTo>
                  <a:lnTo>
                    <a:pt x="949" y="8688"/>
                  </a:lnTo>
                  <a:lnTo>
                    <a:pt x="936" y="8702"/>
                  </a:lnTo>
                  <a:lnTo>
                    <a:pt x="919" y="8714"/>
                  </a:lnTo>
                  <a:lnTo>
                    <a:pt x="904" y="8723"/>
                  </a:lnTo>
                  <a:lnTo>
                    <a:pt x="889" y="8732"/>
                  </a:lnTo>
                  <a:lnTo>
                    <a:pt x="881" y="8736"/>
                  </a:lnTo>
                  <a:lnTo>
                    <a:pt x="872" y="8739"/>
                  </a:lnTo>
                  <a:lnTo>
                    <a:pt x="863" y="8743"/>
                  </a:lnTo>
                  <a:lnTo>
                    <a:pt x="852" y="8743"/>
                  </a:lnTo>
                  <a:lnTo>
                    <a:pt x="842" y="8733"/>
                  </a:lnTo>
                  <a:lnTo>
                    <a:pt x="841" y="8708"/>
                  </a:lnTo>
                  <a:lnTo>
                    <a:pt x="840" y="8682"/>
                  </a:lnTo>
                  <a:lnTo>
                    <a:pt x="838" y="8656"/>
                  </a:lnTo>
                  <a:lnTo>
                    <a:pt x="838" y="8631"/>
                  </a:lnTo>
                  <a:lnTo>
                    <a:pt x="840" y="8606"/>
                  </a:lnTo>
                  <a:lnTo>
                    <a:pt x="847" y="8583"/>
                  </a:lnTo>
                  <a:lnTo>
                    <a:pt x="856" y="8562"/>
                  </a:lnTo>
                  <a:lnTo>
                    <a:pt x="871" y="8543"/>
                  </a:lnTo>
                  <a:lnTo>
                    <a:pt x="871" y="8532"/>
                  </a:lnTo>
                  <a:lnTo>
                    <a:pt x="860" y="8535"/>
                  </a:lnTo>
                  <a:lnTo>
                    <a:pt x="850" y="8539"/>
                  </a:lnTo>
                  <a:lnTo>
                    <a:pt x="839" y="8540"/>
                  </a:lnTo>
                  <a:lnTo>
                    <a:pt x="829" y="8540"/>
                  </a:lnTo>
                  <a:lnTo>
                    <a:pt x="819" y="8540"/>
                  </a:lnTo>
                  <a:lnTo>
                    <a:pt x="811" y="8539"/>
                  </a:lnTo>
                  <a:lnTo>
                    <a:pt x="802" y="8535"/>
                  </a:lnTo>
                  <a:lnTo>
                    <a:pt x="795" y="8532"/>
                  </a:lnTo>
                  <a:lnTo>
                    <a:pt x="793" y="8523"/>
                  </a:lnTo>
                  <a:lnTo>
                    <a:pt x="794" y="8513"/>
                  </a:lnTo>
                  <a:lnTo>
                    <a:pt x="796" y="8504"/>
                  </a:lnTo>
                  <a:lnTo>
                    <a:pt x="800" y="8494"/>
                  </a:lnTo>
                  <a:lnTo>
                    <a:pt x="804" y="8486"/>
                  </a:lnTo>
                  <a:lnTo>
                    <a:pt x="810" y="8476"/>
                  </a:lnTo>
                  <a:lnTo>
                    <a:pt x="812" y="8467"/>
                  </a:lnTo>
                  <a:lnTo>
                    <a:pt x="814" y="8456"/>
                  </a:lnTo>
                  <a:lnTo>
                    <a:pt x="806" y="8457"/>
                  </a:lnTo>
                  <a:lnTo>
                    <a:pt x="800" y="8458"/>
                  </a:lnTo>
                  <a:lnTo>
                    <a:pt x="795" y="8460"/>
                  </a:lnTo>
                  <a:lnTo>
                    <a:pt x="790" y="8462"/>
                  </a:lnTo>
                  <a:lnTo>
                    <a:pt x="779" y="8469"/>
                  </a:lnTo>
                  <a:lnTo>
                    <a:pt x="765" y="8475"/>
                  </a:lnTo>
                  <a:lnTo>
                    <a:pt x="772" y="8493"/>
                  </a:lnTo>
                  <a:lnTo>
                    <a:pt x="774" y="8511"/>
                  </a:lnTo>
                  <a:lnTo>
                    <a:pt x="773" y="8529"/>
                  </a:lnTo>
                  <a:lnTo>
                    <a:pt x="770" y="8546"/>
                  </a:lnTo>
                  <a:lnTo>
                    <a:pt x="766" y="8563"/>
                  </a:lnTo>
                  <a:lnTo>
                    <a:pt x="760" y="8579"/>
                  </a:lnTo>
                  <a:lnTo>
                    <a:pt x="754" y="8595"/>
                  </a:lnTo>
                  <a:lnTo>
                    <a:pt x="746" y="8609"/>
                  </a:lnTo>
                  <a:lnTo>
                    <a:pt x="739" y="8626"/>
                  </a:lnTo>
                  <a:lnTo>
                    <a:pt x="728" y="8642"/>
                  </a:lnTo>
                  <a:lnTo>
                    <a:pt x="718" y="8656"/>
                  </a:lnTo>
                  <a:lnTo>
                    <a:pt x="705" y="8668"/>
                  </a:lnTo>
                  <a:lnTo>
                    <a:pt x="690" y="8679"/>
                  </a:lnTo>
                  <a:lnTo>
                    <a:pt x="675" y="8689"/>
                  </a:lnTo>
                  <a:lnTo>
                    <a:pt x="658" y="8697"/>
                  </a:lnTo>
                  <a:lnTo>
                    <a:pt x="641" y="8705"/>
                  </a:lnTo>
                  <a:lnTo>
                    <a:pt x="634" y="8694"/>
                  </a:lnTo>
                  <a:lnTo>
                    <a:pt x="629" y="8683"/>
                  </a:lnTo>
                  <a:lnTo>
                    <a:pt x="624" y="8673"/>
                  </a:lnTo>
                  <a:lnTo>
                    <a:pt x="621" y="8662"/>
                  </a:lnTo>
                  <a:lnTo>
                    <a:pt x="619" y="8651"/>
                  </a:lnTo>
                  <a:lnTo>
                    <a:pt x="618" y="8640"/>
                  </a:lnTo>
                  <a:lnTo>
                    <a:pt x="619" y="8629"/>
                  </a:lnTo>
                  <a:lnTo>
                    <a:pt x="622" y="8619"/>
                  </a:lnTo>
                  <a:lnTo>
                    <a:pt x="626" y="8598"/>
                  </a:lnTo>
                  <a:lnTo>
                    <a:pt x="631" y="8578"/>
                  </a:lnTo>
                  <a:lnTo>
                    <a:pt x="638" y="8559"/>
                  </a:lnTo>
                  <a:lnTo>
                    <a:pt x="646" y="8541"/>
                  </a:lnTo>
                  <a:lnTo>
                    <a:pt x="656" y="8525"/>
                  </a:lnTo>
                  <a:lnTo>
                    <a:pt x="668" y="8510"/>
                  </a:lnTo>
                  <a:lnTo>
                    <a:pt x="682" y="8496"/>
                  </a:lnTo>
                  <a:lnTo>
                    <a:pt x="698" y="8485"/>
                  </a:lnTo>
                  <a:lnTo>
                    <a:pt x="677" y="8477"/>
                  </a:lnTo>
                  <a:lnTo>
                    <a:pt x="656" y="8470"/>
                  </a:lnTo>
                  <a:lnTo>
                    <a:pt x="647" y="8464"/>
                  </a:lnTo>
                  <a:lnTo>
                    <a:pt x="638" y="8459"/>
                  </a:lnTo>
                  <a:lnTo>
                    <a:pt x="630" y="8454"/>
                  </a:lnTo>
                  <a:lnTo>
                    <a:pt x="622" y="8446"/>
                  </a:lnTo>
                  <a:lnTo>
                    <a:pt x="610" y="8446"/>
                  </a:lnTo>
                  <a:lnTo>
                    <a:pt x="599" y="8448"/>
                  </a:lnTo>
                  <a:lnTo>
                    <a:pt x="595" y="8449"/>
                  </a:lnTo>
                  <a:lnTo>
                    <a:pt x="590" y="8451"/>
                  </a:lnTo>
                  <a:lnTo>
                    <a:pt x="587" y="8453"/>
                  </a:lnTo>
                  <a:lnTo>
                    <a:pt x="584" y="8456"/>
                  </a:lnTo>
                  <a:lnTo>
                    <a:pt x="575" y="8468"/>
                  </a:lnTo>
                  <a:lnTo>
                    <a:pt x="568" y="8479"/>
                  </a:lnTo>
                  <a:lnTo>
                    <a:pt x="564" y="8492"/>
                  </a:lnTo>
                  <a:lnTo>
                    <a:pt x="561" y="8504"/>
                  </a:lnTo>
                  <a:lnTo>
                    <a:pt x="559" y="8516"/>
                  </a:lnTo>
                  <a:lnTo>
                    <a:pt x="555" y="8529"/>
                  </a:lnTo>
                  <a:lnTo>
                    <a:pt x="551" y="8541"/>
                  </a:lnTo>
                  <a:lnTo>
                    <a:pt x="545" y="8552"/>
                  </a:lnTo>
                  <a:lnTo>
                    <a:pt x="527" y="8569"/>
                  </a:lnTo>
                  <a:lnTo>
                    <a:pt x="508" y="8584"/>
                  </a:lnTo>
                  <a:lnTo>
                    <a:pt x="488" y="8598"/>
                  </a:lnTo>
                  <a:lnTo>
                    <a:pt x="467" y="8609"/>
                  </a:lnTo>
                  <a:lnTo>
                    <a:pt x="444" y="8619"/>
                  </a:lnTo>
                  <a:lnTo>
                    <a:pt x="421" y="8627"/>
                  </a:lnTo>
                  <a:lnTo>
                    <a:pt x="398" y="8634"/>
                  </a:lnTo>
                  <a:lnTo>
                    <a:pt x="373" y="8638"/>
                  </a:lnTo>
                  <a:lnTo>
                    <a:pt x="353" y="8647"/>
                  </a:lnTo>
                  <a:lnTo>
                    <a:pt x="354" y="8625"/>
                  </a:lnTo>
                  <a:lnTo>
                    <a:pt x="357" y="8603"/>
                  </a:lnTo>
                  <a:lnTo>
                    <a:pt x="363" y="8582"/>
                  </a:lnTo>
                  <a:lnTo>
                    <a:pt x="370" y="8560"/>
                  </a:lnTo>
                  <a:lnTo>
                    <a:pt x="381" y="8541"/>
                  </a:lnTo>
                  <a:lnTo>
                    <a:pt x="395" y="8523"/>
                  </a:lnTo>
                  <a:lnTo>
                    <a:pt x="410" y="8507"/>
                  </a:lnTo>
                  <a:lnTo>
                    <a:pt x="431" y="8494"/>
                  </a:lnTo>
                  <a:lnTo>
                    <a:pt x="440" y="8489"/>
                  </a:lnTo>
                  <a:lnTo>
                    <a:pt x="453" y="8484"/>
                  </a:lnTo>
                  <a:lnTo>
                    <a:pt x="459" y="8480"/>
                  </a:lnTo>
                  <a:lnTo>
                    <a:pt x="464" y="8477"/>
                  </a:lnTo>
                  <a:lnTo>
                    <a:pt x="468" y="8472"/>
                  </a:lnTo>
                  <a:lnTo>
                    <a:pt x="469" y="8466"/>
                  </a:lnTo>
                  <a:lnTo>
                    <a:pt x="461" y="8468"/>
                  </a:lnTo>
                  <a:lnTo>
                    <a:pt x="453" y="8469"/>
                  </a:lnTo>
                  <a:lnTo>
                    <a:pt x="444" y="8468"/>
                  </a:lnTo>
                  <a:lnTo>
                    <a:pt x="436" y="8467"/>
                  </a:lnTo>
                  <a:lnTo>
                    <a:pt x="428" y="8467"/>
                  </a:lnTo>
                  <a:lnTo>
                    <a:pt x="421" y="8467"/>
                  </a:lnTo>
                  <a:lnTo>
                    <a:pt x="416" y="8470"/>
                  </a:lnTo>
                  <a:lnTo>
                    <a:pt x="411" y="8475"/>
                  </a:lnTo>
                  <a:lnTo>
                    <a:pt x="388" y="8498"/>
                  </a:lnTo>
                  <a:lnTo>
                    <a:pt x="365" y="8518"/>
                  </a:lnTo>
                  <a:lnTo>
                    <a:pt x="338" y="8534"/>
                  </a:lnTo>
                  <a:lnTo>
                    <a:pt x="312" y="8546"/>
                  </a:lnTo>
                  <a:lnTo>
                    <a:pt x="283" y="8553"/>
                  </a:lnTo>
                  <a:lnTo>
                    <a:pt x="254" y="8558"/>
                  </a:lnTo>
                  <a:lnTo>
                    <a:pt x="223" y="8556"/>
                  </a:lnTo>
                  <a:lnTo>
                    <a:pt x="191" y="8552"/>
                  </a:lnTo>
                  <a:lnTo>
                    <a:pt x="182" y="8552"/>
                  </a:lnTo>
                  <a:lnTo>
                    <a:pt x="172" y="8552"/>
                  </a:lnTo>
                  <a:lnTo>
                    <a:pt x="162" y="8552"/>
                  </a:lnTo>
                  <a:lnTo>
                    <a:pt x="152" y="8552"/>
                  </a:lnTo>
                  <a:lnTo>
                    <a:pt x="156" y="8533"/>
                  </a:lnTo>
                  <a:lnTo>
                    <a:pt x="162" y="8515"/>
                  </a:lnTo>
                  <a:lnTo>
                    <a:pt x="168" y="8496"/>
                  </a:lnTo>
                  <a:lnTo>
                    <a:pt x="176" y="8478"/>
                  </a:lnTo>
                  <a:lnTo>
                    <a:pt x="186" y="8460"/>
                  </a:lnTo>
                  <a:lnTo>
                    <a:pt x="199" y="8444"/>
                  </a:lnTo>
                  <a:lnTo>
                    <a:pt x="212" y="8430"/>
                  </a:lnTo>
                  <a:lnTo>
                    <a:pt x="229" y="8418"/>
                  </a:lnTo>
                  <a:lnTo>
                    <a:pt x="248" y="8411"/>
                  </a:lnTo>
                  <a:lnTo>
                    <a:pt x="270" y="8404"/>
                  </a:lnTo>
                  <a:lnTo>
                    <a:pt x="292" y="8400"/>
                  </a:lnTo>
                  <a:lnTo>
                    <a:pt x="315" y="8397"/>
                  </a:lnTo>
                  <a:lnTo>
                    <a:pt x="338" y="8396"/>
                  </a:lnTo>
                  <a:lnTo>
                    <a:pt x="361" y="8399"/>
                  </a:lnTo>
                  <a:lnTo>
                    <a:pt x="383" y="8406"/>
                  </a:lnTo>
                  <a:lnTo>
                    <a:pt x="402" y="8418"/>
                  </a:lnTo>
                  <a:lnTo>
                    <a:pt x="413" y="8427"/>
                  </a:lnTo>
                  <a:lnTo>
                    <a:pt x="425" y="8435"/>
                  </a:lnTo>
                  <a:lnTo>
                    <a:pt x="437" y="8440"/>
                  </a:lnTo>
                  <a:lnTo>
                    <a:pt x="451" y="8443"/>
                  </a:lnTo>
                  <a:lnTo>
                    <a:pt x="464" y="8445"/>
                  </a:lnTo>
                  <a:lnTo>
                    <a:pt x="478" y="8446"/>
                  </a:lnTo>
                  <a:lnTo>
                    <a:pt x="493" y="8446"/>
                  </a:lnTo>
                  <a:lnTo>
                    <a:pt x="507" y="8446"/>
                  </a:lnTo>
                  <a:lnTo>
                    <a:pt x="530" y="8441"/>
                  </a:lnTo>
                  <a:lnTo>
                    <a:pt x="554" y="8436"/>
                  </a:lnTo>
                  <a:lnTo>
                    <a:pt x="567" y="8433"/>
                  </a:lnTo>
                  <a:lnTo>
                    <a:pt x="580" y="8430"/>
                  </a:lnTo>
                  <a:lnTo>
                    <a:pt x="592" y="8424"/>
                  </a:lnTo>
                  <a:lnTo>
                    <a:pt x="603" y="8418"/>
                  </a:lnTo>
                  <a:lnTo>
                    <a:pt x="600" y="8400"/>
                  </a:lnTo>
                  <a:lnTo>
                    <a:pt x="599" y="8382"/>
                  </a:lnTo>
                  <a:lnTo>
                    <a:pt x="600" y="8365"/>
                  </a:lnTo>
                  <a:lnTo>
                    <a:pt x="601" y="8347"/>
                  </a:lnTo>
                  <a:lnTo>
                    <a:pt x="605" y="8330"/>
                  </a:lnTo>
                  <a:lnTo>
                    <a:pt x="610" y="8314"/>
                  </a:lnTo>
                  <a:lnTo>
                    <a:pt x="615" y="8298"/>
                  </a:lnTo>
                  <a:lnTo>
                    <a:pt x="622" y="8284"/>
                  </a:lnTo>
                  <a:lnTo>
                    <a:pt x="621" y="8280"/>
                  </a:lnTo>
                  <a:lnTo>
                    <a:pt x="620" y="8277"/>
                  </a:lnTo>
                  <a:lnTo>
                    <a:pt x="618" y="8273"/>
                  </a:lnTo>
                  <a:lnTo>
                    <a:pt x="616" y="8270"/>
                  </a:lnTo>
                  <a:lnTo>
                    <a:pt x="610" y="8262"/>
                  </a:lnTo>
                  <a:lnTo>
                    <a:pt x="603" y="8255"/>
                  </a:lnTo>
                  <a:lnTo>
                    <a:pt x="584" y="8265"/>
                  </a:lnTo>
                  <a:lnTo>
                    <a:pt x="565" y="8271"/>
                  </a:lnTo>
                  <a:lnTo>
                    <a:pt x="546" y="8274"/>
                  </a:lnTo>
                  <a:lnTo>
                    <a:pt x="526" y="8275"/>
                  </a:lnTo>
                  <a:lnTo>
                    <a:pt x="487" y="8275"/>
                  </a:lnTo>
                  <a:lnTo>
                    <a:pt x="450" y="8274"/>
                  </a:lnTo>
                  <a:lnTo>
                    <a:pt x="455" y="8263"/>
                  </a:lnTo>
                  <a:lnTo>
                    <a:pt x="459" y="8252"/>
                  </a:lnTo>
                  <a:lnTo>
                    <a:pt x="462" y="8239"/>
                  </a:lnTo>
                  <a:lnTo>
                    <a:pt x="463" y="8228"/>
                  </a:lnTo>
                  <a:lnTo>
                    <a:pt x="465" y="8216"/>
                  </a:lnTo>
                  <a:lnTo>
                    <a:pt x="469" y="8205"/>
                  </a:lnTo>
                  <a:lnTo>
                    <a:pt x="472" y="8197"/>
                  </a:lnTo>
                  <a:lnTo>
                    <a:pt x="478" y="8188"/>
                  </a:lnTo>
                  <a:lnTo>
                    <a:pt x="500" y="8175"/>
                  </a:lnTo>
                  <a:lnTo>
                    <a:pt x="523" y="8162"/>
                  </a:lnTo>
                  <a:lnTo>
                    <a:pt x="534" y="8157"/>
                  </a:lnTo>
                  <a:lnTo>
                    <a:pt x="547" y="8153"/>
                  </a:lnTo>
                  <a:lnTo>
                    <a:pt x="560" y="8151"/>
                  </a:lnTo>
                  <a:lnTo>
                    <a:pt x="574" y="8150"/>
                  </a:lnTo>
                  <a:lnTo>
                    <a:pt x="574" y="8135"/>
                  </a:lnTo>
                  <a:lnTo>
                    <a:pt x="574" y="8122"/>
                  </a:lnTo>
                  <a:lnTo>
                    <a:pt x="562" y="8110"/>
                  </a:lnTo>
                  <a:lnTo>
                    <a:pt x="546" y="8105"/>
                  </a:lnTo>
                  <a:lnTo>
                    <a:pt x="529" y="8103"/>
                  </a:lnTo>
                  <a:lnTo>
                    <a:pt x="512" y="8103"/>
                  </a:lnTo>
                  <a:lnTo>
                    <a:pt x="494" y="8102"/>
                  </a:lnTo>
                  <a:lnTo>
                    <a:pt x="477" y="8100"/>
                  </a:lnTo>
                  <a:lnTo>
                    <a:pt x="462" y="8094"/>
                  </a:lnTo>
                  <a:lnTo>
                    <a:pt x="450" y="8083"/>
                  </a:lnTo>
                  <a:lnTo>
                    <a:pt x="440" y="8093"/>
                  </a:lnTo>
                  <a:lnTo>
                    <a:pt x="431" y="8103"/>
                  </a:lnTo>
                  <a:lnTo>
                    <a:pt x="416" y="8115"/>
                  </a:lnTo>
                  <a:lnTo>
                    <a:pt x="400" y="8125"/>
                  </a:lnTo>
                  <a:lnTo>
                    <a:pt x="384" y="8132"/>
                  </a:lnTo>
                  <a:lnTo>
                    <a:pt x="367" y="8138"/>
                  </a:lnTo>
                  <a:lnTo>
                    <a:pt x="332" y="8148"/>
                  </a:lnTo>
                  <a:lnTo>
                    <a:pt x="296" y="8160"/>
                  </a:lnTo>
                  <a:lnTo>
                    <a:pt x="306" y="8175"/>
                  </a:lnTo>
                  <a:lnTo>
                    <a:pt x="311" y="8192"/>
                  </a:lnTo>
                  <a:lnTo>
                    <a:pt x="314" y="8208"/>
                  </a:lnTo>
                  <a:lnTo>
                    <a:pt x="314" y="8225"/>
                  </a:lnTo>
                  <a:lnTo>
                    <a:pt x="312" y="8242"/>
                  </a:lnTo>
                  <a:lnTo>
                    <a:pt x="309" y="8258"/>
                  </a:lnTo>
                  <a:lnTo>
                    <a:pt x="302" y="8272"/>
                  </a:lnTo>
                  <a:lnTo>
                    <a:pt x="296" y="8284"/>
                  </a:lnTo>
                  <a:lnTo>
                    <a:pt x="293" y="8291"/>
                  </a:lnTo>
                  <a:lnTo>
                    <a:pt x="289" y="8296"/>
                  </a:lnTo>
                  <a:lnTo>
                    <a:pt x="284" y="8302"/>
                  </a:lnTo>
                  <a:lnTo>
                    <a:pt x="280" y="8307"/>
                  </a:lnTo>
                  <a:lnTo>
                    <a:pt x="276" y="8311"/>
                  </a:lnTo>
                  <a:lnTo>
                    <a:pt x="271" y="8315"/>
                  </a:lnTo>
                  <a:lnTo>
                    <a:pt x="264" y="8318"/>
                  </a:lnTo>
                  <a:lnTo>
                    <a:pt x="258" y="8323"/>
                  </a:lnTo>
                  <a:lnTo>
                    <a:pt x="247" y="8318"/>
                  </a:lnTo>
                  <a:lnTo>
                    <a:pt x="237" y="8313"/>
                  </a:lnTo>
                  <a:lnTo>
                    <a:pt x="226" y="8308"/>
                  </a:lnTo>
                  <a:lnTo>
                    <a:pt x="216" y="8302"/>
                  </a:lnTo>
                  <a:lnTo>
                    <a:pt x="206" y="8295"/>
                  </a:lnTo>
                  <a:lnTo>
                    <a:pt x="198" y="8289"/>
                  </a:lnTo>
                  <a:lnTo>
                    <a:pt x="189" y="8281"/>
                  </a:lnTo>
                  <a:lnTo>
                    <a:pt x="182" y="8274"/>
                  </a:lnTo>
                  <a:lnTo>
                    <a:pt x="163" y="8306"/>
                  </a:lnTo>
                  <a:lnTo>
                    <a:pt x="145" y="8340"/>
                  </a:lnTo>
                  <a:lnTo>
                    <a:pt x="133" y="8357"/>
                  </a:lnTo>
                  <a:lnTo>
                    <a:pt x="120" y="8372"/>
                  </a:lnTo>
                  <a:lnTo>
                    <a:pt x="104" y="8387"/>
                  </a:lnTo>
                  <a:lnTo>
                    <a:pt x="85" y="8399"/>
                  </a:lnTo>
                  <a:lnTo>
                    <a:pt x="28" y="8408"/>
                  </a:lnTo>
                  <a:lnTo>
                    <a:pt x="22" y="8389"/>
                  </a:lnTo>
                  <a:lnTo>
                    <a:pt x="16" y="8369"/>
                  </a:lnTo>
                  <a:lnTo>
                    <a:pt x="12" y="8348"/>
                  </a:lnTo>
                  <a:lnTo>
                    <a:pt x="11" y="8327"/>
                  </a:lnTo>
                  <a:lnTo>
                    <a:pt x="12" y="8306"/>
                  </a:lnTo>
                  <a:lnTo>
                    <a:pt x="18" y="8285"/>
                  </a:lnTo>
                  <a:lnTo>
                    <a:pt x="25" y="8265"/>
                  </a:lnTo>
                  <a:lnTo>
                    <a:pt x="38" y="8245"/>
                  </a:lnTo>
                  <a:lnTo>
                    <a:pt x="46" y="8232"/>
                  </a:lnTo>
                  <a:lnTo>
                    <a:pt x="57" y="8219"/>
                  </a:lnTo>
                  <a:lnTo>
                    <a:pt x="69" y="8207"/>
                  </a:lnTo>
                  <a:lnTo>
                    <a:pt x="83" y="8197"/>
                  </a:lnTo>
                  <a:lnTo>
                    <a:pt x="98" y="8187"/>
                  </a:lnTo>
                  <a:lnTo>
                    <a:pt x="113" y="8180"/>
                  </a:lnTo>
                  <a:lnTo>
                    <a:pt x="128" y="8174"/>
                  </a:lnTo>
                  <a:lnTo>
                    <a:pt x="142" y="8169"/>
                  </a:lnTo>
                  <a:lnTo>
                    <a:pt x="157" y="8142"/>
                  </a:lnTo>
                  <a:lnTo>
                    <a:pt x="169" y="8116"/>
                  </a:lnTo>
                  <a:lnTo>
                    <a:pt x="174" y="8104"/>
                  </a:lnTo>
                  <a:lnTo>
                    <a:pt x="177" y="8091"/>
                  </a:lnTo>
                  <a:lnTo>
                    <a:pt x="181" y="8078"/>
                  </a:lnTo>
                  <a:lnTo>
                    <a:pt x="182" y="8064"/>
                  </a:lnTo>
                  <a:lnTo>
                    <a:pt x="174" y="8065"/>
                  </a:lnTo>
                  <a:lnTo>
                    <a:pt x="169" y="8066"/>
                  </a:lnTo>
                  <a:lnTo>
                    <a:pt x="164" y="8068"/>
                  </a:lnTo>
                  <a:lnTo>
                    <a:pt x="158" y="8070"/>
                  </a:lnTo>
                  <a:lnTo>
                    <a:pt x="150" y="8076"/>
                  </a:lnTo>
                  <a:lnTo>
                    <a:pt x="142" y="8083"/>
                  </a:lnTo>
                  <a:lnTo>
                    <a:pt x="109" y="8090"/>
                  </a:lnTo>
                  <a:lnTo>
                    <a:pt x="75" y="8095"/>
                  </a:lnTo>
                  <a:lnTo>
                    <a:pt x="58" y="8096"/>
                  </a:lnTo>
                  <a:lnTo>
                    <a:pt x="39" y="8096"/>
                  </a:lnTo>
                  <a:lnTo>
                    <a:pt x="20" y="8095"/>
                  </a:lnTo>
                  <a:lnTo>
                    <a:pt x="0" y="8093"/>
                  </a:lnTo>
                  <a:lnTo>
                    <a:pt x="4" y="8078"/>
                  </a:lnTo>
                  <a:lnTo>
                    <a:pt x="8" y="8063"/>
                  </a:lnTo>
                  <a:lnTo>
                    <a:pt x="14" y="8047"/>
                  </a:lnTo>
                  <a:lnTo>
                    <a:pt x="21" y="8032"/>
                  </a:lnTo>
                  <a:lnTo>
                    <a:pt x="28" y="8017"/>
                  </a:lnTo>
                  <a:lnTo>
                    <a:pt x="37" y="8002"/>
                  </a:lnTo>
                  <a:lnTo>
                    <a:pt x="46" y="7990"/>
                  </a:lnTo>
                  <a:lnTo>
                    <a:pt x="57" y="7978"/>
                  </a:lnTo>
                  <a:lnTo>
                    <a:pt x="93" y="7969"/>
                  </a:lnTo>
                  <a:lnTo>
                    <a:pt x="128" y="7961"/>
                  </a:lnTo>
                  <a:lnTo>
                    <a:pt x="145" y="7958"/>
                  </a:lnTo>
                  <a:lnTo>
                    <a:pt x="160" y="7957"/>
                  </a:lnTo>
                  <a:lnTo>
                    <a:pt x="176" y="7957"/>
                  </a:lnTo>
                  <a:lnTo>
                    <a:pt x="191" y="7959"/>
                  </a:lnTo>
                  <a:lnTo>
                    <a:pt x="198" y="7957"/>
                  </a:lnTo>
                  <a:lnTo>
                    <a:pt x="204" y="7954"/>
                  </a:lnTo>
                  <a:lnTo>
                    <a:pt x="208" y="7950"/>
                  </a:lnTo>
                  <a:lnTo>
                    <a:pt x="210" y="7949"/>
                  </a:lnTo>
                  <a:lnTo>
                    <a:pt x="195" y="7927"/>
                  </a:lnTo>
                  <a:lnTo>
                    <a:pt x="182" y="7906"/>
                  </a:lnTo>
                  <a:lnTo>
                    <a:pt x="169" y="7884"/>
                  </a:lnTo>
                  <a:lnTo>
                    <a:pt x="158" y="7860"/>
                  </a:lnTo>
                  <a:lnTo>
                    <a:pt x="150" y="7837"/>
                  </a:lnTo>
                  <a:lnTo>
                    <a:pt x="144" y="7812"/>
                  </a:lnTo>
                  <a:lnTo>
                    <a:pt x="141" y="7785"/>
                  </a:lnTo>
                  <a:lnTo>
                    <a:pt x="142" y="7758"/>
                  </a:lnTo>
                  <a:lnTo>
                    <a:pt x="151" y="7744"/>
                  </a:lnTo>
                  <a:lnTo>
                    <a:pt x="160" y="7731"/>
                  </a:lnTo>
                  <a:lnTo>
                    <a:pt x="171" y="7719"/>
                  </a:lnTo>
                  <a:lnTo>
                    <a:pt x="184" y="7708"/>
                  </a:lnTo>
                  <a:lnTo>
                    <a:pt x="196" y="7698"/>
                  </a:lnTo>
                  <a:lnTo>
                    <a:pt x="210" y="7688"/>
                  </a:lnTo>
                  <a:lnTo>
                    <a:pt x="224" y="7680"/>
                  </a:lnTo>
                  <a:lnTo>
                    <a:pt x="239" y="7672"/>
                  </a:lnTo>
                  <a:lnTo>
                    <a:pt x="242" y="7672"/>
                  </a:lnTo>
                  <a:lnTo>
                    <a:pt x="244" y="7673"/>
                  </a:lnTo>
                  <a:lnTo>
                    <a:pt x="246" y="7675"/>
                  </a:lnTo>
                  <a:lnTo>
                    <a:pt x="247" y="7677"/>
                  </a:lnTo>
                  <a:lnTo>
                    <a:pt x="248" y="7684"/>
                  </a:lnTo>
                  <a:lnTo>
                    <a:pt x="248" y="7691"/>
                  </a:lnTo>
                  <a:lnTo>
                    <a:pt x="288" y="7669"/>
                  </a:lnTo>
                  <a:lnTo>
                    <a:pt x="326" y="7646"/>
                  </a:lnTo>
                  <a:lnTo>
                    <a:pt x="364" y="7621"/>
                  </a:lnTo>
                  <a:lnTo>
                    <a:pt x="403" y="7599"/>
                  </a:lnTo>
                  <a:lnTo>
                    <a:pt x="441" y="7577"/>
                  </a:lnTo>
                  <a:lnTo>
                    <a:pt x="481" y="7558"/>
                  </a:lnTo>
                  <a:lnTo>
                    <a:pt x="522" y="7541"/>
                  </a:lnTo>
                  <a:lnTo>
                    <a:pt x="564" y="7528"/>
                  </a:lnTo>
                  <a:lnTo>
                    <a:pt x="544" y="7506"/>
                  </a:lnTo>
                  <a:lnTo>
                    <a:pt x="526" y="7482"/>
                  </a:lnTo>
                  <a:lnTo>
                    <a:pt x="508" y="7457"/>
                  </a:lnTo>
                  <a:lnTo>
                    <a:pt x="491" y="7433"/>
                  </a:lnTo>
                  <a:lnTo>
                    <a:pt x="474" y="7408"/>
                  </a:lnTo>
                  <a:lnTo>
                    <a:pt x="455" y="7383"/>
                  </a:lnTo>
                  <a:lnTo>
                    <a:pt x="435" y="7359"/>
                  </a:lnTo>
                  <a:lnTo>
                    <a:pt x="411" y="7337"/>
                  </a:lnTo>
                  <a:lnTo>
                    <a:pt x="363" y="7337"/>
                  </a:lnTo>
                  <a:lnTo>
                    <a:pt x="348" y="7355"/>
                  </a:lnTo>
                  <a:lnTo>
                    <a:pt x="333" y="7371"/>
                  </a:lnTo>
                  <a:lnTo>
                    <a:pt x="316" y="7384"/>
                  </a:lnTo>
                  <a:lnTo>
                    <a:pt x="298" y="7397"/>
                  </a:lnTo>
                  <a:lnTo>
                    <a:pt x="280" y="7406"/>
                  </a:lnTo>
                  <a:lnTo>
                    <a:pt x="261" y="7412"/>
                  </a:lnTo>
                  <a:lnTo>
                    <a:pt x="241" y="7415"/>
                  </a:lnTo>
                  <a:lnTo>
                    <a:pt x="220" y="7413"/>
                  </a:lnTo>
                  <a:lnTo>
                    <a:pt x="209" y="7413"/>
                  </a:lnTo>
                  <a:lnTo>
                    <a:pt x="200" y="7412"/>
                  </a:lnTo>
                  <a:lnTo>
                    <a:pt x="191" y="7410"/>
                  </a:lnTo>
                  <a:lnTo>
                    <a:pt x="183" y="7408"/>
                  </a:lnTo>
                  <a:lnTo>
                    <a:pt x="167" y="7401"/>
                  </a:lnTo>
                  <a:lnTo>
                    <a:pt x="152" y="7394"/>
                  </a:lnTo>
                  <a:lnTo>
                    <a:pt x="167" y="7364"/>
                  </a:lnTo>
                  <a:lnTo>
                    <a:pt x="184" y="7334"/>
                  </a:lnTo>
                  <a:lnTo>
                    <a:pt x="193" y="7319"/>
                  </a:lnTo>
                  <a:lnTo>
                    <a:pt x="204" y="7304"/>
                  </a:lnTo>
                  <a:lnTo>
                    <a:pt x="216" y="7291"/>
                  </a:lnTo>
                  <a:lnTo>
                    <a:pt x="229" y="7280"/>
                  </a:lnTo>
                  <a:lnTo>
                    <a:pt x="246" y="7280"/>
                  </a:lnTo>
                  <a:lnTo>
                    <a:pt x="263" y="7282"/>
                  </a:lnTo>
                  <a:lnTo>
                    <a:pt x="279" y="7284"/>
                  </a:lnTo>
                  <a:lnTo>
                    <a:pt x="294" y="7287"/>
                  </a:lnTo>
                  <a:lnTo>
                    <a:pt x="308" y="7290"/>
                  </a:lnTo>
                  <a:lnTo>
                    <a:pt x="320" y="7296"/>
                  </a:lnTo>
                  <a:lnTo>
                    <a:pt x="333" y="7302"/>
                  </a:lnTo>
                  <a:lnTo>
                    <a:pt x="344" y="7308"/>
                  </a:lnTo>
                  <a:lnTo>
                    <a:pt x="353" y="7307"/>
                  </a:lnTo>
                  <a:lnTo>
                    <a:pt x="363" y="7303"/>
                  </a:lnTo>
                  <a:lnTo>
                    <a:pt x="373" y="7300"/>
                  </a:lnTo>
                  <a:lnTo>
                    <a:pt x="383" y="7299"/>
                  </a:lnTo>
                  <a:lnTo>
                    <a:pt x="374" y="7285"/>
                  </a:lnTo>
                  <a:lnTo>
                    <a:pt x="364" y="7273"/>
                  </a:lnTo>
                  <a:lnTo>
                    <a:pt x="351" y="7263"/>
                  </a:lnTo>
                  <a:lnTo>
                    <a:pt x="338" y="7253"/>
                  </a:lnTo>
                  <a:lnTo>
                    <a:pt x="311" y="7236"/>
                  </a:lnTo>
                  <a:lnTo>
                    <a:pt x="287" y="7223"/>
                  </a:lnTo>
                  <a:lnTo>
                    <a:pt x="270" y="7203"/>
                  </a:lnTo>
                  <a:lnTo>
                    <a:pt x="261" y="7181"/>
                  </a:lnTo>
                  <a:lnTo>
                    <a:pt x="259" y="7159"/>
                  </a:lnTo>
                  <a:lnTo>
                    <a:pt x="261" y="7135"/>
                  </a:lnTo>
                  <a:lnTo>
                    <a:pt x="267" y="7110"/>
                  </a:lnTo>
                  <a:lnTo>
                    <a:pt x="275" y="7086"/>
                  </a:lnTo>
                  <a:lnTo>
                    <a:pt x="281" y="7063"/>
                  </a:lnTo>
                  <a:lnTo>
                    <a:pt x="287" y="7041"/>
                  </a:lnTo>
                  <a:lnTo>
                    <a:pt x="305" y="7055"/>
                  </a:lnTo>
                  <a:lnTo>
                    <a:pt x="321" y="7072"/>
                  </a:lnTo>
                  <a:lnTo>
                    <a:pt x="337" y="7091"/>
                  </a:lnTo>
                  <a:lnTo>
                    <a:pt x="351" y="7110"/>
                  </a:lnTo>
                  <a:lnTo>
                    <a:pt x="363" y="7133"/>
                  </a:lnTo>
                  <a:lnTo>
                    <a:pt x="370" y="7155"/>
                  </a:lnTo>
                  <a:lnTo>
                    <a:pt x="373" y="7178"/>
                  </a:lnTo>
                  <a:lnTo>
                    <a:pt x="373" y="7203"/>
                  </a:lnTo>
                  <a:lnTo>
                    <a:pt x="365" y="7207"/>
                  </a:lnTo>
                  <a:lnTo>
                    <a:pt x="361" y="7212"/>
                  </a:lnTo>
                  <a:lnTo>
                    <a:pt x="361" y="7217"/>
                  </a:lnTo>
                  <a:lnTo>
                    <a:pt x="362" y="7223"/>
                  </a:lnTo>
                  <a:lnTo>
                    <a:pt x="369" y="7232"/>
                  </a:lnTo>
                  <a:lnTo>
                    <a:pt x="373" y="7242"/>
                  </a:lnTo>
                  <a:lnTo>
                    <a:pt x="384" y="7254"/>
                  </a:lnTo>
                  <a:lnTo>
                    <a:pt x="392" y="7264"/>
                  </a:lnTo>
                  <a:lnTo>
                    <a:pt x="396" y="7268"/>
                  </a:lnTo>
                  <a:lnTo>
                    <a:pt x="400" y="7272"/>
                  </a:lnTo>
                  <a:lnTo>
                    <a:pt x="405" y="7276"/>
                  </a:lnTo>
                  <a:lnTo>
                    <a:pt x="411" y="7280"/>
                  </a:lnTo>
                  <a:lnTo>
                    <a:pt x="419" y="7249"/>
                  </a:lnTo>
                  <a:lnTo>
                    <a:pt x="428" y="7218"/>
                  </a:lnTo>
                  <a:lnTo>
                    <a:pt x="434" y="7204"/>
                  </a:lnTo>
                  <a:lnTo>
                    <a:pt x="441" y="7190"/>
                  </a:lnTo>
                  <a:lnTo>
                    <a:pt x="450" y="7176"/>
                  </a:lnTo>
                  <a:lnTo>
                    <a:pt x="459" y="7164"/>
                  </a:lnTo>
                  <a:lnTo>
                    <a:pt x="476" y="7171"/>
                  </a:lnTo>
                  <a:lnTo>
                    <a:pt x="491" y="7180"/>
                  </a:lnTo>
                  <a:lnTo>
                    <a:pt x="505" y="7193"/>
                  </a:lnTo>
                  <a:lnTo>
                    <a:pt x="515" y="7208"/>
                  </a:lnTo>
                  <a:lnTo>
                    <a:pt x="524" y="7225"/>
                  </a:lnTo>
                  <a:lnTo>
                    <a:pt x="530" y="7243"/>
                  </a:lnTo>
                  <a:lnTo>
                    <a:pt x="534" y="7262"/>
                  </a:lnTo>
                  <a:lnTo>
                    <a:pt x="535" y="7280"/>
                  </a:lnTo>
                  <a:lnTo>
                    <a:pt x="535" y="7293"/>
                  </a:lnTo>
                  <a:lnTo>
                    <a:pt x="534" y="7308"/>
                  </a:lnTo>
                  <a:lnTo>
                    <a:pt x="531" y="7323"/>
                  </a:lnTo>
                  <a:lnTo>
                    <a:pt x="529" y="7337"/>
                  </a:lnTo>
                  <a:lnTo>
                    <a:pt x="525" y="7352"/>
                  </a:lnTo>
                  <a:lnTo>
                    <a:pt x="519" y="7365"/>
                  </a:lnTo>
                  <a:lnTo>
                    <a:pt x="514" y="7380"/>
                  </a:lnTo>
                  <a:lnTo>
                    <a:pt x="507" y="7394"/>
                  </a:lnTo>
                  <a:lnTo>
                    <a:pt x="515" y="7415"/>
                  </a:lnTo>
                  <a:lnTo>
                    <a:pt x="526" y="7434"/>
                  </a:lnTo>
                  <a:lnTo>
                    <a:pt x="540" y="7452"/>
                  </a:lnTo>
                  <a:lnTo>
                    <a:pt x="553" y="7468"/>
                  </a:lnTo>
                  <a:lnTo>
                    <a:pt x="569" y="7484"/>
                  </a:lnTo>
                  <a:lnTo>
                    <a:pt x="586" y="7500"/>
                  </a:lnTo>
                  <a:lnTo>
                    <a:pt x="604" y="7514"/>
                  </a:lnTo>
                  <a:lnTo>
                    <a:pt x="622" y="7528"/>
                  </a:lnTo>
                  <a:lnTo>
                    <a:pt x="651" y="7536"/>
                  </a:lnTo>
                  <a:lnTo>
                    <a:pt x="678" y="7543"/>
                  </a:lnTo>
                  <a:lnTo>
                    <a:pt x="704" y="7549"/>
                  </a:lnTo>
                  <a:lnTo>
                    <a:pt x="727" y="7557"/>
                  </a:lnTo>
                  <a:lnTo>
                    <a:pt x="728" y="7584"/>
                  </a:lnTo>
                  <a:lnTo>
                    <a:pt x="723" y="7611"/>
                  </a:lnTo>
                  <a:lnTo>
                    <a:pt x="714" y="7636"/>
                  </a:lnTo>
                  <a:lnTo>
                    <a:pt x="702" y="7659"/>
                  </a:lnTo>
                  <a:lnTo>
                    <a:pt x="688" y="7683"/>
                  </a:lnTo>
                  <a:lnTo>
                    <a:pt x="672" y="7705"/>
                  </a:lnTo>
                  <a:lnTo>
                    <a:pt x="656" y="7727"/>
                  </a:lnTo>
                  <a:lnTo>
                    <a:pt x="641" y="7748"/>
                  </a:lnTo>
                  <a:lnTo>
                    <a:pt x="634" y="7753"/>
                  </a:lnTo>
                  <a:lnTo>
                    <a:pt x="629" y="7757"/>
                  </a:lnTo>
                  <a:lnTo>
                    <a:pt x="623" y="7762"/>
                  </a:lnTo>
                  <a:lnTo>
                    <a:pt x="619" y="7768"/>
                  </a:lnTo>
                  <a:lnTo>
                    <a:pt x="616" y="7775"/>
                  </a:lnTo>
                  <a:lnTo>
                    <a:pt x="614" y="7782"/>
                  </a:lnTo>
                  <a:lnTo>
                    <a:pt x="613" y="7789"/>
                  </a:lnTo>
                  <a:lnTo>
                    <a:pt x="613" y="7796"/>
                  </a:lnTo>
                  <a:lnTo>
                    <a:pt x="622" y="7805"/>
                  </a:lnTo>
                  <a:lnTo>
                    <a:pt x="649" y="7813"/>
                  </a:lnTo>
                  <a:lnTo>
                    <a:pt x="672" y="7824"/>
                  </a:lnTo>
                  <a:lnTo>
                    <a:pt x="692" y="7841"/>
                  </a:lnTo>
                  <a:lnTo>
                    <a:pt x="712" y="7859"/>
                  </a:lnTo>
                  <a:lnTo>
                    <a:pt x="730" y="7878"/>
                  </a:lnTo>
                  <a:lnTo>
                    <a:pt x="750" y="7895"/>
                  </a:lnTo>
                  <a:lnTo>
                    <a:pt x="770" y="7910"/>
                  </a:lnTo>
                  <a:lnTo>
                    <a:pt x="795" y="7921"/>
                  </a:lnTo>
                  <a:lnTo>
                    <a:pt x="801" y="7920"/>
                  </a:lnTo>
                  <a:lnTo>
                    <a:pt x="808" y="7919"/>
                  </a:lnTo>
                  <a:lnTo>
                    <a:pt x="813" y="7917"/>
                  </a:lnTo>
                  <a:lnTo>
                    <a:pt x="817" y="7914"/>
                  </a:lnTo>
                  <a:lnTo>
                    <a:pt x="826" y="7908"/>
                  </a:lnTo>
                  <a:lnTo>
                    <a:pt x="833" y="7902"/>
                  </a:lnTo>
                  <a:lnTo>
                    <a:pt x="838" y="7866"/>
                  </a:lnTo>
                  <a:lnTo>
                    <a:pt x="842" y="7830"/>
                  </a:lnTo>
                  <a:lnTo>
                    <a:pt x="846" y="7794"/>
                  </a:lnTo>
                  <a:lnTo>
                    <a:pt x="852" y="7758"/>
                  </a:lnTo>
                  <a:lnTo>
                    <a:pt x="863" y="7740"/>
                  </a:lnTo>
                  <a:lnTo>
                    <a:pt x="875" y="7722"/>
                  </a:lnTo>
                  <a:lnTo>
                    <a:pt x="888" y="7704"/>
                  </a:lnTo>
                  <a:lnTo>
                    <a:pt x="901" y="7686"/>
                  </a:lnTo>
                  <a:lnTo>
                    <a:pt x="928" y="7650"/>
                  </a:lnTo>
                  <a:lnTo>
                    <a:pt x="957" y="7614"/>
                  </a:lnTo>
                  <a:lnTo>
                    <a:pt x="957" y="7611"/>
                  </a:lnTo>
                  <a:lnTo>
                    <a:pt x="956" y="7609"/>
                  </a:lnTo>
                  <a:lnTo>
                    <a:pt x="954" y="7608"/>
                  </a:lnTo>
                  <a:lnTo>
                    <a:pt x="952" y="7606"/>
                  </a:lnTo>
                  <a:lnTo>
                    <a:pt x="945" y="7604"/>
                  </a:lnTo>
                  <a:lnTo>
                    <a:pt x="938" y="7604"/>
                  </a:lnTo>
                  <a:lnTo>
                    <a:pt x="930" y="7602"/>
                  </a:lnTo>
                  <a:lnTo>
                    <a:pt x="921" y="7601"/>
                  </a:lnTo>
                  <a:lnTo>
                    <a:pt x="910" y="7602"/>
                  </a:lnTo>
                  <a:lnTo>
                    <a:pt x="900" y="7602"/>
                  </a:lnTo>
                  <a:lnTo>
                    <a:pt x="889" y="7602"/>
                  </a:lnTo>
                  <a:lnTo>
                    <a:pt x="878" y="7599"/>
                  </a:lnTo>
                  <a:lnTo>
                    <a:pt x="869" y="7594"/>
                  </a:lnTo>
                  <a:lnTo>
                    <a:pt x="862" y="7585"/>
                  </a:lnTo>
                  <a:lnTo>
                    <a:pt x="850" y="7557"/>
                  </a:lnTo>
                  <a:lnTo>
                    <a:pt x="837" y="7528"/>
                  </a:lnTo>
                  <a:lnTo>
                    <a:pt x="823" y="7500"/>
                  </a:lnTo>
                  <a:lnTo>
                    <a:pt x="809" y="7471"/>
                  </a:lnTo>
                  <a:lnTo>
                    <a:pt x="795" y="7443"/>
                  </a:lnTo>
                  <a:lnTo>
                    <a:pt x="781" y="7413"/>
                  </a:lnTo>
                  <a:lnTo>
                    <a:pt x="767" y="7384"/>
                  </a:lnTo>
                  <a:lnTo>
                    <a:pt x="756" y="7356"/>
                  </a:lnTo>
                  <a:lnTo>
                    <a:pt x="738" y="7278"/>
                  </a:lnTo>
                  <a:lnTo>
                    <a:pt x="732" y="7198"/>
                  </a:lnTo>
                  <a:lnTo>
                    <a:pt x="734" y="7119"/>
                  </a:lnTo>
                  <a:lnTo>
                    <a:pt x="743" y="7040"/>
                  </a:lnTo>
                  <a:lnTo>
                    <a:pt x="754" y="6959"/>
                  </a:lnTo>
                  <a:lnTo>
                    <a:pt x="763" y="6879"/>
                  </a:lnTo>
                  <a:lnTo>
                    <a:pt x="768" y="6797"/>
                  </a:lnTo>
                  <a:lnTo>
                    <a:pt x="765" y="6715"/>
                  </a:lnTo>
                  <a:lnTo>
                    <a:pt x="756" y="6734"/>
                  </a:lnTo>
                  <a:lnTo>
                    <a:pt x="747" y="6752"/>
                  </a:lnTo>
                  <a:lnTo>
                    <a:pt x="739" y="6772"/>
                  </a:lnTo>
                  <a:lnTo>
                    <a:pt x="731" y="6791"/>
                  </a:lnTo>
                  <a:lnTo>
                    <a:pt x="723" y="6809"/>
                  </a:lnTo>
                  <a:lnTo>
                    <a:pt x="713" y="6827"/>
                  </a:lnTo>
                  <a:lnTo>
                    <a:pt x="702" y="6844"/>
                  </a:lnTo>
                  <a:lnTo>
                    <a:pt x="689" y="6859"/>
                  </a:lnTo>
                  <a:lnTo>
                    <a:pt x="670" y="6887"/>
                  </a:lnTo>
                  <a:lnTo>
                    <a:pt x="667" y="6913"/>
                  </a:lnTo>
                  <a:lnTo>
                    <a:pt x="665" y="6939"/>
                  </a:lnTo>
                  <a:lnTo>
                    <a:pt x="662" y="6967"/>
                  </a:lnTo>
                  <a:lnTo>
                    <a:pt x="661" y="6995"/>
                  </a:lnTo>
                  <a:lnTo>
                    <a:pt x="660" y="7024"/>
                  </a:lnTo>
                  <a:lnTo>
                    <a:pt x="660" y="7054"/>
                  </a:lnTo>
                  <a:lnTo>
                    <a:pt x="660" y="7085"/>
                  </a:lnTo>
                  <a:lnTo>
                    <a:pt x="660" y="7117"/>
                  </a:lnTo>
                  <a:lnTo>
                    <a:pt x="656" y="7121"/>
                  </a:lnTo>
                  <a:lnTo>
                    <a:pt x="657" y="7122"/>
                  </a:lnTo>
                  <a:lnTo>
                    <a:pt x="659" y="7122"/>
                  </a:lnTo>
                  <a:lnTo>
                    <a:pt x="660" y="7124"/>
                  </a:lnTo>
                  <a:lnTo>
                    <a:pt x="660" y="7126"/>
                  </a:lnTo>
                  <a:lnTo>
                    <a:pt x="667" y="7183"/>
                  </a:lnTo>
                  <a:lnTo>
                    <a:pt x="673" y="7241"/>
                  </a:lnTo>
                  <a:lnTo>
                    <a:pt x="679" y="7298"/>
                  </a:lnTo>
                  <a:lnTo>
                    <a:pt x="688" y="7354"/>
                  </a:lnTo>
                  <a:lnTo>
                    <a:pt x="700" y="7409"/>
                  </a:lnTo>
                  <a:lnTo>
                    <a:pt x="715" y="7463"/>
                  </a:lnTo>
                  <a:lnTo>
                    <a:pt x="737" y="7516"/>
                  </a:lnTo>
                  <a:lnTo>
                    <a:pt x="765" y="7566"/>
                  </a:lnTo>
                  <a:lnTo>
                    <a:pt x="751" y="7566"/>
                  </a:lnTo>
                  <a:lnTo>
                    <a:pt x="737" y="7566"/>
                  </a:lnTo>
                  <a:lnTo>
                    <a:pt x="705" y="7493"/>
                  </a:lnTo>
                  <a:lnTo>
                    <a:pt x="678" y="7418"/>
                  </a:lnTo>
                  <a:lnTo>
                    <a:pt x="658" y="7341"/>
                  </a:lnTo>
                  <a:lnTo>
                    <a:pt x="643" y="7262"/>
                  </a:lnTo>
                  <a:lnTo>
                    <a:pt x="633" y="7181"/>
                  </a:lnTo>
                  <a:lnTo>
                    <a:pt x="626" y="7100"/>
                  </a:lnTo>
                  <a:lnTo>
                    <a:pt x="623" y="7017"/>
                  </a:lnTo>
                  <a:lnTo>
                    <a:pt x="622" y="6935"/>
                  </a:lnTo>
                  <a:lnTo>
                    <a:pt x="618" y="6933"/>
                  </a:lnTo>
                  <a:lnTo>
                    <a:pt x="615" y="6931"/>
                  </a:lnTo>
                  <a:lnTo>
                    <a:pt x="612" y="6931"/>
                  </a:lnTo>
                  <a:lnTo>
                    <a:pt x="608" y="6932"/>
                  </a:lnTo>
                  <a:lnTo>
                    <a:pt x="604" y="6934"/>
                  </a:lnTo>
                  <a:lnTo>
                    <a:pt x="603" y="6935"/>
                  </a:lnTo>
                  <a:lnTo>
                    <a:pt x="589" y="6950"/>
                  </a:lnTo>
                  <a:lnTo>
                    <a:pt x="579" y="6962"/>
                  </a:lnTo>
                  <a:lnTo>
                    <a:pt x="574" y="6969"/>
                  </a:lnTo>
                  <a:lnTo>
                    <a:pt x="568" y="6974"/>
                  </a:lnTo>
                  <a:lnTo>
                    <a:pt x="562" y="6979"/>
                  </a:lnTo>
                  <a:lnTo>
                    <a:pt x="554" y="6982"/>
                  </a:lnTo>
                  <a:lnTo>
                    <a:pt x="545" y="6957"/>
                  </a:lnTo>
                  <a:lnTo>
                    <a:pt x="536" y="6932"/>
                  </a:lnTo>
                  <a:lnTo>
                    <a:pt x="530" y="6904"/>
                  </a:lnTo>
                  <a:lnTo>
                    <a:pt x="525" y="6877"/>
                  </a:lnTo>
                  <a:lnTo>
                    <a:pt x="521" y="6848"/>
                  </a:lnTo>
                  <a:lnTo>
                    <a:pt x="518" y="6821"/>
                  </a:lnTo>
                  <a:lnTo>
                    <a:pt x="517" y="6792"/>
                  </a:lnTo>
                  <a:lnTo>
                    <a:pt x="516" y="6764"/>
                  </a:lnTo>
                  <a:lnTo>
                    <a:pt x="512" y="6764"/>
                  </a:lnTo>
                  <a:lnTo>
                    <a:pt x="508" y="6765"/>
                  </a:lnTo>
                  <a:lnTo>
                    <a:pt x="504" y="6767"/>
                  </a:lnTo>
                  <a:lnTo>
                    <a:pt x="498" y="6769"/>
                  </a:lnTo>
                  <a:lnTo>
                    <a:pt x="494" y="6772"/>
                  </a:lnTo>
                  <a:lnTo>
                    <a:pt x="491" y="6775"/>
                  </a:lnTo>
                  <a:lnTo>
                    <a:pt x="489" y="6778"/>
                  </a:lnTo>
                  <a:lnTo>
                    <a:pt x="488" y="6783"/>
                  </a:lnTo>
                  <a:lnTo>
                    <a:pt x="491" y="6801"/>
                  </a:lnTo>
                  <a:lnTo>
                    <a:pt x="491" y="6821"/>
                  </a:lnTo>
                  <a:lnTo>
                    <a:pt x="490" y="6842"/>
                  </a:lnTo>
                  <a:lnTo>
                    <a:pt x="487" y="6862"/>
                  </a:lnTo>
                  <a:lnTo>
                    <a:pt x="481" y="6883"/>
                  </a:lnTo>
                  <a:lnTo>
                    <a:pt x="473" y="6902"/>
                  </a:lnTo>
                  <a:lnTo>
                    <a:pt x="462" y="6920"/>
                  </a:lnTo>
                  <a:lnTo>
                    <a:pt x="450" y="6935"/>
                  </a:lnTo>
                  <a:lnTo>
                    <a:pt x="442" y="6945"/>
                  </a:lnTo>
                  <a:lnTo>
                    <a:pt x="434" y="6954"/>
                  </a:lnTo>
                  <a:lnTo>
                    <a:pt x="424" y="6960"/>
                  </a:lnTo>
                  <a:lnTo>
                    <a:pt x="415" y="6967"/>
                  </a:lnTo>
                  <a:lnTo>
                    <a:pt x="395" y="6975"/>
                  </a:lnTo>
                  <a:lnTo>
                    <a:pt x="373" y="6982"/>
                  </a:lnTo>
                  <a:lnTo>
                    <a:pt x="364" y="6968"/>
                  </a:lnTo>
                  <a:lnTo>
                    <a:pt x="356" y="6951"/>
                  </a:lnTo>
                  <a:lnTo>
                    <a:pt x="351" y="6933"/>
                  </a:lnTo>
                  <a:lnTo>
                    <a:pt x="349" y="6914"/>
                  </a:lnTo>
                  <a:lnTo>
                    <a:pt x="348" y="6894"/>
                  </a:lnTo>
                  <a:lnTo>
                    <a:pt x="349" y="6872"/>
                  </a:lnTo>
                  <a:lnTo>
                    <a:pt x="350" y="6851"/>
                  </a:lnTo>
                  <a:lnTo>
                    <a:pt x="353" y="6830"/>
                  </a:lnTo>
                  <a:lnTo>
                    <a:pt x="345" y="6830"/>
                  </a:lnTo>
                  <a:lnTo>
                    <a:pt x="335" y="6831"/>
                  </a:lnTo>
                  <a:lnTo>
                    <a:pt x="331" y="6832"/>
                  </a:lnTo>
                  <a:lnTo>
                    <a:pt x="328" y="6834"/>
                  </a:lnTo>
                  <a:lnTo>
                    <a:pt x="326" y="6837"/>
                  </a:lnTo>
                  <a:lnTo>
                    <a:pt x="325" y="6840"/>
                  </a:lnTo>
                  <a:lnTo>
                    <a:pt x="328" y="6858"/>
                  </a:lnTo>
                  <a:lnTo>
                    <a:pt x="330" y="6877"/>
                  </a:lnTo>
                  <a:lnTo>
                    <a:pt x="331" y="6896"/>
                  </a:lnTo>
                  <a:lnTo>
                    <a:pt x="330" y="6915"/>
                  </a:lnTo>
                  <a:lnTo>
                    <a:pt x="327" y="6934"/>
                  </a:lnTo>
                  <a:lnTo>
                    <a:pt x="323" y="6951"/>
                  </a:lnTo>
                  <a:lnTo>
                    <a:pt x="315" y="6968"/>
                  </a:lnTo>
                  <a:lnTo>
                    <a:pt x="306" y="6982"/>
                  </a:lnTo>
                  <a:lnTo>
                    <a:pt x="292" y="6994"/>
                  </a:lnTo>
                  <a:lnTo>
                    <a:pt x="280" y="7006"/>
                  </a:lnTo>
                  <a:lnTo>
                    <a:pt x="269" y="7017"/>
                  </a:lnTo>
                  <a:lnTo>
                    <a:pt x="258" y="7028"/>
                  </a:lnTo>
                  <a:lnTo>
                    <a:pt x="247" y="7039"/>
                  </a:lnTo>
                  <a:lnTo>
                    <a:pt x="236" y="7048"/>
                  </a:lnTo>
                  <a:lnTo>
                    <a:pt x="223" y="7054"/>
                  </a:lnTo>
                  <a:lnTo>
                    <a:pt x="210" y="7060"/>
                  </a:lnTo>
                  <a:lnTo>
                    <a:pt x="203" y="7041"/>
                  </a:lnTo>
                  <a:lnTo>
                    <a:pt x="194" y="7021"/>
                  </a:lnTo>
                  <a:lnTo>
                    <a:pt x="187" y="6999"/>
                  </a:lnTo>
                  <a:lnTo>
                    <a:pt x="182" y="6977"/>
                  </a:lnTo>
                  <a:lnTo>
                    <a:pt x="176" y="6955"/>
                  </a:lnTo>
                  <a:lnTo>
                    <a:pt x="175" y="6932"/>
                  </a:lnTo>
                  <a:lnTo>
                    <a:pt x="176" y="6910"/>
                  </a:lnTo>
                  <a:lnTo>
                    <a:pt x="182" y="6887"/>
                  </a:lnTo>
                  <a:lnTo>
                    <a:pt x="173" y="6884"/>
                  </a:lnTo>
                  <a:lnTo>
                    <a:pt x="165" y="6883"/>
                  </a:lnTo>
                  <a:lnTo>
                    <a:pt x="156" y="6882"/>
                  </a:lnTo>
                  <a:lnTo>
                    <a:pt x="147" y="6881"/>
                  </a:lnTo>
                  <a:lnTo>
                    <a:pt x="136" y="6880"/>
                  </a:lnTo>
                  <a:lnTo>
                    <a:pt x="126" y="6878"/>
                  </a:lnTo>
                  <a:lnTo>
                    <a:pt x="115" y="6875"/>
                  </a:lnTo>
                  <a:lnTo>
                    <a:pt x="104" y="6868"/>
                  </a:lnTo>
                  <a:lnTo>
                    <a:pt x="83" y="6853"/>
                  </a:lnTo>
                  <a:lnTo>
                    <a:pt x="62" y="6839"/>
                  </a:lnTo>
                  <a:lnTo>
                    <a:pt x="40" y="6821"/>
                  </a:lnTo>
                  <a:lnTo>
                    <a:pt x="19" y="6802"/>
                  </a:lnTo>
                  <a:lnTo>
                    <a:pt x="30" y="6782"/>
                  </a:lnTo>
                  <a:lnTo>
                    <a:pt x="45" y="6765"/>
                  </a:lnTo>
                  <a:lnTo>
                    <a:pt x="61" y="6751"/>
                  </a:lnTo>
                  <a:lnTo>
                    <a:pt x="78" y="6740"/>
                  </a:lnTo>
                  <a:lnTo>
                    <a:pt x="97" y="6732"/>
                  </a:lnTo>
                  <a:lnTo>
                    <a:pt x="115" y="6724"/>
                  </a:lnTo>
                  <a:lnTo>
                    <a:pt x="134" y="6719"/>
                  </a:lnTo>
                  <a:lnTo>
                    <a:pt x="152" y="6715"/>
                  </a:lnTo>
                  <a:lnTo>
                    <a:pt x="170" y="6720"/>
                  </a:lnTo>
                  <a:lnTo>
                    <a:pt x="188" y="6725"/>
                  </a:lnTo>
                  <a:lnTo>
                    <a:pt x="204" y="6734"/>
                  </a:lnTo>
                  <a:lnTo>
                    <a:pt x="220" y="6743"/>
                  </a:lnTo>
                  <a:lnTo>
                    <a:pt x="233" y="6755"/>
                  </a:lnTo>
                  <a:lnTo>
                    <a:pt x="244" y="6769"/>
                  </a:lnTo>
                  <a:lnTo>
                    <a:pt x="253" y="6785"/>
                  </a:lnTo>
                  <a:lnTo>
                    <a:pt x="258" y="6802"/>
                  </a:lnTo>
                  <a:lnTo>
                    <a:pt x="265" y="6804"/>
                  </a:lnTo>
                  <a:lnTo>
                    <a:pt x="273" y="6806"/>
                  </a:lnTo>
                  <a:lnTo>
                    <a:pt x="279" y="6806"/>
                  </a:lnTo>
                  <a:lnTo>
                    <a:pt x="287" y="6805"/>
                  </a:lnTo>
                  <a:lnTo>
                    <a:pt x="301" y="6803"/>
                  </a:lnTo>
                  <a:lnTo>
                    <a:pt x="315" y="6802"/>
                  </a:lnTo>
                  <a:lnTo>
                    <a:pt x="306" y="6787"/>
                  </a:lnTo>
                  <a:lnTo>
                    <a:pt x="296" y="6773"/>
                  </a:lnTo>
                  <a:lnTo>
                    <a:pt x="290" y="6758"/>
                  </a:lnTo>
                  <a:lnTo>
                    <a:pt x="284" y="6742"/>
                  </a:lnTo>
                  <a:lnTo>
                    <a:pt x="280" y="6727"/>
                  </a:lnTo>
                  <a:lnTo>
                    <a:pt x="278" y="6711"/>
                  </a:lnTo>
                  <a:lnTo>
                    <a:pt x="278" y="6695"/>
                  </a:lnTo>
                  <a:lnTo>
                    <a:pt x="281" y="6679"/>
                  </a:lnTo>
                  <a:lnTo>
                    <a:pt x="288" y="6663"/>
                  </a:lnTo>
                  <a:lnTo>
                    <a:pt x="296" y="6648"/>
                  </a:lnTo>
                  <a:lnTo>
                    <a:pt x="311" y="6648"/>
                  </a:lnTo>
                  <a:lnTo>
                    <a:pt x="327" y="6648"/>
                  </a:lnTo>
                  <a:lnTo>
                    <a:pt x="342" y="6649"/>
                  </a:lnTo>
                  <a:lnTo>
                    <a:pt x="357" y="6651"/>
                  </a:lnTo>
                  <a:lnTo>
                    <a:pt x="372" y="6656"/>
                  </a:lnTo>
                  <a:lnTo>
                    <a:pt x="386" y="6660"/>
                  </a:lnTo>
                  <a:lnTo>
                    <a:pt x="400" y="6667"/>
                  </a:lnTo>
                  <a:lnTo>
                    <a:pt x="411" y="6677"/>
                  </a:lnTo>
                  <a:lnTo>
                    <a:pt x="418" y="6693"/>
                  </a:lnTo>
                  <a:lnTo>
                    <a:pt x="424" y="6712"/>
                  </a:lnTo>
                  <a:lnTo>
                    <a:pt x="426" y="6721"/>
                  </a:lnTo>
                  <a:lnTo>
                    <a:pt x="428" y="6732"/>
                  </a:lnTo>
                  <a:lnTo>
                    <a:pt x="429" y="6742"/>
                  </a:lnTo>
                  <a:lnTo>
                    <a:pt x="431" y="6753"/>
                  </a:lnTo>
                  <a:lnTo>
                    <a:pt x="444" y="6753"/>
                  </a:lnTo>
                  <a:lnTo>
                    <a:pt x="459" y="6753"/>
                  </a:lnTo>
                  <a:lnTo>
                    <a:pt x="474" y="6739"/>
                  </a:lnTo>
                  <a:lnTo>
                    <a:pt x="488" y="6725"/>
                  </a:lnTo>
                  <a:lnTo>
                    <a:pt x="495" y="6720"/>
                  </a:lnTo>
                  <a:lnTo>
                    <a:pt x="503" y="6715"/>
                  </a:lnTo>
                  <a:lnTo>
                    <a:pt x="509" y="6710"/>
                  </a:lnTo>
                  <a:lnTo>
                    <a:pt x="516" y="6705"/>
                  </a:lnTo>
                  <a:lnTo>
                    <a:pt x="521" y="6687"/>
                  </a:lnTo>
                  <a:lnTo>
                    <a:pt x="524" y="6670"/>
                  </a:lnTo>
                  <a:lnTo>
                    <a:pt x="529" y="6652"/>
                  </a:lnTo>
                  <a:lnTo>
                    <a:pt x="534" y="6636"/>
                  </a:lnTo>
                  <a:lnTo>
                    <a:pt x="542" y="6619"/>
                  </a:lnTo>
                  <a:lnTo>
                    <a:pt x="550" y="6602"/>
                  </a:lnTo>
                  <a:lnTo>
                    <a:pt x="561" y="6587"/>
                  </a:lnTo>
                  <a:lnTo>
                    <a:pt x="574" y="6572"/>
                  </a:lnTo>
                  <a:lnTo>
                    <a:pt x="526" y="6523"/>
                  </a:lnTo>
                  <a:lnTo>
                    <a:pt x="510" y="6536"/>
                  </a:lnTo>
                  <a:lnTo>
                    <a:pt x="493" y="6546"/>
                  </a:lnTo>
                  <a:lnTo>
                    <a:pt x="473" y="6552"/>
                  </a:lnTo>
                  <a:lnTo>
                    <a:pt x="453" y="6555"/>
                  </a:lnTo>
                  <a:lnTo>
                    <a:pt x="433" y="6555"/>
                  </a:lnTo>
                  <a:lnTo>
                    <a:pt x="411" y="6553"/>
                  </a:lnTo>
                  <a:lnTo>
                    <a:pt x="391" y="6549"/>
                  </a:lnTo>
                  <a:lnTo>
                    <a:pt x="373" y="6544"/>
                  </a:lnTo>
                  <a:lnTo>
                    <a:pt x="359" y="6533"/>
                  </a:lnTo>
                  <a:lnTo>
                    <a:pt x="346" y="6523"/>
                  </a:lnTo>
                  <a:lnTo>
                    <a:pt x="339" y="6521"/>
                  </a:lnTo>
                  <a:lnTo>
                    <a:pt x="334" y="6521"/>
                  </a:lnTo>
                  <a:lnTo>
                    <a:pt x="329" y="6526"/>
                  </a:lnTo>
                  <a:lnTo>
                    <a:pt x="325" y="6533"/>
                  </a:lnTo>
                  <a:lnTo>
                    <a:pt x="318" y="6531"/>
                  </a:lnTo>
                  <a:lnTo>
                    <a:pt x="312" y="6531"/>
                  </a:lnTo>
                  <a:lnTo>
                    <a:pt x="307" y="6533"/>
                  </a:lnTo>
                  <a:lnTo>
                    <a:pt x="302" y="6536"/>
                  </a:lnTo>
                  <a:lnTo>
                    <a:pt x="294" y="6545"/>
                  </a:lnTo>
                  <a:lnTo>
                    <a:pt x="287" y="6553"/>
                  </a:lnTo>
                  <a:lnTo>
                    <a:pt x="273" y="6559"/>
                  </a:lnTo>
                  <a:lnTo>
                    <a:pt x="258" y="6564"/>
                  </a:lnTo>
                  <a:lnTo>
                    <a:pt x="243" y="6568"/>
                  </a:lnTo>
                  <a:lnTo>
                    <a:pt x="229" y="6572"/>
                  </a:lnTo>
                  <a:lnTo>
                    <a:pt x="215" y="6575"/>
                  </a:lnTo>
                  <a:lnTo>
                    <a:pt x="201" y="6579"/>
                  </a:lnTo>
                  <a:lnTo>
                    <a:pt x="186" y="6585"/>
                  </a:lnTo>
                  <a:lnTo>
                    <a:pt x="172" y="6591"/>
                  </a:lnTo>
                  <a:lnTo>
                    <a:pt x="166" y="6590"/>
                  </a:lnTo>
                  <a:lnTo>
                    <a:pt x="164" y="6586"/>
                  </a:lnTo>
                  <a:lnTo>
                    <a:pt x="164" y="6581"/>
                  </a:lnTo>
                  <a:lnTo>
                    <a:pt x="165" y="6574"/>
                  </a:lnTo>
                  <a:lnTo>
                    <a:pt x="169" y="6558"/>
                  </a:lnTo>
                  <a:lnTo>
                    <a:pt x="172" y="6544"/>
                  </a:lnTo>
                  <a:lnTo>
                    <a:pt x="185" y="6505"/>
                  </a:lnTo>
                  <a:lnTo>
                    <a:pt x="200" y="6467"/>
                  </a:lnTo>
                  <a:lnTo>
                    <a:pt x="208" y="6449"/>
                  </a:lnTo>
                  <a:lnTo>
                    <a:pt x="219" y="6431"/>
                  </a:lnTo>
                  <a:lnTo>
                    <a:pt x="233" y="6414"/>
                  </a:lnTo>
                  <a:lnTo>
                    <a:pt x="248" y="6400"/>
                  </a:lnTo>
                  <a:lnTo>
                    <a:pt x="249" y="6377"/>
                  </a:lnTo>
                  <a:lnTo>
                    <a:pt x="248" y="6355"/>
                  </a:lnTo>
                  <a:lnTo>
                    <a:pt x="245" y="6332"/>
                  </a:lnTo>
                  <a:lnTo>
                    <a:pt x="241" y="6309"/>
                  </a:lnTo>
                  <a:lnTo>
                    <a:pt x="238" y="6285"/>
                  </a:lnTo>
                  <a:lnTo>
                    <a:pt x="238" y="6262"/>
                  </a:lnTo>
                  <a:lnTo>
                    <a:pt x="240" y="6240"/>
                  </a:lnTo>
                  <a:lnTo>
                    <a:pt x="248" y="6218"/>
                  </a:lnTo>
                  <a:lnTo>
                    <a:pt x="240" y="6211"/>
                  </a:lnTo>
                  <a:lnTo>
                    <a:pt x="231" y="6208"/>
                  </a:lnTo>
                  <a:lnTo>
                    <a:pt x="222" y="6205"/>
                  </a:lnTo>
                  <a:lnTo>
                    <a:pt x="212" y="6202"/>
                  </a:lnTo>
                  <a:lnTo>
                    <a:pt x="204" y="6199"/>
                  </a:lnTo>
                  <a:lnTo>
                    <a:pt x="198" y="6194"/>
                  </a:lnTo>
                  <a:lnTo>
                    <a:pt x="192" y="6188"/>
                  </a:lnTo>
                  <a:lnTo>
                    <a:pt x="191" y="6180"/>
                  </a:lnTo>
                  <a:lnTo>
                    <a:pt x="196" y="6169"/>
                  </a:lnTo>
                  <a:lnTo>
                    <a:pt x="201" y="6158"/>
                  </a:lnTo>
                  <a:lnTo>
                    <a:pt x="203" y="6148"/>
                  </a:lnTo>
                  <a:lnTo>
                    <a:pt x="205" y="6137"/>
                  </a:lnTo>
                  <a:lnTo>
                    <a:pt x="207" y="6128"/>
                  </a:lnTo>
                  <a:lnTo>
                    <a:pt x="209" y="6119"/>
                  </a:lnTo>
                  <a:lnTo>
                    <a:pt x="213" y="6111"/>
                  </a:lnTo>
                  <a:lnTo>
                    <a:pt x="220" y="6103"/>
                  </a:lnTo>
                  <a:lnTo>
                    <a:pt x="227" y="6092"/>
                  </a:lnTo>
                  <a:lnTo>
                    <a:pt x="236" y="6081"/>
                  </a:lnTo>
                  <a:lnTo>
                    <a:pt x="245" y="6072"/>
                  </a:lnTo>
                  <a:lnTo>
                    <a:pt x="256" y="6062"/>
                  </a:lnTo>
                  <a:lnTo>
                    <a:pt x="266" y="6054"/>
                  </a:lnTo>
                  <a:lnTo>
                    <a:pt x="279" y="6046"/>
                  </a:lnTo>
                  <a:lnTo>
                    <a:pt x="292" y="6040"/>
                  </a:lnTo>
                  <a:lnTo>
                    <a:pt x="306" y="6036"/>
                  </a:lnTo>
                  <a:lnTo>
                    <a:pt x="305" y="6033"/>
                  </a:lnTo>
                  <a:lnTo>
                    <a:pt x="302" y="6029"/>
                  </a:lnTo>
                  <a:lnTo>
                    <a:pt x="299" y="6026"/>
                  </a:lnTo>
                  <a:lnTo>
                    <a:pt x="296" y="6023"/>
                  </a:lnTo>
                  <a:lnTo>
                    <a:pt x="290" y="6019"/>
                  </a:lnTo>
                  <a:lnTo>
                    <a:pt x="287" y="6017"/>
                  </a:lnTo>
                  <a:lnTo>
                    <a:pt x="313" y="5996"/>
                  </a:lnTo>
                  <a:lnTo>
                    <a:pt x="341" y="5975"/>
                  </a:lnTo>
                  <a:lnTo>
                    <a:pt x="369" y="5957"/>
                  </a:lnTo>
                  <a:lnTo>
                    <a:pt x="399" y="5944"/>
                  </a:lnTo>
                  <a:lnTo>
                    <a:pt x="431" y="5935"/>
                  </a:lnTo>
                  <a:lnTo>
                    <a:pt x="461" y="5932"/>
                  </a:lnTo>
                  <a:lnTo>
                    <a:pt x="494" y="5936"/>
                  </a:lnTo>
                  <a:lnTo>
                    <a:pt x="526" y="5950"/>
                  </a:lnTo>
                  <a:lnTo>
                    <a:pt x="529" y="5946"/>
                  </a:lnTo>
                  <a:lnTo>
                    <a:pt x="530" y="5943"/>
                  </a:lnTo>
                  <a:lnTo>
                    <a:pt x="530" y="5940"/>
                  </a:lnTo>
                  <a:lnTo>
                    <a:pt x="530" y="5935"/>
                  </a:lnTo>
                  <a:lnTo>
                    <a:pt x="528" y="5928"/>
                  </a:lnTo>
                  <a:lnTo>
                    <a:pt x="526" y="5922"/>
                  </a:lnTo>
                  <a:lnTo>
                    <a:pt x="521" y="5907"/>
                  </a:lnTo>
                  <a:lnTo>
                    <a:pt x="515" y="5894"/>
                  </a:lnTo>
                  <a:lnTo>
                    <a:pt x="512" y="5888"/>
                  </a:lnTo>
                  <a:lnTo>
                    <a:pt x="509" y="5882"/>
                  </a:lnTo>
                  <a:lnTo>
                    <a:pt x="504" y="5877"/>
                  </a:lnTo>
                  <a:lnTo>
                    <a:pt x="497" y="5873"/>
                  </a:lnTo>
                  <a:lnTo>
                    <a:pt x="462" y="5889"/>
                  </a:lnTo>
                  <a:lnTo>
                    <a:pt x="429" y="5904"/>
                  </a:lnTo>
                  <a:lnTo>
                    <a:pt x="411" y="5909"/>
                  </a:lnTo>
                  <a:lnTo>
                    <a:pt x="393" y="5912"/>
                  </a:lnTo>
                  <a:lnTo>
                    <a:pt x="374" y="5913"/>
                  </a:lnTo>
                  <a:lnTo>
                    <a:pt x="353" y="5912"/>
                  </a:lnTo>
                  <a:lnTo>
                    <a:pt x="336" y="5908"/>
                  </a:lnTo>
                  <a:lnTo>
                    <a:pt x="318" y="5904"/>
                  </a:lnTo>
                  <a:lnTo>
                    <a:pt x="301" y="5899"/>
                  </a:lnTo>
                  <a:lnTo>
                    <a:pt x="285" y="5894"/>
                  </a:lnTo>
                  <a:lnTo>
                    <a:pt x="271" y="5887"/>
                  </a:lnTo>
                  <a:lnTo>
                    <a:pt x="258" y="5878"/>
                  </a:lnTo>
                  <a:lnTo>
                    <a:pt x="247" y="5868"/>
                  </a:lnTo>
                  <a:lnTo>
                    <a:pt x="239" y="5854"/>
                  </a:lnTo>
                  <a:lnTo>
                    <a:pt x="240" y="5846"/>
                  </a:lnTo>
                  <a:lnTo>
                    <a:pt x="242" y="5839"/>
                  </a:lnTo>
                  <a:lnTo>
                    <a:pt x="246" y="5831"/>
                  </a:lnTo>
                  <a:lnTo>
                    <a:pt x="251" y="5822"/>
                  </a:lnTo>
                  <a:lnTo>
                    <a:pt x="257" y="5815"/>
                  </a:lnTo>
                  <a:lnTo>
                    <a:pt x="263" y="5807"/>
                  </a:lnTo>
                  <a:lnTo>
                    <a:pt x="270" y="5801"/>
                  </a:lnTo>
                  <a:lnTo>
                    <a:pt x="277" y="5797"/>
                  </a:lnTo>
                  <a:lnTo>
                    <a:pt x="281" y="5794"/>
                  </a:lnTo>
                  <a:lnTo>
                    <a:pt x="288" y="5791"/>
                  </a:lnTo>
                  <a:lnTo>
                    <a:pt x="293" y="5789"/>
                  </a:lnTo>
                  <a:lnTo>
                    <a:pt x="300" y="5787"/>
                  </a:lnTo>
                  <a:lnTo>
                    <a:pt x="306" y="5785"/>
                  </a:lnTo>
                  <a:lnTo>
                    <a:pt x="311" y="5783"/>
                  </a:lnTo>
                  <a:lnTo>
                    <a:pt x="314" y="5781"/>
                  </a:lnTo>
                  <a:lnTo>
                    <a:pt x="315" y="5778"/>
                  </a:lnTo>
                  <a:lnTo>
                    <a:pt x="296" y="5752"/>
                  </a:lnTo>
                  <a:lnTo>
                    <a:pt x="282" y="5725"/>
                  </a:lnTo>
                  <a:lnTo>
                    <a:pt x="273" y="5696"/>
                  </a:lnTo>
                  <a:lnTo>
                    <a:pt x="267" y="5667"/>
                  </a:lnTo>
                  <a:lnTo>
                    <a:pt x="265" y="5637"/>
                  </a:lnTo>
                  <a:lnTo>
                    <a:pt x="266" y="5607"/>
                  </a:lnTo>
                  <a:lnTo>
                    <a:pt x="271" y="5578"/>
                  </a:lnTo>
                  <a:lnTo>
                    <a:pt x="277" y="5548"/>
                  </a:lnTo>
                  <a:lnTo>
                    <a:pt x="292" y="5549"/>
                  </a:lnTo>
                  <a:lnTo>
                    <a:pt x="306" y="5551"/>
                  </a:lnTo>
                  <a:lnTo>
                    <a:pt x="319" y="5556"/>
                  </a:lnTo>
                  <a:lnTo>
                    <a:pt x="333" y="5561"/>
                  </a:lnTo>
                  <a:lnTo>
                    <a:pt x="347" y="5568"/>
                  </a:lnTo>
                  <a:lnTo>
                    <a:pt x="360" y="5577"/>
                  </a:lnTo>
                  <a:lnTo>
                    <a:pt x="371" y="5586"/>
                  </a:lnTo>
                  <a:lnTo>
                    <a:pt x="383" y="5596"/>
                  </a:lnTo>
                  <a:lnTo>
                    <a:pt x="392" y="5603"/>
                  </a:lnTo>
                  <a:lnTo>
                    <a:pt x="399" y="5612"/>
                  </a:lnTo>
                  <a:lnTo>
                    <a:pt x="405" y="5620"/>
                  </a:lnTo>
                  <a:lnTo>
                    <a:pt x="408" y="5630"/>
                  </a:lnTo>
                  <a:lnTo>
                    <a:pt x="415" y="5648"/>
                  </a:lnTo>
                  <a:lnTo>
                    <a:pt x="421" y="5663"/>
                  </a:lnTo>
                  <a:lnTo>
                    <a:pt x="435" y="5649"/>
                  </a:lnTo>
                  <a:lnTo>
                    <a:pt x="450" y="5634"/>
                  </a:lnTo>
                  <a:lnTo>
                    <a:pt x="463" y="5620"/>
                  </a:lnTo>
                  <a:lnTo>
                    <a:pt x="478" y="5605"/>
                  </a:lnTo>
                  <a:lnTo>
                    <a:pt x="478" y="5613"/>
                  </a:lnTo>
                  <a:lnTo>
                    <a:pt x="480" y="5620"/>
                  </a:lnTo>
                  <a:lnTo>
                    <a:pt x="481" y="5626"/>
                  </a:lnTo>
                  <a:lnTo>
                    <a:pt x="485" y="5633"/>
                  </a:lnTo>
                  <a:lnTo>
                    <a:pt x="487" y="5639"/>
                  </a:lnTo>
                  <a:lnTo>
                    <a:pt x="490" y="5644"/>
                  </a:lnTo>
                  <a:lnTo>
                    <a:pt x="494" y="5650"/>
                  </a:lnTo>
                  <a:lnTo>
                    <a:pt x="497" y="5653"/>
                  </a:lnTo>
                  <a:lnTo>
                    <a:pt x="500" y="5653"/>
                  </a:lnTo>
                  <a:lnTo>
                    <a:pt x="501" y="5652"/>
                  </a:lnTo>
                  <a:lnTo>
                    <a:pt x="501" y="5650"/>
                  </a:lnTo>
                  <a:lnTo>
                    <a:pt x="501" y="5648"/>
                  </a:lnTo>
                  <a:lnTo>
                    <a:pt x="498" y="5641"/>
                  </a:lnTo>
                  <a:lnTo>
                    <a:pt x="497" y="5634"/>
                  </a:lnTo>
                  <a:lnTo>
                    <a:pt x="494" y="5623"/>
                  </a:lnTo>
                  <a:lnTo>
                    <a:pt x="493" y="5612"/>
                  </a:lnTo>
                  <a:lnTo>
                    <a:pt x="493" y="5599"/>
                  </a:lnTo>
                  <a:lnTo>
                    <a:pt x="494" y="5585"/>
                  </a:lnTo>
                  <a:lnTo>
                    <a:pt x="496" y="5558"/>
                  </a:lnTo>
                  <a:lnTo>
                    <a:pt x="497" y="5529"/>
                  </a:lnTo>
                  <a:lnTo>
                    <a:pt x="513" y="5523"/>
                  </a:lnTo>
                  <a:lnTo>
                    <a:pt x="530" y="5519"/>
                  </a:lnTo>
                  <a:lnTo>
                    <a:pt x="549" y="5515"/>
                  </a:lnTo>
                  <a:lnTo>
                    <a:pt x="569" y="5514"/>
                  </a:lnTo>
                  <a:lnTo>
                    <a:pt x="588" y="5515"/>
                  </a:lnTo>
                  <a:lnTo>
                    <a:pt x="607" y="5519"/>
                  </a:lnTo>
                  <a:lnTo>
                    <a:pt x="625" y="5523"/>
                  </a:lnTo>
                  <a:lnTo>
                    <a:pt x="641" y="5529"/>
                  </a:lnTo>
                  <a:lnTo>
                    <a:pt x="649" y="5521"/>
                  </a:lnTo>
                  <a:lnTo>
                    <a:pt x="655" y="5509"/>
                  </a:lnTo>
                  <a:lnTo>
                    <a:pt x="662" y="5495"/>
                  </a:lnTo>
                  <a:lnTo>
                    <a:pt x="670" y="5481"/>
                  </a:lnTo>
                  <a:lnTo>
                    <a:pt x="677" y="5471"/>
                  </a:lnTo>
                  <a:lnTo>
                    <a:pt x="686" y="5460"/>
                  </a:lnTo>
                  <a:lnTo>
                    <a:pt x="695" y="5450"/>
                  </a:lnTo>
                  <a:lnTo>
                    <a:pt x="705" y="5439"/>
                  </a:lnTo>
                  <a:lnTo>
                    <a:pt x="714" y="5430"/>
                  </a:lnTo>
                  <a:lnTo>
                    <a:pt x="725" y="5421"/>
                  </a:lnTo>
                  <a:lnTo>
                    <a:pt x="736" y="5413"/>
                  </a:lnTo>
                  <a:lnTo>
                    <a:pt x="746" y="5404"/>
                  </a:lnTo>
                  <a:lnTo>
                    <a:pt x="750" y="5401"/>
                  </a:lnTo>
                  <a:lnTo>
                    <a:pt x="756" y="5399"/>
                  </a:lnTo>
                  <a:lnTo>
                    <a:pt x="760" y="5398"/>
                  </a:lnTo>
                  <a:lnTo>
                    <a:pt x="765" y="5396"/>
                  </a:lnTo>
                  <a:lnTo>
                    <a:pt x="776" y="5395"/>
                  </a:lnTo>
                  <a:lnTo>
                    <a:pt x="784" y="5395"/>
                  </a:lnTo>
                  <a:lnTo>
                    <a:pt x="797" y="5410"/>
                  </a:lnTo>
                  <a:lnTo>
                    <a:pt x="808" y="5423"/>
                  </a:lnTo>
                  <a:lnTo>
                    <a:pt x="816" y="5438"/>
                  </a:lnTo>
                  <a:lnTo>
                    <a:pt x="823" y="5453"/>
                  </a:lnTo>
                  <a:lnTo>
                    <a:pt x="828" y="5471"/>
                  </a:lnTo>
                  <a:lnTo>
                    <a:pt x="832" y="5491"/>
                  </a:lnTo>
                  <a:lnTo>
                    <a:pt x="837" y="5512"/>
                  </a:lnTo>
                  <a:lnTo>
                    <a:pt x="840" y="5532"/>
                  </a:lnTo>
                  <a:lnTo>
                    <a:pt x="840" y="5553"/>
                  </a:lnTo>
                  <a:lnTo>
                    <a:pt x="836" y="5572"/>
                  </a:lnTo>
                  <a:lnTo>
                    <a:pt x="828" y="5590"/>
                  </a:lnTo>
                  <a:lnTo>
                    <a:pt x="814" y="5605"/>
                  </a:lnTo>
                  <a:lnTo>
                    <a:pt x="805" y="5616"/>
                  </a:lnTo>
                  <a:lnTo>
                    <a:pt x="795" y="5624"/>
                  </a:lnTo>
                  <a:lnTo>
                    <a:pt x="784" y="5633"/>
                  </a:lnTo>
                  <a:lnTo>
                    <a:pt x="773" y="5640"/>
                  </a:lnTo>
                  <a:lnTo>
                    <a:pt x="763" y="5649"/>
                  </a:lnTo>
                  <a:lnTo>
                    <a:pt x="755" y="5658"/>
                  </a:lnTo>
                  <a:lnTo>
                    <a:pt x="748" y="5669"/>
                  </a:lnTo>
                  <a:lnTo>
                    <a:pt x="746" y="5682"/>
                  </a:lnTo>
                  <a:lnTo>
                    <a:pt x="740" y="5690"/>
                  </a:lnTo>
                  <a:lnTo>
                    <a:pt x="736" y="5698"/>
                  </a:lnTo>
                  <a:lnTo>
                    <a:pt x="732" y="5707"/>
                  </a:lnTo>
                  <a:lnTo>
                    <a:pt x="731" y="5715"/>
                  </a:lnTo>
                  <a:lnTo>
                    <a:pt x="730" y="5725"/>
                  </a:lnTo>
                  <a:lnTo>
                    <a:pt x="731" y="5733"/>
                  </a:lnTo>
                  <a:lnTo>
                    <a:pt x="733" y="5742"/>
                  </a:lnTo>
                  <a:lnTo>
                    <a:pt x="737" y="5749"/>
                  </a:lnTo>
                  <a:lnTo>
                    <a:pt x="744" y="5763"/>
                  </a:lnTo>
                  <a:lnTo>
                    <a:pt x="751" y="5777"/>
                  </a:lnTo>
                  <a:lnTo>
                    <a:pt x="759" y="5788"/>
                  </a:lnTo>
                  <a:lnTo>
                    <a:pt x="765" y="5797"/>
                  </a:lnTo>
                  <a:lnTo>
                    <a:pt x="776" y="5796"/>
                  </a:lnTo>
                  <a:lnTo>
                    <a:pt x="785" y="5792"/>
                  </a:lnTo>
                  <a:lnTo>
                    <a:pt x="795" y="5787"/>
                  </a:lnTo>
                  <a:lnTo>
                    <a:pt x="802" y="5781"/>
                  </a:lnTo>
                  <a:lnTo>
                    <a:pt x="818" y="5768"/>
                  </a:lnTo>
                  <a:lnTo>
                    <a:pt x="833" y="5759"/>
                  </a:lnTo>
                  <a:lnTo>
                    <a:pt x="839" y="5729"/>
                  </a:lnTo>
                  <a:lnTo>
                    <a:pt x="845" y="5698"/>
                  </a:lnTo>
                  <a:lnTo>
                    <a:pt x="851" y="5668"/>
                  </a:lnTo>
                  <a:lnTo>
                    <a:pt x="859" y="5638"/>
                  </a:lnTo>
                  <a:lnTo>
                    <a:pt x="870" y="5609"/>
                  </a:lnTo>
                  <a:lnTo>
                    <a:pt x="884" y="5582"/>
                  </a:lnTo>
                  <a:lnTo>
                    <a:pt x="903" y="5559"/>
                  </a:lnTo>
                  <a:lnTo>
                    <a:pt x="928" y="5539"/>
                  </a:lnTo>
                  <a:lnTo>
                    <a:pt x="946" y="5531"/>
                  </a:lnTo>
                  <a:lnTo>
                    <a:pt x="965" y="5523"/>
                  </a:lnTo>
                  <a:lnTo>
                    <a:pt x="984" y="5512"/>
                  </a:lnTo>
                  <a:lnTo>
                    <a:pt x="1002" y="5502"/>
                  </a:lnTo>
                  <a:lnTo>
                    <a:pt x="1020" y="5489"/>
                  </a:lnTo>
                  <a:lnTo>
                    <a:pt x="1036" y="5475"/>
                  </a:lnTo>
                  <a:lnTo>
                    <a:pt x="1050" y="5460"/>
                  </a:lnTo>
                  <a:lnTo>
                    <a:pt x="1063" y="5443"/>
                  </a:lnTo>
                  <a:lnTo>
                    <a:pt x="1068" y="5435"/>
                  </a:lnTo>
                  <a:lnTo>
                    <a:pt x="1073" y="5426"/>
                  </a:lnTo>
                  <a:lnTo>
                    <a:pt x="1077" y="5423"/>
                  </a:lnTo>
                  <a:lnTo>
                    <a:pt x="1080" y="5421"/>
                  </a:lnTo>
                  <a:lnTo>
                    <a:pt x="1085" y="5421"/>
                  </a:lnTo>
                  <a:lnTo>
                    <a:pt x="1091" y="5423"/>
                  </a:lnTo>
                  <a:lnTo>
                    <a:pt x="1099" y="5425"/>
                  </a:lnTo>
                  <a:lnTo>
                    <a:pt x="1107" y="5429"/>
                  </a:lnTo>
                  <a:lnTo>
                    <a:pt x="1111" y="5431"/>
                  </a:lnTo>
                  <a:lnTo>
                    <a:pt x="1117" y="5432"/>
                  </a:lnTo>
                  <a:lnTo>
                    <a:pt x="1123" y="5433"/>
                  </a:lnTo>
                  <a:lnTo>
                    <a:pt x="1129" y="5434"/>
                  </a:lnTo>
                  <a:lnTo>
                    <a:pt x="1128" y="5422"/>
                  </a:lnTo>
                  <a:lnTo>
                    <a:pt x="1126" y="5412"/>
                  </a:lnTo>
                  <a:lnTo>
                    <a:pt x="1123" y="5401"/>
                  </a:lnTo>
                  <a:lnTo>
                    <a:pt x="1120" y="5391"/>
                  </a:lnTo>
                  <a:lnTo>
                    <a:pt x="1117" y="5380"/>
                  </a:lnTo>
                  <a:lnTo>
                    <a:pt x="1114" y="5368"/>
                  </a:lnTo>
                  <a:lnTo>
                    <a:pt x="1111" y="5358"/>
                  </a:lnTo>
                  <a:lnTo>
                    <a:pt x="1110" y="5347"/>
                  </a:lnTo>
                  <a:lnTo>
                    <a:pt x="1103" y="5314"/>
                  </a:lnTo>
                  <a:lnTo>
                    <a:pt x="1097" y="5279"/>
                  </a:lnTo>
                  <a:lnTo>
                    <a:pt x="1090" y="5245"/>
                  </a:lnTo>
                  <a:lnTo>
                    <a:pt x="1084" y="5209"/>
                  </a:lnTo>
                  <a:lnTo>
                    <a:pt x="1080" y="5173"/>
                  </a:lnTo>
                  <a:lnTo>
                    <a:pt x="1075" y="5138"/>
                  </a:lnTo>
                  <a:lnTo>
                    <a:pt x="1073" y="5103"/>
                  </a:lnTo>
                  <a:lnTo>
                    <a:pt x="1072" y="5070"/>
                  </a:lnTo>
                  <a:lnTo>
                    <a:pt x="1064" y="5067"/>
                  </a:lnTo>
                  <a:lnTo>
                    <a:pt x="1054" y="5066"/>
                  </a:lnTo>
                  <a:lnTo>
                    <a:pt x="1045" y="5065"/>
                  </a:lnTo>
                  <a:lnTo>
                    <a:pt x="1034" y="5065"/>
                  </a:lnTo>
                  <a:lnTo>
                    <a:pt x="1024" y="5065"/>
                  </a:lnTo>
                  <a:lnTo>
                    <a:pt x="1013" y="5065"/>
                  </a:lnTo>
                  <a:lnTo>
                    <a:pt x="1003" y="5063"/>
                  </a:lnTo>
                  <a:lnTo>
                    <a:pt x="996" y="5060"/>
                  </a:lnTo>
                  <a:lnTo>
                    <a:pt x="984" y="5060"/>
                  </a:lnTo>
                  <a:lnTo>
                    <a:pt x="974" y="5059"/>
                  </a:lnTo>
                  <a:lnTo>
                    <a:pt x="963" y="5058"/>
                  </a:lnTo>
                  <a:lnTo>
                    <a:pt x="954" y="5056"/>
                  </a:lnTo>
                  <a:lnTo>
                    <a:pt x="944" y="5053"/>
                  </a:lnTo>
                  <a:lnTo>
                    <a:pt x="935" y="5048"/>
                  </a:lnTo>
                  <a:lnTo>
                    <a:pt x="926" y="5041"/>
                  </a:lnTo>
                  <a:lnTo>
                    <a:pt x="919" y="5032"/>
                  </a:lnTo>
                  <a:lnTo>
                    <a:pt x="916" y="5009"/>
                  </a:lnTo>
                  <a:lnTo>
                    <a:pt x="913" y="4984"/>
                  </a:lnTo>
                  <a:lnTo>
                    <a:pt x="910" y="4960"/>
                  </a:lnTo>
                  <a:lnTo>
                    <a:pt x="906" y="4937"/>
                  </a:lnTo>
                  <a:lnTo>
                    <a:pt x="898" y="4916"/>
                  </a:lnTo>
                  <a:lnTo>
                    <a:pt x="885" y="4899"/>
                  </a:lnTo>
                  <a:lnTo>
                    <a:pt x="867" y="4886"/>
                  </a:lnTo>
                  <a:lnTo>
                    <a:pt x="842" y="4879"/>
                  </a:lnTo>
                  <a:lnTo>
                    <a:pt x="834" y="4883"/>
                  </a:lnTo>
                  <a:lnTo>
                    <a:pt x="823" y="4888"/>
                  </a:lnTo>
                  <a:lnTo>
                    <a:pt x="813" y="4893"/>
                  </a:lnTo>
                  <a:lnTo>
                    <a:pt x="801" y="4901"/>
                  </a:lnTo>
                  <a:lnTo>
                    <a:pt x="792" y="4910"/>
                  </a:lnTo>
                  <a:lnTo>
                    <a:pt x="783" y="4920"/>
                  </a:lnTo>
                  <a:lnTo>
                    <a:pt x="777" y="4932"/>
                  </a:lnTo>
                  <a:lnTo>
                    <a:pt x="775" y="4945"/>
                  </a:lnTo>
                  <a:lnTo>
                    <a:pt x="770" y="5011"/>
                  </a:lnTo>
                  <a:lnTo>
                    <a:pt x="765" y="5075"/>
                  </a:lnTo>
                  <a:lnTo>
                    <a:pt x="756" y="5140"/>
                  </a:lnTo>
                  <a:lnTo>
                    <a:pt x="742" y="5204"/>
                  </a:lnTo>
                  <a:lnTo>
                    <a:pt x="723" y="5266"/>
                  </a:lnTo>
                  <a:lnTo>
                    <a:pt x="697" y="5325"/>
                  </a:lnTo>
                  <a:lnTo>
                    <a:pt x="664" y="5381"/>
                  </a:lnTo>
                  <a:lnTo>
                    <a:pt x="622" y="5434"/>
                  </a:lnTo>
                  <a:lnTo>
                    <a:pt x="618" y="5436"/>
                  </a:lnTo>
                  <a:lnTo>
                    <a:pt x="614" y="5439"/>
                  </a:lnTo>
                  <a:lnTo>
                    <a:pt x="608" y="5440"/>
                  </a:lnTo>
                  <a:lnTo>
                    <a:pt x="603" y="5440"/>
                  </a:lnTo>
                  <a:lnTo>
                    <a:pt x="598" y="5440"/>
                  </a:lnTo>
                  <a:lnTo>
                    <a:pt x="593" y="5439"/>
                  </a:lnTo>
                  <a:lnTo>
                    <a:pt x="587" y="5436"/>
                  </a:lnTo>
                  <a:lnTo>
                    <a:pt x="584" y="5434"/>
                  </a:lnTo>
                  <a:lnTo>
                    <a:pt x="580" y="5433"/>
                  </a:lnTo>
                  <a:lnTo>
                    <a:pt x="577" y="5431"/>
                  </a:lnTo>
                  <a:lnTo>
                    <a:pt x="572" y="5426"/>
                  </a:lnTo>
                  <a:lnTo>
                    <a:pt x="569" y="5422"/>
                  </a:lnTo>
                  <a:lnTo>
                    <a:pt x="562" y="5413"/>
                  </a:lnTo>
                  <a:lnTo>
                    <a:pt x="554" y="5404"/>
                  </a:lnTo>
                  <a:lnTo>
                    <a:pt x="554" y="5330"/>
                  </a:lnTo>
                  <a:lnTo>
                    <a:pt x="552" y="5256"/>
                  </a:lnTo>
                  <a:lnTo>
                    <a:pt x="547" y="5184"/>
                  </a:lnTo>
                  <a:lnTo>
                    <a:pt x="540" y="5113"/>
                  </a:lnTo>
                  <a:lnTo>
                    <a:pt x="527" y="5044"/>
                  </a:lnTo>
                  <a:lnTo>
                    <a:pt x="510" y="4977"/>
                  </a:lnTo>
                  <a:lnTo>
                    <a:pt x="488" y="4912"/>
                  </a:lnTo>
                  <a:lnTo>
                    <a:pt x="459" y="4850"/>
                  </a:lnTo>
                  <a:lnTo>
                    <a:pt x="443" y="4826"/>
                  </a:lnTo>
                  <a:lnTo>
                    <a:pt x="426" y="4801"/>
                  </a:lnTo>
                  <a:lnTo>
                    <a:pt x="408" y="4778"/>
                  </a:lnTo>
                  <a:lnTo>
                    <a:pt x="389" y="4754"/>
                  </a:lnTo>
                  <a:lnTo>
                    <a:pt x="372" y="4730"/>
                  </a:lnTo>
                  <a:lnTo>
                    <a:pt x="356" y="4707"/>
                  </a:lnTo>
                  <a:lnTo>
                    <a:pt x="344" y="4683"/>
                  </a:lnTo>
                  <a:lnTo>
                    <a:pt x="334" y="4659"/>
                  </a:lnTo>
                  <a:lnTo>
                    <a:pt x="333" y="4642"/>
                  </a:lnTo>
                  <a:lnTo>
                    <a:pt x="336" y="4626"/>
                  </a:lnTo>
                  <a:lnTo>
                    <a:pt x="344" y="4611"/>
                  </a:lnTo>
                  <a:lnTo>
                    <a:pt x="352" y="4597"/>
                  </a:lnTo>
                  <a:lnTo>
                    <a:pt x="363" y="4584"/>
                  </a:lnTo>
                  <a:lnTo>
                    <a:pt x="373" y="4571"/>
                  </a:lnTo>
                  <a:lnTo>
                    <a:pt x="384" y="4558"/>
                  </a:lnTo>
                  <a:lnTo>
                    <a:pt x="392" y="4543"/>
                  </a:lnTo>
                  <a:lnTo>
                    <a:pt x="392" y="4486"/>
                  </a:lnTo>
                  <a:lnTo>
                    <a:pt x="381" y="4484"/>
                  </a:lnTo>
                  <a:lnTo>
                    <a:pt x="369" y="4483"/>
                  </a:lnTo>
                  <a:lnTo>
                    <a:pt x="357" y="4483"/>
                  </a:lnTo>
                  <a:lnTo>
                    <a:pt x="346" y="4484"/>
                  </a:lnTo>
                  <a:lnTo>
                    <a:pt x="334" y="4486"/>
                  </a:lnTo>
                  <a:lnTo>
                    <a:pt x="324" y="4489"/>
                  </a:lnTo>
                  <a:lnTo>
                    <a:pt x="314" y="4492"/>
                  </a:lnTo>
                  <a:lnTo>
                    <a:pt x="306" y="4496"/>
                  </a:lnTo>
                  <a:lnTo>
                    <a:pt x="302" y="4522"/>
                  </a:lnTo>
                  <a:lnTo>
                    <a:pt x="297" y="4550"/>
                  </a:lnTo>
                  <a:lnTo>
                    <a:pt x="291" y="4578"/>
                  </a:lnTo>
                  <a:lnTo>
                    <a:pt x="282" y="4605"/>
                  </a:lnTo>
                  <a:lnTo>
                    <a:pt x="270" y="4630"/>
                  </a:lnTo>
                  <a:lnTo>
                    <a:pt x="252" y="4651"/>
                  </a:lnTo>
                  <a:lnTo>
                    <a:pt x="229" y="4667"/>
                  </a:lnTo>
                  <a:lnTo>
                    <a:pt x="201" y="4678"/>
                  </a:lnTo>
                  <a:lnTo>
                    <a:pt x="168" y="4667"/>
                  </a:lnTo>
                  <a:lnTo>
                    <a:pt x="144" y="4649"/>
                  </a:lnTo>
                  <a:lnTo>
                    <a:pt x="123" y="4626"/>
                  </a:lnTo>
                  <a:lnTo>
                    <a:pt x="110" y="4599"/>
                  </a:lnTo>
                  <a:lnTo>
                    <a:pt x="98" y="4569"/>
                  </a:lnTo>
                  <a:lnTo>
                    <a:pt x="90" y="4538"/>
                  </a:lnTo>
                  <a:lnTo>
                    <a:pt x="83" y="4506"/>
                  </a:lnTo>
                  <a:lnTo>
                    <a:pt x="76" y="4477"/>
                  </a:lnTo>
                  <a:lnTo>
                    <a:pt x="62" y="4465"/>
                  </a:lnTo>
                  <a:lnTo>
                    <a:pt x="50" y="4452"/>
                  </a:lnTo>
                  <a:lnTo>
                    <a:pt x="41" y="4439"/>
                  </a:lnTo>
                  <a:lnTo>
                    <a:pt x="32" y="4423"/>
                  </a:lnTo>
                  <a:lnTo>
                    <a:pt x="26" y="4408"/>
                  </a:lnTo>
                  <a:lnTo>
                    <a:pt x="22" y="4392"/>
                  </a:lnTo>
                  <a:lnTo>
                    <a:pt x="20" y="4377"/>
                  </a:lnTo>
                  <a:lnTo>
                    <a:pt x="19" y="4362"/>
                  </a:lnTo>
                  <a:lnTo>
                    <a:pt x="20" y="4348"/>
                  </a:lnTo>
                  <a:lnTo>
                    <a:pt x="22" y="4334"/>
                  </a:lnTo>
                  <a:lnTo>
                    <a:pt x="26" y="4320"/>
                  </a:lnTo>
                  <a:lnTo>
                    <a:pt x="31" y="4308"/>
                  </a:lnTo>
                  <a:lnTo>
                    <a:pt x="39" y="4298"/>
                  </a:lnTo>
                  <a:lnTo>
                    <a:pt x="47" y="4288"/>
                  </a:lnTo>
                  <a:lnTo>
                    <a:pt x="56" y="4281"/>
                  </a:lnTo>
                  <a:lnTo>
                    <a:pt x="66" y="4276"/>
                  </a:lnTo>
                  <a:lnTo>
                    <a:pt x="80" y="4257"/>
                  </a:lnTo>
                  <a:lnTo>
                    <a:pt x="88" y="4235"/>
                  </a:lnTo>
                  <a:lnTo>
                    <a:pt x="92" y="4212"/>
                  </a:lnTo>
                  <a:lnTo>
                    <a:pt x="93" y="4189"/>
                  </a:lnTo>
                  <a:lnTo>
                    <a:pt x="93" y="4165"/>
                  </a:lnTo>
                  <a:lnTo>
                    <a:pt x="93" y="4140"/>
                  </a:lnTo>
                  <a:lnTo>
                    <a:pt x="97" y="4117"/>
                  </a:lnTo>
                  <a:lnTo>
                    <a:pt x="104" y="4094"/>
                  </a:lnTo>
                  <a:lnTo>
                    <a:pt x="109" y="4084"/>
                  </a:lnTo>
                  <a:lnTo>
                    <a:pt x="112" y="4075"/>
                  </a:lnTo>
                  <a:lnTo>
                    <a:pt x="116" y="4066"/>
                  </a:lnTo>
                  <a:lnTo>
                    <a:pt x="120" y="4059"/>
                  </a:lnTo>
                  <a:lnTo>
                    <a:pt x="124" y="4051"/>
                  </a:lnTo>
                  <a:lnTo>
                    <a:pt x="130" y="4046"/>
                  </a:lnTo>
                  <a:lnTo>
                    <a:pt x="136" y="4041"/>
                  </a:lnTo>
                  <a:lnTo>
                    <a:pt x="142" y="4037"/>
                  </a:lnTo>
                  <a:lnTo>
                    <a:pt x="150" y="4033"/>
                  </a:lnTo>
                  <a:lnTo>
                    <a:pt x="157" y="4031"/>
                  </a:lnTo>
                  <a:lnTo>
                    <a:pt x="165" y="4030"/>
                  </a:lnTo>
                  <a:lnTo>
                    <a:pt x="172" y="4029"/>
                  </a:lnTo>
                  <a:lnTo>
                    <a:pt x="178" y="4030"/>
                  </a:lnTo>
                  <a:lnTo>
                    <a:pt x="186" y="4031"/>
                  </a:lnTo>
                  <a:lnTo>
                    <a:pt x="193" y="4033"/>
                  </a:lnTo>
                  <a:lnTo>
                    <a:pt x="201" y="4037"/>
                  </a:lnTo>
                  <a:lnTo>
                    <a:pt x="220" y="4056"/>
                  </a:lnTo>
                  <a:lnTo>
                    <a:pt x="234" y="4078"/>
                  </a:lnTo>
                  <a:lnTo>
                    <a:pt x="245" y="4101"/>
                  </a:lnTo>
                  <a:lnTo>
                    <a:pt x="253" y="4125"/>
                  </a:lnTo>
                  <a:lnTo>
                    <a:pt x="259" y="4151"/>
                  </a:lnTo>
                  <a:lnTo>
                    <a:pt x="265" y="4176"/>
                  </a:lnTo>
                  <a:lnTo>
                    <a:pt x="271" y="4203"/>
                  </a:lnTo>
                  <a:lnTo>
                    <a:pt x="277" y="4228"/>
                  </a:lnTo>
                  <a:lnTo>
                    <a:pt x="276" y="4239"/>
                  </a:lnTo>
                  <a:lnTo>
                    <a:pt x="275" y="4251"/>
                  </a:lnTo>
                  <a:lnTo>
                    <a:pt x="275" y="4257"/>
                  </a:lnTo>
                  <a:lnTo>
                    <a:pt x="277" y="4262"/>
                  </a:lnTo>
                  <a:lnTo>
                    <a:pt x="281" y="4265"/>
                  </a:lnTo>
                  <a:lnTo>
                    <a:pt x="287" y="4266"/>
                  </a:lnTo>
                  <a:lnTo>
                    <a:pt x="320" y="4268"/>
                  </a:lnTo>
                  <a:lnTo>
                    <a:pt x="352" y="4270"/>
                  </a:lnTo>
                  <a:lnTo>
                    <a:pt x="367" y="4270"/>
                  </a:lnTo>
                  <a:lnTo>
                    <a:pt x="382" y="4270"/>
                  </a:lnTo>
                  <a:lnTo>
                    <a:pt x="397" y="4269"/>
                  </a:lnTo>
                  <a:lnTo>
                    <a:pt x="411" y="4266"/>
                  </a:lnTo>
                  <a:lnTo>
                    <a:pt x="414" y="4259"/>
                  </a:lnTo>
                  <a:lnTo>
                    <a:pt x="415" y="4252"/>
                  </a:lnTo>
                  <a:lnTo>
                    <a:pt x="416" y="4244"/>
                  </a:lnTo>
                  <a:lnTo>
                    <a:pt x="415" y="4236"/>
                  </a:lnTo>
                  <a:lnTo>
                    <a:pt x="413" y="4220"/>
                  </a:lnTo>
                  <a:lnTo>
                    <a:pt x="411" y="4199"/>
                  </a:lnTo>
                  <a:lnTo>
                    <a:pt x="380" y="4194"/>
                  </a:lnTo>
                  <a:lnTo>
                    <a:pt x="347" y="4190"/>
                  </a:lnTo>
                  <a:lnTo>
                    <a:pt x="331" y="4186"/>
                  </a:lnTo>
                  <a:lnTo>
                    <a:pt x="317" y="4178"/>
                  </a:lnTo>
                  <a:lnTo>
                    <a:pt x="305" y="4167"/>
                  </a:lnTo>
                  <a:lnTo>
                    <a:pt x="296" y="4152"/>
                  </a:lnTo>
                  <a:lnTo>
                    <a:pt x="275" y="4098"/>
                  </a:lnTo>
                  <a:lnTo>
                    <a:pt x="267" y="4044"/>
                  </a:lnTo>
                  <a:lnTo>
                    <a:pt x="270" y="3991"/>
                  </a:lnTo>
                  <a:lnTo>
                    <a:pt x="280" y="3937"/>
                  </a:lnTo>
                  <a:lnTo>
                    <a:pt x="296" y="3885"/>
                  </a:lnTo>
                  <a:lnTo>
                    <a:pt x="314" y="3832"/>
                  </a:lnTo>
                  <a:lnTo>
                    <a:pt x="331" y="3782"/>
                  </a:lnTo>
                  <a:lnTo>
                    <a:pt x="344" y="3731"/>
                  </a:lnTo>
                  <a:lnTo>
                    <a:pt x="363" y="3673"/>
                  </a:lnTo>
                  <a:lnTo>
                    <a:pt x="385" y="3616"/>
                  </a:lnTo>
                  <a:lnTo>
                    <a:pt x="409" y="3561"/>
                  </a:lnTo>
                  <a:lnTo>
                    <a:pt x="439" y="3507"/>
                  </a:lnTo>
                  <a:lnTo>
                    <a:pt x="473" y="3458"/>
                  </a:lnTo>
                  <a:lnTo>
                    <a:pt x="512" y="3415"/>
                  </a:lnTo>
                  <a:lnTo>
                    <a:pt x="559" y="3378"/>
                  </a:lnTo>
                  <a:lnTo>
                    <a:pt x="613" y="3348"/>
                  </a:lnTo>
                  <a:lnTo>
                    <a:pt x="630" y="3349"/>
                  </a:lnTo>
                  <a:lnTo>
                    <a:pt x="647" y="3350"/>
                  </a:lnTo>
                  <a:lnTo>
                    <a:pt x="661" y="3352"/>
                  </a:lnTo>
                  <a:lnTo>
                    <a:pt x="676" y="3356"/>
                  </a:lnTo>
                  <a:lnTo>
                    <a:pt x="689" y="3362"/>
                  </a:lnTo>
                  <a:lnTo>
                    <a:pt x="700" y="3368"/>
                  </a:lnTo>
                  <a:lnTo>
                    <a:pt x="710" y="3376"/>
                  </a:lnTo>
                  <a:lnTo>
                    <a:pt x="718" y="3386"/>
                  </a:lnTo>
                  <a:lnTo>
                    <a:pt x="721" y="3417"/>
                  </a:lnTo>
                  <a:lnTo>
                    <a:pt x="716" y="3445"/>
                  </a:lnTo>
                  <a:lnTo>
                    <a:pt x="708" y="3471"/>
                  </a:lnTo>
                  <a:lnTo>
                    <a:pt x="696" y="3495"/>
                  </a:lnTo>
                  <a:lnTo>
                    <a:pt x="684" y="3519"/>
                  </a:lnTo>
                  <a:lnTo>
                    <a:pt x="672" y="3544"/>
                  </a:lnTo>
                  <a:lnTo>
                    <a:pt x="664" y="3569"/>
                  </a:lnTo>
                  <a:lnTo>
                    <a:pt x="660" y="3596"/>
                  </a:lnTo>
                  <a:lnTo>
                    <a:pt x="657" y="3632"/>
                  </a:lnTo>
                  <a:lnTo>
                    <a:pt x="654" y="3669"/>
                  </a:lnTo>
                  <a:lnTo>
                    <a:pt x="653" y="3707"/>
                  </a:lnTo>
                  <a:lnTo>
                    <a:pt x="653" y="3742"/>
                  </a:lnTo>
                  <a:lnTo>
                    <a:pt x="656" y="3778"/>
                  </a:lnTo>
                  <a:lnTo>
                    <a:pt x="662" y="3812"/>
                  </a:lnTo>
                  <a:lnTo>
                    <a:pt x="673" y="3844"/>
                  </a:lnTo>
                  <a:lnTo>
                    <a:pt x="689" y="3874"/>
                  </a:lnTo>
                  <a:lnTo>
                    <a:pt x="709" y="3888"/>
                  </a:lnTo>
                  <a:lnTo>
                    <a:pt x="728" y="3899"/>
                  </a:lnTo>
                  <a:lnTo>
                    <a:pt x="739" y="3903"/>
                  </a:lnTo>
                  <a:lnTo>
                    <a:pt x="749" y="3905"/>
                  </a:lnTo>
                  <a:lnTo>
                    <a:pt x="762" y="3905"/>
                  </a:lnTo>
                  <a:lnTo>
                    <a:pt x="775" y="3903"/>
                  </a:lnTo>
                  <a:lnTo>
                    <a:pt x="795" y="3887"/>
                  </a:lnTo>
                  <a:lnTo>
                    <a:pt x="810" y="3869"/>
                  </a:lnTo>
                  <a:lnTo>
                    <a:pt x="822" y="3849"/>
                  </a:lnTo>
                  <a:lnTo>
                    <a:pt x="832" y="3827"/>
                  </a:lnTo>
                  <a:lnTo>
                    <a:pt x="838" y="3805"/>
                  </a:lnTo>
                  <a:lnTo>
                    <a:pt x="844" y="3781"/>
                  </a:lnTo>
                  <a:lnTo>
                    <a:pt x="848" y="3756"/>
                  </a:lnTo>
                  <a:lnTo>
                    <a:pt x="852" y="3731"/>
                  </a:lnTo>
                  <a:lnTo>
                    <a:pt x="867" y="3719"/>
                  </a:lnTo>
                  <a:lnTo>
                    <a:pt x="884" y="3714"/>
                  </a:lnTo>
                  <a:lnTo>
                    <a:pt x="901" y="3713"/>
                  </a:lnTo>
                  <a:lnTo>
                    <a:pt x="919" y="3714"/>
                  </a:lnTo>
                  <a:lnTo>
                    <a:pt x="937" y="3716"/>
                  </a:lnTo>
                  <a:lnTo>
                    <a:pt x="954" y="3717"/>
                  </a:lnTo>
                  <a:lnTo>
                    <a:pt x="971" y="3716"/>
                  </a:lnTo>
                  <a:lnTo>
                    <a:pt x="985" y="3712"/>
                  </a:lnTo>
                  <a:lnTo>
                    <a:pt x="996" y="3683"/>
                  </a:lnTo>
                  <a:lnTo>
                    <a:pt x="1006" y="3655"/>
                  </a:lnTo>
                  <a:lnTo>
                    <a:pt x="1015" y="3625"/>
                  </a:lnTo>
                  <a:lnTo>
                    <a:pt x="1025" y="3596"/>
                  </a:lnTo>
                  <a:lnTo>
                    <a:pt x="1033" y="3568"/>
                  </a:lnTo>
                  <a:lnTo>
                    <a:pt x="1043" y="3539"/>
                  </a:lnTo>
                  <a:lnTo>
                    <a:pt x="1052" y="3511"/>
                  </a:lnTo>
                  <a:lnTo>
                    <a:pt x="1063" y="3482"/>
                  </a:lnTo>
                  <a:lnTo>
                    <a:pt x="1064" y="3475"/>
                  </a:lnTo>
                  <a:lnTo>
                    <a:pt x="1067" y="3466"/>
                  </a:lnTo>
                  <a:lnTo>
                    <a:pt x="1069" y="3462"/>
                  </a:lnTo>
                  <a:lnTo>
                    <a:pt x="1070" y="3457"/>
                  </a:lnTo>
                  <a:lnTo>
                    <a:pt x="1071" y="3451"/>
                  </a:lnTo>
                  <a:lnTo>
                    <a:pt x="1072" y="3444"/>
                  </a:lnTo>
                  <a:lnTo>
                    <a:pt x="1049" y="3426"/>
                  </a:lnTo>
                  <a:lnTo>
                    <a:pt x="1026" y="3407"/>
                  </a:lnTo>
                  <a:lnTo>
                    <a:pt x="1001" y="3388"/>
                  </a:lnTo>
                  <a:lnTo>
                    <a:pt x="978" y="3367"/>
                  </a:lnTo>
                  <a:lnTo>
                    <a:pt x="957" y="3345"/>
                  </a:lnTo>
                  <a:lnTo>
                    <a:pt x="939" y="3320"/>
                  </a:lnTo>
                  <a:lnTo>
                    <a:pt x="926" y="3293"/>
                  </a:lnTo>
                  <a:lnTo>
                    <a:pt x="919" y="3262"/>
                  </a:lnTo>
                  <a:lnTo>
                    <a:pt x="920" y="3234"/>
                  </a:lnTo>
                  <a:lnTo>
                    <a:pt x="923" y="3205"/>
                  </a:lnTo>
                  <a:lnTo>
                    <a:pt x="929" y="3179"/>
                  </a:lnTo>
                  <a:lnTo>
                    <a:pt x="938" y="3153"/>
                  </a:lnTo>
                  <a:lnTo>
                    <a:pt x="951" y="3130"/>
                  </a:lnTo>
                  <a:lnTo>
                    <a:pt x="967" y="3110"/>
                  </a:lnTo>
                  <a:lnTo>
                    <a:pt x="989" y="3093"/>
                  </a:lnTo>
                  <a:lnTo>
                    <a:pt x="1015" y="3080"/>
                  </a:lnTo>
                  <a:lnTo>
                    <a:pt x="1013" y="3072"/>
                  </a:lnTo>
                  <a:lnTo>
                    <a:pt x="1013" y="3061"/>
                  </a:lnTo>
                  <a:lnTo>
                    <a:pt x="1014" y="3051"/>
                  </a:lnTo>
                  <a:lnTo>
                    <a:pt x="1015" y="3039"/>
                  </a:lnTo>
                  <a:lnTo>
                    <a:pt x="1014" y="3030"/>
                  </a:lnTo>
                  <a:lnTo>
                    <a:pt x="1010" y="3021"/>
                  </a:lnTo>
                  <a:lnTo>
                    <a:pt x="1000" y="3016"/>
                  </a:lnTo>
                  <a:lnTo>
                    <a:pt x="985" y="3014"/>
                  </a:lnTo>
                  <a:lnTo>
                    <a:pt x="978" y="3010"/>
                  </a:lnTo>
                  <a:lnTo>
                    <a:pt x="970" y="3008"/>
                  </a:lnTo>
                  <a:lnTo>
                    <a:pt x="961" y="3006"/>
                  </a:lnTo>
                  <a:lnTo>
                    <a:pt x="953" y="3006"/>
                  </a:lnTo>
                  <a:lnTo>
                    <a:pt x="943" y="3006"/>
                  </a:lnTo>
                  <a:lnTo>
                    <a:pt x="935" y="3008"/>
                  </a:lnTo>
                  <a:lnTo>
                    <a:pt x="926" y="3010"/>
                  </a:lnTo>
                  <a:lnTo>
                    <a:pt x="919" y="3014"/>
                  </a:lnTo>
                  <a:lnTo>
                    <a:pt x="912" y="3024"/>
                  </a:lnTo>
                  <a:lnTo>
                    <a:pt x="909" y="3036"/>
                  </a:lnTo>
                  <a:lnTo>
                    <a:pt x="907" y="3049"/>
                  </a:lnTo>
                  <a:lnTo>
                    <a:pt x="906" y="3060"/>
                  </a:lnTo>
                  <a:lnTo>
                    <a:pt x="905" y="3071"/>
                  </a:lnTo>
                  <a:lnTo>
                    <a:pt x="904" y="3081"/>
                  </a:lnTo>
                  <a:lnTo>
                    <a:pt x="903" y="3091"/>
                  </a:lnTo>
                  <a:lnTo>
                    <a:pt x="900" y="3099"/>
                  </a:lnTo>
                  <a:lnTo>
                    <a:pt x="888" y="3123"/>
                  </a:lnTo>
                  <a:lnTo>
                    <a:pt x="873" y="3143"/>
                  </a:lnTo>
                  <a:lnTo>
                    <a:pt x="856" y="3160"/>
                  </a:lnTo>
                  <a:lnTo>
                    <a:pt x="837" y="3173"/>
                  </a:lnTo>
                  <a:lnTo>
                    <a:pt x="817" y="3185"/>
                  </a:lnTo>
                  <a:lnTo>
                    <a:pt x="795" y="3193"/>
                  </a:lnTo>
                  <a:lnTo>
                    <a:pt x="772" y="3200"/>
                  </a:lnTo>
                  <a:lnTo>
                    <a:pt x="746" y="3204"/>
                  </a:lnTo>
                  <a:lnTo>
                    <a:pt x="737" y="3192"/>
                  </a:lnTo>
                  <a:lnTo>
                    <a:pt x="730" y="3179"/>
                  </a:lnTo>
                  <a:lnTo>
                    <a:pt x="725" y="3162"/>
                  </a:lnTo>
                  <a:lnTo>
                    <a:pt x="723" y="3145"/>
                  </a:lnTo>
                  <a:lnTo>
                    <a:pt x="722" y="3127"/>
                  </a:lnTo>
                  <a:lnTo>
                    <a:pt x="722" y="3108"/>
                  </a:lnTo>
                  <a:lnTo>
                    <a:pt x="724" y="3089"/>
                  </a:lnTo>
                  <a:lnTo>
                    <a:pt x="727" y="3071"/>
                  </a:lnTo>
                  <a:lnTo>
                    <a:pt x="736" y="3053"/>
                  </a:lnTo>
                  <a:lnTo>
                    <a:pt x="745" y="3036"/>
                  </a:lnTo>
                  <a:lnTo>
                    <a:pt x="757" y="3019"/>
                  </a:lnTo>
                  <a:lnTo>
                    <a:pt x="770" y="3005"/>
                  </a:lnTo>
                  <a:lnTo>
                    <a:pt x="785" y="2992"/>
                  </a:lnTo>
                  <a:lnTo>
                    <a:pt x="802" y="2983"/>
                  </a:lnTo>
                  <a:lnTo>
                    <a:pt x="821" y="2977"/>
                  </a:lnTo>
                  <a:lnTo>
                    <a:pt x="842" y="2975"/>
                  </a:lnTo>
                  <a:lnTo>
                    <a:pt x="856" y="2973"/>
                  </a:lnTo>
                  <a:lnTo>
                    <a:pt x="871" y="2972"/>
                  </a:lnTo>
                  <a:lnTo>
                    <a:pt x="878" y="2973"/>
                  </a:lnTo>
                  <a:lnTo>
                    <a:pt x="885" y="2975"/>
                  </a:lnTo>
                  <a:lnTo>
                    <a:pt x="892" y="2979"/>
                  </a:lnTo>
                  <a:lnTo>
                    <a:pt x="900" y="2984"/>
                  </a:lnTo>
                  <a:lnTo>
                    <a:pt x="907" y="2978"/>
                  </a:lnTo>
                  <a:lnTo>
                    <a:pt x="916" y="2973"/>
                  </a:lnTo>
                  <a:lnTo>
                    <a:pt x="924" y="2969"/>
                  </a:lnTo>
                  <a:lnTo>
                    <a:pt x="934" y="2967"/>
                  </a:lnTo>
                  <a:lnTo>
                    <a:pt x="951" y="2962"/>
                  </a:lnTo>
                  <a:lnTo>
                    <a:pt x="966" y="2955"/>
                  </a:lnTo>
                  <a:lnTo>
                    <a:pt x="957" y="2937"/>
                  </a:lnTo>
                  <a:lnTo>
                    <a:pt x="949" y="2917"/>
                  </a:lnTo>
                  <a:lnTo>
                    <a:pt x="943" y="2896"/>
                  </a:lnTo>
                  <a:lnTo>
                    <a:pt x="941" y="2874"/>
                  </a:lnTo>
                  <a:lnTo>
                    <a:pt x="940" y="2853"/>
                  </a:lnTo>
                  <a:lnTo>
                    <a:pt x="942" y="2832"/>
                  </a:lnTo>
                  <a:lnTo>
                    <a:pt x="948" y="2812"/>
                  </a:lnTo>
                  <a:lnTo>
                    <a:pt x="957" y="2794"/>
                  </a:lnTo>
                  <a:lnTo>
                    <a:pt x="964" y="2780"/>
                  </a:lnTo>
                  <a:lnTo>
                    <a:pt x="971" y="2769"/>
                  </a:lnTo>
                  <a:lnTo>
                    <a:pt x="973" y="2764"/>
                  </a:lnTo>
                  <a:lnTo>
                    <a:pt x="975" y="2759"/>
                  </a:lnTo>
                  <a:lnTo>
                    <a:pt x="976" y="2752"/>
                  </a:lnTo>
                  <a:lnTo>
                    <a:pt x="976" y="2745"/>
                  </a:lnTo>
                  <a:lnTo>
                    <a:pt x="974" y="2721"/>
                  </a:lnTo>
                  <a:lnTo>
                    <a:pt x="967" y="2698"/>
                  </a:lnTo>
                  <a:lnTo>
                    <a:pt x="957" y="2676"/>
                  </a:lnTo>
                  <a:lnTo>
                    <a:pt x="945" y="2656"/>
                  </a:lnTo>
                  <a:lnTo>
                    <a:pt x="933" y="2635"/>
                  </a:lnTo>
                  <a:lnTo>
                    <a:pt x="920" y="2615"/>
                  </a:lnTo>
                  <a:lnTo>
                    <a:pt x="908" y="2595"/>
                  </a:lnTo>
                  <a:lnTo>
                    <a:pt x="900" y="2574"/>
                  </a:lnTo>
                  <a:lnTo>
                    <a:pt x="892" y="2565"/>
                  </a:lnTo>
                  <a:lnTo>
                    <a:pt x="884" y="2557"/>
                  </a:lnTo>
                  <a:lnTo>
                    <a:pt x="880" y="2554"/>
                  </a:lnTo>
                  <a:lnTo>
                    <a:pt x="874" y="2551"/>
                  </a:lnTo>
                  <a:lnTo>
                    <a:pt x="868" y="2551"/>
                  </a:lnTo>
                  <a:lnTo>
                    <a:pt x="862" y="2555"/>
                  </a:lnTo>
                  <a:lnTo>
                    <a:pt x="847" y="2561"/>
                  </a:lnTo>
                  <a:lnTo>
                    <a:pt x="832" y="2568"/>
                  </a:lnTo>
                  <a:lnTo>
                    <a:pt x="814" y="2576"/>
                  </a:lnTo>
                  <a:lnTo>
                    <a:pt x="795" y="2583"/>
                  </a:lnTo>
                  <a:lnTo>
                    <a:pt x="792" y="2586"/>
                  </a:lnTo>
                  <a:lnTo>
                    <a:pt x="788" y="2592"/>
                  </a:lnTo>
                  <a:lnTo>
                    <a:pt x="787" y="2597"/>
                  </a:lnTo>
                  <a:lnTo>
                    <a:pt x="786" y="2603"/>
                  </a:lnTo>
                  <a:lnTo>
                    <a:pt x="785" y="2616"/>
                  </a:lnTo>
                  <a:lnTo>
                    <a:pt x="784" y="2631"/>
                  </a:lnTo>
                  <a:lnTo>
                    <a:pt x="799" y="2641"/>
                  </a:lnTo>
                  <a:lnTo>
                    <a:pt x="815" y="2654"/>
                  </a:lnTo>
                  <a:lnTo>
                    <a:pt x="830" y="2667"/>
                  </a:lnTo>
                  <a:lnTo>
                    <a:pt x="844" y="2680"/>
                  </a:lnTo>
                  <a:lnTo>
                    <a:pt x="856" y="2695"/>
                  </a:lnTo>
                  <a:lnTo>
                    <a:pt x="867" y="2711"/>
                  </a:lnTo>
                  <a:lnTo>
                    <a:pt x="875" y="2728"/>
                  </a:lnTo>
                  <a:lnTo>
                    <a:pt x="881" y="2745"/>
                  </a:lnTo>
                  <a:lnTo>
                    <a:pt x="884" y="2757"/>
                  </a:lnTo>
                  <a:lnTo>
                    <a:pt x="886" y="2768"/>
                  </a:lnTo>
                  <a:lnTo>
                    <a:pt x="888" y="2781"/>
                  </a:lnTo>
                  <a:lnTo>
                    <a:pt x="889" y="2794"/>
                  </a:lnTo>
                  <a:lnTo>
                    <a:pt x="890" y="2818"/>
                  </a:lnTo>
                  <a:lnTo>
                    <a:pt x="890" y="2841"/>
                  </a:lnTo>
                  <a:lnTo>
                    <a:pt x="869" y="2843"/>
                  </a:lnTo>
                  <a:lnTo>
                    <a:pt x="849" y="2843"/>
                  </a:lnTo>
                  <a:lnTo>
                    <a:pt x="830" y="2840"/>
                  </a:lnTo>
                  <a:lnTo>
                    <a:pt x="811" y="2834"/>
                  </a:lnTo>
                  <a:lnTo>
                    <a:pt x="794" y="2825"/>
                  </a:lnTo>
                  <a:lnTo>
                    <a:pt x="777" y="2814"/>
                  </a:lnTo>
                  <a:lnTo>
                    <a:pt x="761" y="2800"/>
                  </a:lnTo>
                  <a:lnTo>
                    <a:pt x="746" y="2784"/>
                  </a:lnTo>
                  <a:lnTo>
                    <a:pt x="746" y="2782"/>
                  </a:lnTo>
                  <a:lnTo>
                    <a:pt x="745" y="2778"/>
                  </a:lnTo>
                  <a:lnTo>
                    <a:pt x="742" y="2771"/>
                  </a:lnTo>
                  <a:lnTo>
                    <a:pt x="737" y="2764"/>
                  </a:lnTo>
                  <a:lnTo>
                    <a:pt x="727" y="2766"/>
                  </a:lnTo>
                  <a:lnTo>
                    <a:pt x="720" y="2770"/>
                  </a:lnTo>
                  <a:lnTo>
                    <a:pt x="714" y="2777"/>
                  </a:lnTo>
                  <a:lnTo>
                    <a:pt x="710" y="2785"/>
                  </a:lnTo>
                  <a:lnTo>
                    <a:pt x="705" y="2801"/>
                  </a:lnTo>
                  <a:lnTo>
                    <a:pt x="698" y="2813"/>
                  </a:lnTo>
                  <a:lnTo>
                    <a:pt x="691" y="2825"/>
                  </a:lnTo>
                  <a:lnTo>
                    <a:pt x="684" y="2835"/>
                  </a:lnTo>
                  <a:lnTo>
                    <a:pt x="677" y="2843"/>
                  </a:lnTo>
                  <a:lnTo>
                    <a:pt x="670" y="2851"/>
                  </a:lnTo>
                  <a:lnTo>
                    <a:pt x="686" y="2870"/>
                  </a:lnTo>
                  <a:lnTo>
                    <a:pt x="698" y="2891"/>
                  </a:lnTo>
                  <a:lnTo>
                    <a:pt x="708" y="2914"/>
                  </a:lnTo>
                  <a:lnTo>
                    <a:pt x="714" y="2940"/>
                  </a:lnTo>
                  <a:lnTo>
                    <a:pt x="718" y="2965"/>
                  </a:lnTo>
                  <a:lnTo>
                    <a:pt x="716" y="2990"/>
                  </a:lnTo>
                  <a:lnTo>
                    <a:pt x="714" y="3017"/>
                  </a:lnTo>
                  <a:lnTo>
                    <a:pt x="708" y="3042"/>
                  </a:lnTo>
                  <a:lnTo>
                    <a:pt x="700" y="3060"/>
                  </a:lnTo>
                  <a:lnTo>
                    <a:pt x="690" y="3079"/>
                  </a:lnTo>
                  <a:lnTo>
                    <a:pt x="679" y="3097"/>
                  </a:lnTo>
                  <a:lnTo>
                    <a:pt x="667" y="3115"/>
                  </a:lnTo>
                  <a:lnTo>
                    <a:pt x="652" y="3131"/>
                  </a:lnTo>
                  <a:lnTo>
                    <a:pt x="637" y="3146"/>
                  </a:lnTo>
                  <a:lnTo>
                    <a:pt x="620" y="3158"/>
                  </a:lnTo>
                  <a:lnTo>
                    <a:pt x="603" y="3166"/>
                  </a:lnTo>
                  <a:lnTo>
                    <a:pt x="594" y="3156"/>
                  </a:lnTo>
                  <a:lnTo>
                    <a:pt x="579" y="3127"/>
                  </a:lnTo>
                  <a:lnTo>
                    <a:pt x="566" y="3094"/>
                  </a:lnTo>
                  <a:lnTo>
                    <a:pt x="557" y="3059"/>
                  </a:lnTo>
                  <a:lnTo>
                    <a:pt x="550" y="3024"/>
                  </a:lnTo>
                  <a:lnTo>
                    <a:pt x="549" y="2989"/>
                  </a:lnTo>
                  <a:lnTo>
                    <a:pt x="555" y="2957"/>
                  </a:lnTo>
                  <a:lnTo>
                    <a:pt x="569" y="2926"/>
                  </a:lnTo>
                  <a:lnTo>
                    <a:pt x="594" y="2898"/>
                  </a:lnTo>
                  <a:lnTo>
                    <a:pt x="594" y="2889"/>
                  </a:lnTo>
                  <a:lnTo>
                    <a:pt x="594" y="2879"/>
                  </a:lnTo>
                  <a:lnTo>
                    <a:pt x="554" y="2879"/>
                  </a:lnTo>
                  <a:lnTo>
                    <a:pt x="547" y="2905"/>
                  </a:lnTo>
                  <a:lnTo>
                    <a:pt x="536" y="2932"/>
                  </a:lnTo>
                  <a:lnTo>
                    <a:pt x="524" y="2959"/>
                  </a:lnTo>
                  <a:lnTo>
                    <a:pt x="509" y="2984"/>
                  </a:lnTo>
                  <a:lnTo>
                    <a:pt x="492" y="3008"/>
                  </a:lnTo>
                  <a:lnTo>
                    <a:pt x="472" y="3030"/>
                  </a:lnTo>
                  <a:lnTo>
                    <a:pt x="447" y="3048"/>
                  </a:lnTo>
                  <a:lnTo>
                    <a:pt x="421" y="3061"/>
                  </a:lnTo>
                  <a:lnTo>
                    <a:pt x="409" y="3068"/>
                  </a:lnTo>
                  <a:lnTo>
                    <a:pt x="396" y="3072"/>
                  </a:lnTo>
                  <a:lnTo>
                    <a:pt x="382" y="3076"/>
                  </a:lnTo>
                  <a:lnTo>
                    <a:pt x="367" y="3078"/>
                  </a:lnTo>
                  <a:lnTo>
                    <a:pt x="336" y="3080"/>
                  </a:lnTo>
                  <a:lnTo>
                    <a:pt x="306" y="3080"/>
                  </a:lnTo>
                  <a:lnTo>
                    <a:pt x="295" y="3055"/>
                  </a:lnTo>
                  <a:lnTo>
                    <a:pt x="292" y="3028"/>
                  </a:lnTo>
                  <a:lnTo>
                    <a:pt x="295" y="3002"/>
                  </a:lnTo>
                  <a:lnTo>
                    <a:pt x="302" y="2977"/>
                  </a:lnTo>
                  <a:lnTo>
                    <a:pt x="314" y="2950"/>
                  </a:lnTo>
                  <a:lnTo>
                    <a:pt x="329" y="2926"/>
                  </a:lnTo>
                  <a:lnTo>
                    <a:pt x="346" y="2902"/>
                  </a:lnTo>
                  <a:lnTo>
                    <a:pt x="363" y="2879"/>
                  </a:lnTo>
                  <a:lnTo>
                    <a:pt x="379" y="2870"/>
                  </a:lnTo>
                  <a:lnTo>
                    <a:pt x="396" y="2861"/>
                  </a:lnTo>
                  <a:lnTo>
                    <a:pt x="414" y="2855"/>
                  </a:lnTo>
                  <a:lnTo>
                    <a:pt x="433" y="2851"/>
                  </a:lnTo>
                  <a:lnTo>
                    <a:pt x="453" y="2848"/>
                  </a:lnTo>
                  <a:lnTo>
                    <a:pt x="474" y="2847"/>
                  </a:lnTo>
                  <a:lnTo>
                    <a:pt x="495" y="2848"/>
                  </a:lnTo>
                  <a:lnTo>
                    <a:pt x="516" y="2851"/>
                  </a:lnTo>
                  <a:lnTo>
                    <a:pt x="519" y="2847"/>
                  </a:lnTo>
                  <a:lnTo>
                    <a:pt x="521" y="2843"/>
                  </a:lnTo>
                  <a:lnTo>
                    <a:pt x="521" y="2840"/>
                  </a:lnTo>
                  <a:lnTo>
                    <a:pt x="521" y="2837"/>
                  </a:lnTo>
                  <a:lnTo>
                    <a:pt x="517" y="2833"/>
                  </a:lnTo>
                  <a:lnTo>
                    <a:pt x="516" y="2832"/>
                  </a:lnTo>
                  <a:lnTo>
                    <a:pt x="506" y="2818"/>
                  </a:lnTo>
                  <a:lnTo>
                    <a:pt x="495" y="2806"/>
                  </a:lnTo>
                  <a:lnTo>
                    <a:pt x="483" y="2797"/>
                  </a:lnTo>
                  <a:lnTo>
                    <a:pt x="472" y="2788"/>
                  </a:lnTo>
                  <a:lnTo>
                    <a:pt x="460" y="2782"/>
                  </a:lnTo>
                  <a:lnTo>
                    <a:pt x="447" y="2778"/>
                  </a:lnTo>
                  <a:lnTo>
                    <a:pt x="435" y="2775"/>
                  </a:lnTo>
                  <a:lnTo>
                    <a:pt x="421" y="2775"/>
                  </a:lnTo>
                  <a:lnTo>
                    <a:pt x="410" y="2778"/>
                  </a:lnTo>
                  <a:lnTo>
                    <a:pt x="399" y="2783"/>
                  </a:lnTo>
                  <a:lnTo>
                    <a:pt x="388" y="2788"/>
                  </a:lnTo>
                  <a:lnTo>
                    <a:pt x="378" y="2795"/>
                  </a:lnTo>
                  <a:lnTo>
                    <a:pt x="356" y="2807"/>
                  </a:lnTo>
                  <a:lnTo>
                    <a:pt x="334" y="2822"/>
                  </a:lnTo>
                  <a:lnTo>
                    <a:pt x="330" y="2843"/>
                  </a:lnTo>
                  <a:lnTo>
                    <a:pt x="323" y="2865"/>
                  </a:lnTo>
                  <a:lnTo>
                    <a:pt x="312" y="2885"/>
                  </a:lnTo>
                  <a:lnTo>
                    <a:pt x="300" y="2905"/>
                  </a:lnTo>
                  <a:lnTo>
                    <a:pt x="285" y="2923"/>
                  </a:lnTo>
                  <a:lnTo>
                    <a:pt x="269" y="2939"/>
                  </a:lnTo>
                  <a:lnTo>
                    <a:pt x="249" y="2953"/>
                  </a:lnTo>
                  <a:lnTo>
                    <a:pt x="229" y="2965"/>
                  </a:lnTo>
                  <a:lnTo>
                    <a:pt x="220" y="2975"/>
                  </a:lnTo>
                  <a:lnTo>
                    <a:pt x="222" y="2989"/>
                  </a:lnTo>
                  <a:lnTo>
                    <a:pt x="223" y="3004"/>
                  </a:lnTo>
                  <a:lnTo>
                    <a:pt x="223" y="3019"/>
                  </a:lnTo>
                  <a:lnTo>
                    <a:pt x="222" y="3034"/>
                  </a:lnTo>
                  <a:lnTo>
                    <a:pt x="217" y="3065"/>
                  </a:lnTo>
                  <a:lnTo>
                    <a:pt x="210" y="3099"/>
                  </a:lnTo>
                  <a:lnTo>
                    <a:pt x="202" y="3110"/>
                  </a:lnTo>
                  <a:lnTo>
                    <a:pt x="194" y="3120"/>
                  </a:lnTo>
                  <a:lnTo>
                    <a:pt x="185" y="3131"/>
                  </a:lnTo>
                  <a:lnTo>
                    <a:pt x="175" y="3142"/>
                  </a:lnTo>
                  <a:lnTo>
                    <a:pt x="165" y="3151"/>
                  </a:lnTo>
                  <a:lnTo>
                    <a:pt x="155" y="3160"/>
                  </a:lnTo>
                  <a:lnTo>
                    <a:pt x="145" y="3168"/>
                  </a:lnTo>
                  <a:lnTo>
                    <a:pt x="133" y="3175"/>
                  </a:lnTo>
                  <a:lnTo>
                    <a:pt x="123" y="3168"/>
                  </a:lnTo>
                  <a:lnTo>
                    <a:pt x="115" y="3160"/>
                  </a:lnTo>
                  <a:lnTo>
                    <a:pt x="109" y="3151"/>
                  </a:lnTo>
                  <a:lnTo>
                    <a:pt x="103" y="3143"/>
                  </a:lnTo>
                  <a:lnTo>
                    <a:pt x="99" y="3133"/>
                  </a:lnTo>
                  <a:lnTo>
                    <a:pt x="97" y="3125"/>
                  </a:lnTo>
                  <a:lnTo>
                    <a:pt x="96" y="3116"/>
                  </a:lnTo>
                  <a:lnTo>
                    <a:pt x="95" y="3109"/>
                  </a:lnTo>
                  <a:lnTo>
                    <a:pt x="96" y="3089"/>
                  </a:lnTo>
                  <a:lnTo>
                    <a:pt x="97" y="3069"/>
                  </a:lnTo>
                  <a:lnTo>
                    <a:pt x="100" y="3052"/>
                  </a:lnTo>
                  <a:lnTo>
                    <a:pt x="104" y="3035"/>
                  </a:lnTo>
                  <a:lnTo>
                    <a:pt x="111" y="3019"/>
                  </a:lnTo>
                  <a:lnTo>
                    <a:pt x="119" y="3004"/>
                  </a:lnTo>
                  <a:lnTo>
                    <a:pt x="130" y="2989"/>
                  </a:lnTo>
                  <a:lnTo>
                    <a:pt x="142" y="2975"/>
                  </a:lnTo>
                  <a:lnTo>
                    <a:pt x="136" y="2971"/>
                  </a:lnTo>
                  <a:lnTo>
                    <a:pt x="129" y="2969"/>
                  </a:lnTo>
                  <a:lnTo>
                    <a:pt x="121" y="2968"/>
                  </a:lnTo>
                  <a:lnTo>
                    <a:pt x="114" y="2967"/>
                  </a:lnTo>
                  <a:lnTo>
                    <a:pt x="100" y="2966"/>
                  </a:lnTo>
                  <a:lnTo>
                    <a:pt x="85" y="2965"/>
                  </a:lnTo>
                  <a:lnTo>
                    <a:pt x="85" y="2955"/>
                  </a:lnTo>
                  <a:lnTo>
                    <a:pt x="87" y="2934"/>
                  </a:lnTo>
                  <a:lnTo>
                    <a:pt x="94" y="2915"/>
                  </a:lnTo>
                  <a:lnTo>
                    <a:pt x="103" y="2896"/>
                  </a:lnTo>
                  <a:lnTo>
                    <a:pt x="117" y="2878"/>
                  </a:lnTo>
                  <a:lnTo>
                    <a:pt x="132" y="2861"/>
                  </a:lnTo>
                  <a:lnTo>
                    <a:pt x="150" y="2847"/>
                  </a:lnTo>
                  <a:lnTo>
                    <a:pt x="170" y="2834"/>
                  </a:lnTo>
                  <a:lnTo>
                    <a:pt x="191" y="2822"/>
                  </a:lnTo>
                  <a:lnTo>
                    <a:pt x="209" y="2819"/>
                  </a:lnTo>
                  <a:lnTo>
                    <a:pt x="229" y="2816"/>
                  </a:lnTo>
                  <a:lnTo>
                    <a:pt x="251" y="2813"/>
                  </a:lnTo>
                  <a:lnTo>
                    <a:pt x="273" y="2808"/>
                  </a:lnTo>
                  <a:lnTo>
                    <a:pt x="294" y="2803"/>
                  </a:lnTo>
                  <a:lnTo>
                    <a:pt x="315" y="2797"/>
                  </a:lnTo>
                  <a:lnTo>
                    <a:pt x="335" y="2786"/>
                  </a:lnTo>
                  <a:lnTo>
                    <a:pt x="353" y="2775"/>
                  </a:lnTo>
                  <a:lnTo>
                    <a:pt x="368" y="2764"/>
                  </a:lnTo>
                  <a:lnTo>
                    <a:pt x="383" y="2754"/>
                  </a:lnTo>
                  <a:lnTo>
                    <a:pt x="382" y="2749"/>
                  </a:lnTo>
                  <a:lnTo>
                    <a:pt x="381" y="2747"/>
                  </a:lnTo>
                  <a:lnTo>
                    <a:pt x="379" y="2746"/>
                  </a:lnTo>
                  <a:lnTo>
                    <a:pt x="373" y="2745"/>
                  </a:lnTo>
                  <a:lnTo>
                    <a:pt x="347" y="2752"/>
                  </a:lnTo>
                  <a:lnTo>
                    <a:pt x="318" y="2757"/>
                  </a:lnTo>
                  <a:lnTo>
                    <a:pt x="290" y="2760"/>
                  </a:lnTo>
                  <a:lnTo>
                    <a:pt x="260" y="2759"/>
                  </a:lnTo>
                  <a:lnTo>
                    <a:pt x="233" y="2753"/>
                  </a:lnTo>
                  <a:lnTo>
                    <a:pt x="206" y="2744"/>
                  </a:lnTo>
                  <a:lnTo>
                    <a:pt x="182" y="2729"/>
                  </a:lnTo>
                  <a:lnTo>
                    <a:pt x="162" y="2707"/>
                  </a:lnTo>
                  <a:lnTo>
                    <a:pt x="155" y="2692"/>
                  </a:lnTo>
                  <a:lnTo>
                    <a:pt x="148" y="2675"/>
                  </a:lnTo>
                  <a:lnTo>
                    <a:pt x="142" y="2657"/>
                  </a:lnTo>
                  <a:lnTo>
                    <a:pt x="138" y="2639"/>
                  </a:lnTo>
                  <a:lnTo>
                    <a:pt x="135" y="2620"/>
                  </a:lnTo>
                  <a:lnTo>
                    <a:pt x="135" y="2601"/>
                  </a:lnTo>
                  <a:lnTo>
                    <a:pt x="137" y="2582"/>
                  </a:lnTo>
                  <a:lnTo>
                    <a:pt x="142" y="2564"/>
                  </a:lnTo>
                  <a:lnTo>
                    <a:pt x="164" y="2565"/>
                  </a:lnTo>
                  <a:lnTo>
                    <a:pt x="185" y="2568"/>
                  </a:lnTo>
                  <a:lnTo>
                    <a:pt x="204" y="2575"/>
                  </a:lnTo>
                  <a:lnTo>
                    <a:pt x="223" y="2582"/>
                  </a:lnTo>
                  <a:lnTo>
                    <a:pt x="242" y="2591"/>
                  </a:lnTo>
                  <a:lnTo>
                    <a:pt x="260" y="2600"/>
                  </a:lnTo>
                  <a:lnTo>
                    <a:pt x="278" y="2611"/>
                  </a:lnTo>
                  <a:lnTo>
                    <a:pt x="296" y="2621"/>
                  </a:lnTo>
                  <a:lnTo>
                    <a:pt x="306" y="2632"/>
                  </a:lnTo>
                  <a:lnTo>
                    <a:pt x="313" y="2642"/>
                  </a:lnTo>
                  <a:lnTo>
                    <a:pt x="319" y="2653"/>
                  </a:lnTo>
                  <a:lnTo>
                    <a:pt x="325" y="2662"/>
                  </a:lnTo>
                  <a:lnTo>
                    <a:pt x="330" y="2673"/>
                  </a:lnTo>
                  <a:lnTo>
                    <a:pt x="336" y="2682"/>
                  </a:lnTo>
                  <a:lnTo>
                    <a:pt x="344" y="2690"/>
                  </a:lnTo>
                  <a:lnTo>
                    <a:pt x="353" y="2697"/>
                  </a:lnTo>
                  <a:lnTo>
                    <a:pt x="353" y="2689"/>
                  </a:lnTo>
                  <a:lnTo>
                    <a:pt x="353" y="2678"/>
                  </a:lnTo>
                  <a:lnTo>
                    <a:pt x="353" y="2668"/>
                  </a:lnTo>
                  <a:lnTo>
                    <a:pt x="353" y="2659"/>
                  </a:lnTo>
                  <a:lnTo>
                    <a:pt x="363" y="2628"/>
                  </a:lnTo>
                  <a:lnTo>
                    <a:pt x="377" y="2597"/>
                  </a:lnTo>
                  <a:lnTo>
                    <a:pt x="393" y="2569"/>
                  </a:lnTo>
                  <a:lnTo>
                    <a:pt x="415" y="2543"/>
                  </a:lnTo>
                  <a:lnTo>
                    <a:pt x="439" y="2521"/>
                  </a:lnTo>
                  <a:lnTo>
                    <a:pt x="465" y="2502"/>
                  </a:lnTo>
                  <a:lnTo>
                    <a:pt x="495" y="2487"/>
                  </a:lnTo>
                  <a:lnTo>
                    <a:pt x="526" y="2477"/>
                  </a:lnTo>
                  <a:lnTo>
                    <a:pt x="539" y="2477"/>
                  </a:lnTo>
                  <a:lnTo>
                    <a:pt x="550" y="2477"/>
                  </a:lnTo>
                  <a:lnTo>
                    <a:pt x="561" y="2477"/>
                  </a:lnTo>
                  <a:lnTo>
                    <a:pt x="574" y="2477"/>
                  </a:lnTo>
                  <a:lnTo>
                    <a:pt x="581" y="2485"/>
                  </a:lnTo>
                  <a:lnTo>
                    <a:pt x="586" y="2493"/>
                  </a:lnTo>
                  <a:lnTo>
                    <a:pt x="592" y="2503"/>
                  </a:lnTo>
                  <a:lnTo>
                    <a:pt x="595" y="2512"/>
                  </a:lnTo>
                  <a:lnTo>
                    <a:pt x="597" y="2522"/>
                  </a:lnTo>
                  <a:lnTo>
                    <a:pt x="597" y="2532"/>
                  </a:lnTo>
                  <a:lnTo>
                    <a:pt x="596" y="2543"/>
                  </a:lnTo>
                  <a:lnTo>
                    <a:pt x="594" y="2555"/>
                  </a:lnTo>
                  <a:lnTo>
                    <a:pt x="581" y="2582"/>
                  </a:lnTo>
                  <a:lnTo>
                    <a:pt x="565" y="2607"/>
                  </a:lnTo>
                  <a:lnTo>
                    <a:pt x="546" y="2631"/>
                  </a:lnTo>
                  <a:lnTo>
                    <a:pt x="525" y="2652"/>
                  </a:lnTo>
                  <a:lnTo>
                    <a:pt x="501" y="2671"/>
                  </a:lnTo>
                  <a:lnTo>
                    <a:pt x="476" y="2686"/>
                  </a:lnTo>
                  <a:lnTo>
                    <a:pt x="449" y="2698"/>
                  </a:lnTo>
                  <a:lnTo>
                    <a:pt x="421" y="2707"/>
                  </a:lnTo>
                  <a:lnTo>
                    <a:pt x="418" y="2708"/>
                  </a:lnTo>
                  <a:lnTo>
                    <a:pt x="415" y="2709"/>
                  </a:lnTo>
                  <a:lnTo>
                    <a:pt x="414" y="2711"/>
                  </a:lnTo>
                  <a:lnTo>
                    <a:pt x="413" y="2714"/>
                  </a:lnTo>
                  <a:lnTo>
                    <a:pt x="411" y="2723"/>
                  </a:lnTo>
                  <a:lnTo>
                    <a:pt x="411" y="2735"/>
                  </a:lnTo>
                  <a:lnTo>
                    <a:pt x="423" y="2742"/>
                  </a:lnTo>
                  <a:lnTo>
                    <a:pt x="436" y="2746"/>
                  </a:lnTo>
                  <a:lnTo>
                    <a:pt x="450" y="2749"/>
                  </a:lnTo>
                  <a:lnTo>
                    <a:pt x="463" y="2751"/>
                  </a:lnTo>
                  <a:lnTo>
                    <a:pt x="478" y="2754"/>
                  </a:lnTo>
                  <a:lnTo>
                    <a:pt x="492" y="2759"/>
                  </a:lnTo>
                  <a:lnTo>
                    <a:pt x="505" y="2765"/>
                  </a:lnTo>
                  <a:lnTo>
                    <a:pt x="516" y="2775"/>
                  </a:lnTo>
                  <a:lnTo>
                    <a:pt x="536" y="2797"/>
                  </a:lnTo>
                  <a:lnTo>
                    <a:pt x="554" y="2819"/>
                  </a:lnTo>
                  <a:lnTo>
                    <a:pt x="564" y="2830"/>
                  </a:lnTo>
                  <a:lnTo>
                    <a:pt x="574" y="2839"/>
                  </a:lnTo>
                  <a:lnTo>
                    <a:pt x="583" y="2845"/>
                  </a:lnTo>
                  <a:lnTo>
                    <a:pt x="594" y="2851"/>
                  </a:lnTo>
                  <a:lnTo>
                    <a:pt x="596" y="2847"/>
                  </a:lnTo>
                  <a:lnTo>
                    <a:pt x="597" y="2842"/>
                  </a:lnTo>
                  <a:lnTo>
                    <a:pt x="597" y="2837"/>
                  </a:lnTo>
                  <a:lnTo>
                    <a:pt x="596" y="2832"/>
                  </a:lnTo>
                  <a:lnTo>
                    <a:pt x="594" y="2826"/>
                  </a:lnTo>
                  <a:lnTo>
                    <a:pt x="590" y="2821"/>
                  </a:lnTo>
                  <a:lnTo>
                    <a:pt x="587" y="2816"/>
                  </a:lnTo>
                  <a:lnTo>
                    <a:pt x="584" y="2813"/>
                  </a:lnTo>
                  <a:lnTo>
                    <a:pt x="580" y="2797"/>
                  </a:lnTo>
                  <a:lnTo>
                    <a:pt x="577" y="2779"/>
                  </a:lnTo>
                  <a:lnTo>
                    <a:pt x="575" y="2761"/>
                  </a:lnTo>
                  <a:lnTo>
                    <a:pt x="574" y="2742"/>
                  </a:lnTo>
                  <a:lnTo>
                    <a:pt x="575" y="2724"/>
                  </a:lnTo>
                  <a:lnTo>
                    <a:pt x="578" y="2706"/>
                  </a:lnTo>
                  <a:lnTo>
                    <a:pt x="584" y="2691"/>
                  </a:lnTo>
                  <a:lnTo>
                    <a:pt x="594" y="2678"/>
                  </a:lnTo>
                  <a:lnTo>
                    <a:pt x="607" y="2662"/>
                  </a:lnTo>
                  <a:lnTo>
                    <a:pt x="623" y="2647"/>
                  </a:lnTo>
                  <a:lnTo>
                    <a:pt x="632" y="2638"/>
                  </a:lnTo>
                  <a:lnTo>
                    <a:pt x="640" y="2632"/>
                  </a:lnTo>
                  <a:lnTo>
                    <a:pt x="650" y="2625"/>
                  </a:lnTo>
                  <a:lnTo>
                    <a:pt x="660" y="2621"/>
                  </a:lnTo>
                  <a:lnTo>
                    <a:pt x="671" y="2635"/>
                  </a:lnTo>
                  <a:lnTo>
                    <a:pt x="680" y="2650"/>
                  </a:lnTo>
                  <a:lnTo>
                    <a:pt x="689" y="2665"/>
                  </a:lnTo>
                  <a:lnTo>
                    <a:pt x="696" y="2679"/>
                  </a:lnTo>
                  <a:lnTo>
                    <a:pt x="703" y="2695"/>
                  </a:lnTo>
                  <a:lnTo>
                    <a:pt x="709" y="2711"/>
                  </a:lnTo>
                  <a:lnTo>
                    <a:pt x="713" y="2728"/>
                  </a:lnTo>
                  <a:lnTo>
                    <a:pt x="718" y="2745"/>
                  </a:lnTo>
                  <a:lnTo>
                    <a:pt x="724" y="2745"/>
                  </a:lnTo>
                  <a:lnTo>
                    <a:pt x="737" y="2745"/>
                  </a:lnTo>
                  <a:lnTo>
                    <a:pt x="738" y="2715"/>
                  </a:lnTo>
                  <a:lnTo>
                    <a:pt x="740" y="2684"/>
                  </a:lnTo>
                  <a:lnTo>
                    <a:pt x="742" y="2667"/>
                  </a:lnTo>
                  <a:lnTo>
                    <a:pt x="745" y="2651"/>
                  </a:lnTo>
                  <a:lnTo>
                    <a:pt x="749" y="2636"/>
                  </a:lnTo>
                  <a:lnTo>
                    <a:pt x="756" y="2621"/>
                  </a:lnTo>
                  <a:lnTo>
                    <a:pt x="756" y="2583"/>
                  </a:lnTo>
                  <a:lnTo>
                    <a:pt x="748" y="2577"/>
                  </a:lnTo>
                  <a:lnTo>
                    <a:pt x="740" y="2571"/>
                  </a:lnTo>
                  <a:lnTo>
                    <a:pt x="731" y="2568"/>
                  </a:lnTo>
                  <a:lnTo>
                    <a:pt x="723" y="2565"/>
                  </a:lnTo>
                  <a:lnTo>
                    <a:pt x="705" y="2560"/>
                  </a:lnTo>
                  <a:lnTo>
                    <a:pt x="689" y="2555"/>
                  </a:lnTo>
                  <a:lnTo>
                    <a:pt x="669" y="2536"/>
                  </a:lnTo>
                  <a:lnTo>
                    <a:pt x="653" y="2515"/>
                  </a:lnTo>
                  <a:lnTo>
                    <a:pt x="639" y="2494"/>
                  </a:lnTo>
                  <a:lnTo>
                    <a:pt x="629" y="2472"/>
                  </a:lnTo>
                  <a:lnTo>
                    <a:pt x="621" y="2449"/>
                  </a:lnTo>
                  <a:lnTo>
                    <a:pt x="616" y="2427"/>
                  </a:lnTo>
                  <a:lnTo>
                    <a:pt x="614" y="2403"/>
                  </a:lnTo>
                  <a:lnTo>
                    <a:pt x="613" y="2382"/>
                  </a:lnTo>
                  <a:lnTo>
                    <a:pt x="616" y="2377"/>
                  </a:lnTo>
                  <a:lnTo>
                    <a:pt x="620" y="2374"/>
                  </a:lnTo>
                  <a:lnTo>
                    <a:pt x="623" y="2374"/>
                  </a:lnTo>
                  <a:lnTo>
                    <a:pt x="628" y="2375"/>
                  </a:lnTo>
                  <a:lnTo>
                    <a:pt x="633" y="2377"/>
                  </a:lnTo>
                  <a:lnTo>
                    <a:pt x="638" y="2379"/>
                  </a:lnTo>
                  <a:lnTo>
                    <a:pt x="643" y="2381"/>
                  </a:lnTo>
                  <a:lnTo>
                    <a:pt x="651" y="2382"/>
                  </a:lnTo>
                  <a:lnTo>
                    <a:pt x="661" y="2379"/>
                  </a:lnTo>
                  <a:lnTo>
                    <a:pt x="674" y="2377"/>
                  </a:lnTo>
                  <a:lnTo>
                    <a:pt x="687" y="2375"/>
                  </a:lnTo>
                  <a:lnTo>
                    <a:pt x="700" y="2375"/>
                  </a:lnTo>
                  <a:lnTo>
                    <a:pt x="713" y="2375"/>
                  </a:lnTo>
                  <a:lnTo>
                    <a:pt x="727" y="2377"/>
                  </a:lnTo>
                  <a:lnTo>
                    <a:pt x="742" y="2379"/>
                  </a:lnTo>
                  <a:lnTo>
                    <a:pt x="756" y="2382"/>
                  </a:lnTo>
                  <a:lnTo>
                    <a:pt x="751" y="2368"/>
                  </a:lnTo>
                  <a:lnTo>
                    <a:pt x="746" y="2355"/>
                  </a:lnTo>
                  <a:lnTo>
                    <a:pt x="739" y="2342"/>
                  </a:lnTo>
                  <a:lnTo>
                    <a:pt x="731" y="2329"/>
                  </a:lnTo>
                  <a:lnTo>
                    <a:pt x="714" y="2304"/>
                  </a:lnTo>
                  <a:lnTo>
                    <a:pt x="698" y="2276"/>
                  </a:lnTo>
                  <a:lnTo>
                    <a:pt x="686" y="2284"/>
                  </a:lnTo>
                  <a:lnTo>
                    <a:pt x="676" y="2290"/>
                  </a:lnTo>
                  <a:lnTo>
                    <a:pt x="672" y="2292"/>
                  </a:lnTo>
                  <a:lnTo>
                    <a:pt x="668" y="2294"/>
                  </a:lnTo>
                  <a:lnTo>
                    <a:pt x="664" y="2295"/>
                  </a:lnTo>
                  <a:lnTo>
                    <a:pt x="660" y="2295"/>
                  </a:lnTo>
                  <a:lnTo>
                    <a:pt x="634" y="2305"/>
                  </a:lnTo>
                  <a:lnTo>
                    <a:pt x="605" y="2311"/>
                  </a:lnTo>
                  <a:lnTo>
                    <a:pt x="577" y="2314"/>
                  </a:lnTo>
                  <a:lnTo>
                    <a:pt x="548" y="2313"/>
                  </a:lnTo>
                  <a:lnTo>
                    <a:pt x="519" y="2309"/>
                  </a:lnTo>
                  <a:lnTo>
                    <a:pt x="493" y="2300"/>
                  </a:lnTo>
                  <a:lnTo>
                    <a:pt x="470" y="2286"/>
                  </a:lnTo>
                  <a:lnTo>
                    <a:pt x="450" y="2267"/>
                  </a:lnTo>
                  <a:lnTo>
                    <a:pt x="433" y="2249"/>
                  </a:lnTo>
                  <a:lnTo>
                    <a:pt x="417" y="2230"/>
                  </a:lnTo>
                  <a:lnTo>
                    <a:pt x="404" y="2210"/>
                  </a:lnTo>
                  <a:lnTo>
                    <a:pt x="393" y="2189"/>
                  </a:lnTo>
                  <a:lnTo>
                    <a:pt x="384" y="2166"/>
                  </a:lnTo>
                  <a:lnTo>
                    <a:pt x="378" y="2143"/>
                  </a:lnTo>
                  <a:lnTo>
                    <a:pt x="374" y="2120"/>
                  </a:lnTo>
                  <a:lnTo>
                    <a:pt x="373" y="2094"/>
                  </a:lnTo>
                  <a:lnTo>
                    <a:pt x="369" y="2091"/>
                  </a:lnTo>
                  <a:lnTo>
                    <a:pt x="366" y="2086"/>
                  </a:lnTo>
                  <a:lnTo>
                    <a:pt x="363" y="2081"/>
                  </a:lnTo>
                  <a:lnTo>
                    <a:pt x="361" y="2075"/>
                  </a:lnTo>
                  <a:lnTo>
                    <a:pt x="360" y="2070"/>
                  </a:lnTo>
                  <a:lnTo>
                    <a:pt x="360" y="2065"/>
                  </a:lnTo>
                  <a:lnTo>
                    <a:pt x="361" y="2061"/>
                  </a:lnTo>
                  <a:lnTo>
                    <a:pt x="363" y="2056"/>
                  </a:lnTo>
                  <a:lnTo>
                    <a:pt x="395" y="2058"/>
                  </a:lnTo>
                  <a:lnTo>
                    <a:pt x="425" y="2063"/>
                  </a:lnTo>
                  <a:lnTo>
                    <a:pt x="454" y="2070"/>
                  </a:lnTo>
                  <a:lnTo>
                    <a:pt x="481" y="2079"/>
                  </a:lnTo>
                  <a:lnTo>
                    <a:pt x="510" y="2087"/>
                  </a:lnTo>
                  <a:lnTo>
                    <a:pt x="537" y="2097"/>
                  </a:lnTo>
                  <a:lnTo>
                    <a:pt x="565" y="2106"/>
                  </a:lnTo>
                  <a:lnTo>
                    <a:pt x="594" y="2115"/>
                  </a:lnTo>
                  <a:lnTo>
                    <a:pt x="588" y="2100"/>
                  </a:lnTo>
                  <a:lnTo>
                    <a:pt x="583" y="2085"/>
                  </a:lnTo>
                  <a:lnTo>
                    <a:pt x="576" y="2071"/>
                  </a:lnTo>
                  <a:lnTo>
                    <a:pt x="568" y="2056"/>
                  </a:lnTo>
                  <a:lnTo>
                    <a:pt x="551" y="2028"/>
                  </a:lnTo>
                  <a:lnTo>
                    <a:pt x="535" y="1999"/>
                  </a:lnTo>
                  <a:lnTo>
                    <a:pt x="535" y="1980"/>
                  </a:lnTo>
                  <a:lnTo>
                    <a:pt x="478" y="1952"/>
                  </a:lnTo>
                  <a:lnTo>
                    <a:pt x="440" y="1933"/>
                  </a:lnTo>
                  <a:lnTo>
                    <a:pt x="421" y="1895"/>
                  </a:lnTo>
                  <a:lnTo>
                    <a:pt x="421" y="1865"/>
                  </a:lnTo>
                  <a:lnTo>
                    <a:pt x="421" y="1827"/>
                  </a:lnTo>
                  <a:lnTo>
                    <a:pt x="450" y="1760"/>
                  </a:lnTo>
                  <a:lnTo>
                    <a:pt x="469" y="1722"/>
                  </a:lnTo>
                  <a:lnTo>
                    <a:pt x="478" y="1722"/>
                  </a:lnTo>
                  <a:lnTo>
                    <a:pt x="526" y="1760"/>
                  </a:lnTo>
                  <a:lnTo>
                    <a:pt x="554" y="1798"/>
                  </a:lnTo>
                  <a:lnTo>
                    <a:pt x="584" y="1846"/>
                  </a:lnTo>
                  <a:lnTo>
                    <a:pt x="594" y="1874"/>
                  </a:lnTo>
                  <a:lnTo>
                    <a:pt x="584" y="1914"/>
                  </a:lnTo>
                  <a:lnTo>
                    <a:pt x="554" y="1961"/>
                  </a:lnTo>
                  <a:lnTo>
                    <a:pt x="564" y="1990"/>
                  </a:lnTo>
                  <a:lnTo>
                    <a:pt x="584" y="2028"/>
                  </a:lnTo>
                  <a:lnTo>
                    <a:pt x="594" y="2018"/>
                  </a:lnTo>
                  <a:lnTo>
                    <a:pt x="594" y="1999"/>
                  </a:lnTo>
                  <a:lnTo>
                    <a:pt x="613" y="1942"/>
                  </a:lnTo>
                  <a:lnTo>
                    <a:pt x="632" y="1914"/>
                  </a:lnTo>
                  <a:lnTo>
                    <a:pt x="689" y="1865"/>
                  </a:lnTo>
                  <a:lnTo>
                    <a:pt x="698" y="1846"/>
                  </a:lnTo>
                  <a:lnTo>
                    <a:pt x="708" y="1846"/>
                  </a:lnTo>
                  <a:lnTo>
                    <a:pt x="746" y="1914"/>
                  </a:lnTo>
                  <a:lnTo>
                    <a:pt x="765" y="1990"/>
                  </a:lnTo>
                  <a:lnTo>
                    <a:pt x="775" y="2075"/>
                  </a:lnTo>
                  <a:lnTo>
                    <a:pt x="765" y="2143"/>
                  </a:lnTo>
                  <a:lnTo>
                    <a:pt x="746" y="2181"/>
                  </a:lnTo>
                  <a:lnTo>
                    <a:pt x="718" y="2219"/>
                  </a:lnTo>
                  <a:lnTo>
                    <a:pt x="708" y="2219"/>
                  </a:lnTo>
                  <a:lnTo>
                    <a:pt x="708" y="2229"/>
                  </a:lnTo>
                  <a:lnTo>
                    <a:pt x="795" y="2344"/>
                  </a:lnTo>
                  <a:lnTo>
                    <a:pt x="795" y="2335"/>
                  </a:lnTo>
                  <a:lnTo>
                    <a:pt x="804" y="2286"/>
                  </a:lnTo>
                  <a:lnTo>
                    <a:pt x="814" y="2248"/>
                  </a:lnTo>
                  <a:lnTo>
                    <a:pt x="842" y="2210"/>
                  </a:lnTo>
                  <a:lnTo>
                    <a:pt x="890" y="2153"/>
                  </a:lnTo>
                  <a:lnTo>
                    <a:pt x="900" y="2143"/>
                  </a:lnTo>
                  <a:lnTo>
                    <a:pt x="909" y="2143"/>
                  </a:lnTo>
                  <a:lnTo>
                    <a:pt x="938" y="2172"/>
                  </a:lnTo>
                  <a:lnTo>
                    <a:pt x="945" y="2188"/>
                  </a:lnTo>
                  <a:lnTo>
                    <a:pt x="953" y="2204"/>
                  </a:lnTo>
                  <a:lnTo>
                    <a:pt x="960" y="2222"/>
                  </a:lnTo>
                  <a:lnTo>
                    <a:pt x="966" y="2238"/>
                  </a:lnTo>
                  <a:lnTo>
                    <a:pt x="996" y="2363"/>
                  </a:lnTo>
                  <a:lnTo>
                    <a:pt x="996" y="2411"/>
                  </a:lnTo>
                  <a:lnTo>
                    <a:pt x="985" y="2458"/>
                  </a:lnTo>
                  <a:lnTo>
                    <a:pt x="966" y="2487"/>
                  </a:lnTo>
                  <a:lnTo>
                    <a:pt x="938" y="2515"/>
                  </a:lnTo>
                  <a:lnTo>
                    <a:pt x="919" y="2534"/>
                  </a:lnTo>
                  <a:lnTo>
                    <a:pt x="919" y="2544"/>
                  </a:lnTo>
                  <a:lnTo>
                    <a:pt x="957" y="2612"/>
                  </a:lnTo>
                  <a:lnTo>
                    <a:pt x="1006" y="2678"/>
                  </a:lnTo>
                  <a:lnTo>
                    <a:pt x="1015" y="2697"/>
                  </a:lnTo>
                  <a:lnTo>
                    <a:pt x="1034" y="2697"/>
                  </a:lnTo>
                  <a:lnTo>
                    <a:pt x="1044" y="2688"/>
                  </a:lnTo>
                  <a:lnTo>
                    <a:pt x="1034" y="2593"/>
                  </a:lnTo>
                  <a:lnTo>
                    <a:pt x="1034" y="2515"/>
                  </a:lnTo>
                  <a:lnTo>
                    <a:pt x="1044" y="2439"/>
                  </a:lnTo>
                  <a:lnTo>
                    <a:pt x="1072" y="2373"/>
                  </a:lnTo>
                  <a:lnTo>
                    <a:pt x="1110" y="2305"/>
                  </a:lnTo>
                  <a:lnTo>
                    <a:pt x="1158" y="2248"/>
                  </a:lnTo>
                  <a:lnTo>
                    <a:pt x="1226" y="2200"/>
                  </a:lnTo>
                  <a:lnTo>
                    <a:pt x="1302" y="2172"/>
                  </a:lnTo>
                  <a:lnTo>
                    <a:pt x="1378" y="2153"/>
                  </a:lnTo>
                  <a:lnTo>
                    <a:pt x="1408" y="2153"/>
                  </a:lnTo>
                  <a:lnTo>
                    <a:pt x="1409" y="2154"/>
                  </a:lnTo>
                  <a:lnTo>
                    <a:pt x="1412" y="2156"/>
                  </a:lnTo>
                  <a:lnTo>
                    <a:pt x="1414" y="2157"/>
                  </a:lnTo>
                  <a:lnTo>
                    <a:pt x="1415" y="2157"/>
                  </a:lnTo>
                  <a:lnTo>
                    <a:pt x="1416" y="2155"/>
                  </a:lnTo>
                  <a:lnTo>
                    <a:pt x="1418" y="2153"/>
                  </a:lnTo>
                  <a:lnTo>
                    <a:pt x="1408" y="2124"/>
                  </a:lnTo>
                  <a:lnTo>
                    <a:pt x="1397" y="2056"/>
                  </a:lnTo>
                  <a:lnTo>
                    <a:pt x="1397" y="2009"/>
                  </a:lnTo>
                  <a:lnTo>
                    <a:pt x="1397" y="1980"/>
                  </a:lnTo>
                  <a:lnTo>
                    <a:pt x="1427" y="1933"/>
                  </a:lnTo>
                  <a:lnTo>
                    <a:pt x="1437" y="1904"/>
                  </a:lnTo>
                  <a:lnTo>
                    <a:pt x="1475" y="1933"/>
                  </a:lnTo>
                  <a:lnTo>
                    <a:pt x="1541" y="1961"/>
                  </a:lnTo>
                  <a:lnTo>
                    <a:pt x="1560" y="1961"/>
                  </a:lnTo>
                  <a:lnTo>
                    <a:pt x="1570" y="1942"/>
                  </a:lnTo>
                  <a:lnTo>
                    <a:pt x="1570" y="1895"/>
                  </a:lnTo>
                  <a:lnTo>
                    <a:pt x="1570" y="1884"/>
                  </a:lnTo>
                  <a:lnTo>
                    <a:pt x="1580" y="1846"/>
                  </a:lnTo>
                  <a:lnTo>
                    <a:pt x="1608" y="1789"/>
                  </a:lnTo>
                  <a:lnTo>
                    <a:pt x="1676" y="1836"/>
                  </a:lnTo>
                  <a:lnTo>
                    <a:pt x="1762" y="1874"/>
                  </a:lnTo>
                  <a:lnTo>
                    <a:pt x="1800" y="1904"/>
                  </a:lnTo>
                  <a:lnTo>
                    <a:pt x="1819" y="1923"/>
                  </a:lnTo>
                  <a:lnTo>
                    <a:pt x="1829" y="1942"/>
                  </a:lnTo>
                  <a:lnTo>
                    <a:pt x="1839" y="1952"/>
                  </a:lnTo>
                  <a:lnTo>
                    <a:pt x="1934" y="1836"/>
                  </a:lnTo>
                  <a:lnTo>
                    <a:pt x="1887" y="1846"/>
                  </a:lnTo>
                  <a:lnTo>
                    <a:pt x="1858" y="1836"/>
                  </a:lnTo>
                  <a:lnTo>
                    <a:pt x="1790" y="1817"/>
                  </a:lnTo>
                  <a:lnTo>
                    <a:pt x="1743" y="1789"/>
                  </a:lnTo>
                  <a:lnTo>
                    <a:pt x="1705" y="1760"/>
                  </a:lnTo>
                  <a:lnTo>
                    <a:pt x="1666" y="1703"/>
                  </a:lnTo>
                  <a:lnTo>
                    <a:pt x="1657" y="1674"/>
                  </a:lnTo>
                  <a:lnTo>
                    <a:pt x="1638" y="1597"/>
                  </a:lnTo>
                  <a:lnTo>
                    <a:pt x="1599" y="1626"/>
                  </a:lnTo>
                  <a:lnTo>
                    <a:pt x="1560" y="1635"/>
                  </a:lnTo>
                  <a:lnTo>
                    <a:pt x="1532" y="1645"/>
                  </a:lnTo>
                  <a:lnTo>
                    <a:pt x="1503" y="1645"/>
                  </a:lnTo>
                  <a:lnTo>
                    <a:pt x="1484" y="1597"/>
                  </a:lnTo>
                  <a:lnTo>
                    <a:pt x="1475" y="1540"/>
                  </a:lnTo>
                  <a:lnTo>
                    <a:pt x="1475" y="1502"/>
                  </a:lnTo>
                  <a:lnTo>
                    <a:pt x="1494" y="1464"/>
                  </a:lnTo>
                  <a:lnTo>
                    <a:pt x="1494" y="1454"/>
                  </a:lnTo>
                  <a:lnTo>
                    <a:pt x="1475" y="1464"/>
                  </a:lnTo>
                  <a:lnTo>
                    <a:pt x="1446" y="1483"/>
                  </a:lnTo>
                  <a:lnTo>
                    <a:pt x="1397" y="1483"/>
                  </a:lnTo>
                  <a:lnTo>
                    <a:pt x="1388" y="1493"/>
                  </a:lnTo>
                  <a:lnTo>
                    <a:pt x="1378" y="1512"/>
                  </a:lnTo>
                  <a:lnTo>
                    <a:pt x="1378" y="1521"/>
                  </a:lnTo>
                  <a:lnTo>
                    <a:pt x="1359" y="1540"/>
                  </a:lnTo>
                  <a:lnTo>
                    <a:pt x="1321" y="1550"/>
                  </a:lnTo>
                  <a:lnTo>
                    <a:pt x="1283" y="1559"/>
                  </a:lnTo>
                  <a:lnTo>
                    <a:pt x="1274" y="1569"/>
                  </a:lnTo>
                  <a:lnTo>
                    <a:pt x="1264" y="1588"/>
                  </a:lnTo>
                  <a:lnTo>
                    <a:pt x="1263" y="1604"/>
                  </a:lnTo>
                  <a:lnTo>
                    <a:pt x="1260" y="1621"/>
                  </a:lnTo>
                  <a:lnTo>
                    <a:pt x="1260" y="1628"/>
                  </a:lnTo>
                  <a:lnTo>
                    <a:pt x="1260" y="1635"/>
                  </a:lnTo>
                  <a:lnTo>
                    <a:pt x="1261" y="1641"/>
                  </a:lnTo>
                  <a:lnTo>
                    <a:pt x="1264" y="1645"/>
                  </a:lnTo>
                  <a:lnTo>
                    <a:pt x="1264" y="1665"/>
                  </a:lnTo>
                  <a:lnTo>
                    <a:pt x="1245" y="1665"/>
                  </a:lnTo>
                  <a:lnTo>
                    <a:pt x="1216" y="1665"/>
                  </a:lnTo>
                  <a:lnTo>
                    <a:pt x="1216" y="1635"/>
                  </a:lnTo>
                  <a:lnTo>
                    <a:pt x="1196" y="1635"/>
                  </a:lnTo>
                  <a:lnTo>
                    <a:pt x="1120" y="1665"/>
                  </a:lnTo>
                  <a:lnTo>
                    <a:pt x="1110" y="1665"/>
                  </a:lnTo>
                  <a:lnTo>
                    <a:pt x="1110" y="1645"/>
                  </a:lnTo>
                  <a:lnTo>
                    <a:pt x="1115" y="1636"/>
                  </a:lnTo>
                  <a:lnTo>
                    <a:pt x="1118" y="1627"/>
                  </a:lnTo>
                  <a:lnTo>
                    <a:pt x="1120" y="1624"/>
                  </a:lnTo>
                  <a:lnTo>
                    <a:pt x="1124" y="1619"/>
                  </a:lnTo>
                  <a:lnTo>
                    <a:pt x="1131" y="1617"/>
                  </a:lnTo>
                  <a:lnTo>
                    <a:pt x="1139" y="1616"/>
                  </a:lnTo>
                  <a:lnTo>
                    <a:pt x="1158" y="1607"/>
                  </a:lnTo>
                  <a:lnTo>
                    <a:pt x="1177" y="1597"/>
                  </a:lnTo>
                  <a:lnTo>
                    <a:pt x="1181" y="1597"/>
                  </a:lnTo>
                  <a:lnTo>
                    <a:pt x="1186" y="1596"/>
                  </a:lnTo>
                  <a:lnTo>
                    <a:pt x="1191" y="1594"/>
                  </a:lnTo>
                  <a:lnTo>
                    <a:pt x="1195" y="1592"/>
                  </a:lnTo>
                  <a:lnTo>
                    <a:pt x="1199" y="1589"/>
                  </a:lnTo>
                  <a:lnTo>
                    <a:pt x="1204" y="1586"/>
                  </a:lnTo>
                  <a:lnTo>
                    <a:pt x="1206" y="1582"/>
                  </a:lnTo>
                  <a:lnTo>
                    <a:pt x="1207" y="1578"/>
                  </a:lnTo>
                  <a:lnTo>
                    <a:pt x="1177" y="1578"/>
                  </a:lnTo>
                  <a:lnTo>
                    <a:pt x="1158" y="1578"/>
                  </a:lnTo>
                  <a:lnTo>
                    <a:pt x="1139" y="1559"/>
                  </a:lnTo>
                  <a:lnTo>
                    <a:pt x="1149" y="1531"/>
                  </a:lnTo>
                  <a:lnTo>
                    <a:pt x="1158" y="1521"/>
                  </a:lnTo>
                  <a:lnTo>
                    <a:pt x="1235" y="1531"/>
                  </a:lnTo>
                  <a:lnTo>
                    <a:pt x="1245" y="1521"/>
                  </a:lnTo>
                  <a:lnTo>
                    <a:pt x="1243" y="1523"/>
                  </a:lnTo>
                  <a:lnTo>
                    <a:pt x="1241" y="1527"/>
                  </a:lnTo>
                  <a:lnTo>
                    <a:pt x="1241" y="1525"/>
                  </a:lnTo>
                  <a:lnTo>
                    <a:pt x="1245" y="1512"/>
                  </a:lnTo>
                  <a:lnTo>
                    <a:pt x="1235" y="1502"/>
                  </a:lnTo>
                  <a:lnTo>
                    <a:pt x="1216" y="1483"/>
                  </a:lnTo>
                  <a:lnTo>
                    <a:pt x="1207" y="1474"/>
                  </a:lnTo>
                  <a:lnTo>
                    <a:pt x="1207" y="1464"/>
                  </a:lnTo>
                  <a:lnTo>
                    <a:pt x="1226" y="1454"/>
                  </a:lnTo>
                  <a:lnTo>
                    <a:pt x="1245" y="1445"/>
                  </a:lnTo>
                  <a:lnTo>
                    <a:pt x="1254" y="1454"/>
                  </a:lnTo>
                  <a:lnTo>
                    <a:pt x="1293" y="1502"/>
                  </a:lnTo>
                  <a:lnTo>
                    <a:pt x="1312" y="1512"/>
                  </a:lnTo>
                  <a:lnTo>
                    <a:pt x="1321" y="1512"/>
                  </a:lnTo>
                  <a:lnTo>
                    <a:pt x="1340" y="1502"/>
                  </a:lnTo>
                  <a:lnTo>
                    <a:pt x="1340" y="1493"/>
                  </a:lnTo>
                  <a:lnTo>
                    <a:pt x="1331" y="1483"/>
                  </a:lnTo>
                  <a:lnTo>
                    <a:pt x="1312" y="1483"/>
                  </a:lnTo>
                  <a:lnTo>
                    <a:pt x="1312" y="1464"/>
                  </a:lnTo>
                  <a:lnTo>
                    <a:pt x="1331" y="1454"/>
                  </a:lnTo>
                  <a:lnTo>
                    <a:pt x="1418" y="1454"/>
                  </a:lnTo>
                  <a:lnTo>
                    <a:pt x="1427" y="1445"/>
                  </a:lnTo>
                  <a:lnTo>
                    <a:pt x="1437" y="1434"/>
                  </a:lnTo>
                  <a:lnTo>
                    <a:pt x="1378" y="1406"/>
                  </a:lnTo>
                  <a:lnTo>
                    <a:pt x="1359" y="1358"/>
                  </a:lnTo>
                  <a:lnTo>
                    <a:pt x="1350" y="1320"/>
                  </a:lnTo>
                  <a:lnTo>
                    <a:pt x="1359" y="1311"/>
                  </a:lnTo>
                  <a:lnTo>
                    <a:pt x="1378" y="1301"/>
                  </a:lnTo>
                  <a:lnTo>
                    <a:pt x="1397" y="1292"/>
                  </a:lnTo>
                  <a:lnTo>
                    <a:pt x="1437" y="1292"/>
                  </a:lnTo>
                  <a:lnTo>
                    <a:pt x="1475" y="1301"/>
                  </a:lnTo>
                  <a:lnTo>
                    <a:pt x="1522" y="1320"/>
                  </a:lnTo>
                  <a:lnTo>
                    <a:pt x="1551" y="1339"/>
                  </a:lnTo>
                  <a:lnTo>
                    <a:pt x="1570" y="1377"/>
                  </a:lnTo>
                  <a:lnTo>
                    <a:pt x="1580" y="1377"/>
                  </a:lnTo>
                  <a:lnTo>
                    <a:pt x="1647" y="1377"/>
                  </a:lnTo>
                  <a:lnTo>
                    <a:pt x="1733" y="1311"/>
                  </a:lnTo>
                  <a:lnTo>
                    <a:pt x="1781" y="1273"/>
                  </a:lnTo>
                  <a:lnTo>
                    <a:pt x="1790" y="1273"/>
                  </a:lnTo>
                  <a:lnTo>
                    <a:pt x="1792" y="1274"/>
                  </a:lnTo>
                  <a:lnTo>
                    <a:pt x="1796" y="1275"/>
                  </a:lnTo>
                  <a:lnTo>
                    <a:pt x="1797" y="1275"/>
                  </a:lnTo>
                  <a:lnTo>
                    <a:pt x="1799" y="1273"/>
                  </a:lnTo>
                  <a:lnTo>
                    <a:pt x="1800" y="1268"/>
                  </a:lnTo>
                  <a:lnTo>
                    <a:pt x="1800" y="1263"/>
                  </a:lnTo>
                  <a:lnTo>
                    <a:pt x="1781" y="1244"/>
                  </a:lnTo>
                  <a:lnTo>
                    <a:pt x="1771" y="1244"/>
                  </a:lnTo>
                  <a:lnTo>
                    <a:pt x="1733" y="1292"/>
                  </a:lnTo>
                  <a:lnTo>
                    <a:pt x="1685" y="1311"/>
                  </a:lnTo>
                  <a:lnTo>
                    <a:pt x="1619" y="1320"/>
                  </a:lnTo>
                  <a:lnTo>
                    <a:pt x="1599" y="1320"/>
                  </a:lnTo>
                  <a:lnTo>
                    <a:pt x="1589" y="1330"/>
                  </a:lnTo>
                  <a:lnTo>
                    <a:pt x="1580" y="1320"/>
                  </a:lnTo>
                  <a:lnTo>
                    <a:pt x="1570" y="1311"/>
                  </a:lnTo>
                  <a:lnTo>
                    <a:pt x="1560" y="1292"/>
                  </a:lnTo>
                  <a:lnTo>
                    <a:pt x="1560" y="1253"/>
                  </a:lnTo>
                  <a:lnTo>
                    <a:pt x="1570" y="1225"/>
                  </a:lnTo>
                  <a:lnTo>
                    <a:pt x="1589" y="1195"/>
                  </a:lnTo>
                  <a:lnTo>
                    <a:pt x="1589" y="1186"/>
                  </a:lnTo>
                  <a:lnTo>
                    <a:pt x="1570" y="1167"/>
                  </a:lnTo>
                  <a:lnTo>
                    <a:pt x="1560" y="1157"/>
                  </a:lnTo>
                  <a:lnTo>
                    <a:pt x="1560" y="1100"/>
                  </a:lnTo>
                  <a:lnTo>
                    <a:pt x="1560" y="1081"/>
                  </a:lnTo>
                  <a:lnTo>
                    <a:pt x="1560" y="1072"/>
                  </a:lnTo>
                  <a:lnTo>
                    <a:pt x="1560" y="1024"/>
                  </a:lnTo>
                  <a:lnTo>
                    <a:pt x="1532" y="1024"/>
                  </a:lnTo>
                  <a:lnTo>
                    <a:pt x="1522" y="1024"/>
                  </a:lnTo>
                  <a:lnTo>
                    <a:pt x="1513" y="1091"/>
                  </a:lnTo>
                  <a:lnTo>
                    <a:pt x="1494" y="1129"/>
                  </a:lnTo>
                  <a:lnTo>
                    <a:pt x="1456" y="1167"/>
                  </a:lnTo>
                  <a:lnTo>
                    <a:pt x="1437" y="1176"/>
                  </a:lnTo>
                  <a:lnTo>
                    <a:pt x="1408" y="1186"/>
                  </a:lnTo>
                  <a:lnTo>
                    <a:pt x="1378" y="1186"/>
                  </a:lnTo>
                  <a:lnTo>
                    <a:pt x="1369" y="1157"/>
                  </a:lnTo>
                  <a:lnTo>
                    <a:pt x="1359" y="1119"/>
                  </a:lnTo>
                  <a:lnTo>
                    <a:pt x="1369" y="1072"/>
                  </a:lnTo>
                  <a:lnTo>
                    <a:pt x="1397" y="1014"/>
                  </a:lnTo>
                  <a:lnTo>
                    <a:pt x="1437" y="985"/>
                  </a:lnTo>
                  <a:lnTo>
                    <a:pt x="1446" y="975"/>
                  </a:lnTo>
                  <a:lnTo>
                    <a:pt x="1446" y="966"/>
                  </a:lnTo>
                  <a:lnTo>
                    <a:pt x="1397" y="947"/>
                  </a:lnTo>
                  <a:lnTo>
                    <a:pt x="1369" y="947"/>
                  </a:lnTo>
                  <a:lnTo>
                    <a:pt x="1359" y="947"/>
                  </a:lnTo>
                  <a:lnTo>
                    <a:pt x="1350" y="985"/>
                  </a:lnTo>
                  <a:lnTo>
                    <a:pt x="1321" y="1024"/>
                  </a:lnTo>
                  <a:lnTo>
                    <a:pt x="1283" y="1072"/>
                  </a:lnTo>
                  <a:lnTo>
                    <a:pt x="1216" y="1091"/>
                  </a:lnTo>
                  <a:lnTo>
                    <a:pt x="1177" y="1100"/>
                  </a:lnTo>
                  <a:lnTo>
                    <a:pt x="1158" y="1091"/>
                  </a:lnTo>
                  <a:lnTo>
                    <a:pt x="1168" y="1033"/>
                  </a:lnTo>
                  <a:lnTo>
                    <a:pt x="1177" y="1005"/>
                  </a:lnTo>
                  <a:lnTo>
                    <a:pt x="1207" y="956"/>
                  </a:lnTo>
                  <a:lnTo>
                    <a:pt x="1235" y="928"/>
                  </a:lnTo>
                  <a:lnTo>
                    <a:pt x="1207" y="880"/>
                  </a:lnTo>
                  <a:lnTo>
                    <a:pt x="1207" y="832"/>
                  </a:lnTo>
                  <a:lnTo>
                    <a:pt x="1207" y="774"/>
                  </a:lnTo>
                  <a:lnTo>
                    <a:pt x="1216" y="755"/>
                  </a:lnTo>
                  <a:lnTo>
                    <a:pt x="1226" y="755"/>
                  </a:lnTo>
                  <a:lnTo>
                    <a:pt x="1283" y="785"/>
                  </a:lnTo>
                  <a:lnTo>
                    <a:pt x="1321" y="813"/>
                  </a:lnTo>
                  <a:lnTo>
                    <a:pt x="1340" y="842"/>
                  </a:lnTo>
                  <a:lnTo>
                    <a:pt x="1340" y="861"/>
                  </a:lnTo>
                  <a:lnTo>
                    <a:pt x="1339" y="861"/>
                  </a:lnTo>
                  <a:lnTo>
                    <a:pt x="1338" y="857"/>
                  </a:lnTo>
                  <a:lnTo>
                    <a:pt x="1335" y="852"/>
                  </a:lnTo>
                  <a:lnTo>
                    <a:pt x="1333" y="846"/>
                  </a:lnTo>
                  <a:lnTo>
                    <a:pt x="1332" y="845"/>
                  </a:lnTo>
                  <a:lnTo>
                    <a:pt x="1333" y="850"/>
                  </a:lnTo>
                  <a:lnTo>
                    <a:pt x="1335" y="864"/>
                  </a:lnTo>
                  <a:lnTo>
                    <a:pt x="1340" y="890"/>
                  </a:lnTo>
                  <a:lnTo>
                    <a:pt x="1359" y="899"/>
                  </a:lnTo>
                  <a:lnTo>
                    <a:pt x="1427" y="918"/>
                  </a:lnTo>
                  <a:lnTo>
                    <a:pt x="1437" y="918"/>
                  </a:lnTo>
                  <a:lnTo>
                    <a:pt x="1437" y="909"/>
                  </a:lnTo>
                  <a:lnTo>
                    <a:pt x="1437" y="823"/>
                  </a:lnTo>
                  <a:lnTo>
                    <a:pt x="1418" y="813"/>
                  </a:lnTo>
                  <a:lnTo>
                    <a:pt x="1388" y="785"/>
                  </a:lnTo>
                  <a:lnTo>
                    <a:pt x="1378" y="755"/>
                  </a:lnTo>
                  <a:lnTo>
                    <a:pt x="1369" y="755"/>
                  </a:lnTo>
                  <a:lnTo>
                    <a:pt x="1340" y="755"/>
                  </a:lnTo>
                  <a:lnTo>
                    <a:pt x="1302" y="746"/>
                  </a:lnTo>
                  <a:lnTo>
                    <a:pt x="1264" y="727"/>
                  </a:lnTo>
                  <a:lnTo>
                    <a:pt x="1245" y="708"/>
                  </a:lnTo>
                  <a:lnTo>
                    <a:pt x="1216" y="651"/>
                  </a:lnTo>
                  <a:lnTo>
                    <a:pt x="1207" y="603"/>
                  </a:lnTo>
                  <a:lnTo>
                    <a:pt x="1207" y="565"/>
                  </a:lnTo>
                  <a:lnTo>
                    <a:pt x="1209" y="562"/>
                  </a:lnTo>
                  <a:lnTo>
                    <a:pt x="1209" y="559"/>
                  </a:lnTo>
                  <a:lnTo>
                    <a:pt x="1209" y="557"/>
                  </a:lnTo>
                  <a:lnTo>
                    <a:pt x="1208" y="556"/>
                  </a:lnTo>
                  <a:lnTo>
                    <a:pt x="1208" y="555"/>
                  </a:lnTo>
                  <a:lnTo>
                    <a:pt x="1216" y="555"/>
                  </a:lnTo>
                  <a:lnTo>
                    <a:pt x="1283" y="565"/>
                  </a:lnTo>
                  <a:lnTo>
                    <a:pt x="1302" y="584"/>
                  </a:lnTo>
                  <a:lnTo>
                    <a:pt x="1312" y="565"/>
                  </a:lnTo>
                  <a:lnTo>
                    <a:pt x="1321" y="526"/>
                  </a:lnTo>
                  <a:lnTo>
                    <a:pt x="1331" y="497"/>
                  </a:lnTo>
                  <a:lnTo>
                    <a:pt x="1359" y="469"/>
                  </a:lnTo>
                  <a:lnTo>
                    <a:pt x="1378" y="478"/>
                  </a:lnTo>
                  <a:lnTo>
                    <a:pt x="1408" y="497"/>
                  </a:lnTo>
                  <a:lnTo>
                    <a:pt x="1427" y="516"/>
                  </a:lnTo>
                  <a:lnTo>
                    <a:pt x="1456" y="574"/>
                  </a:lnTo>
                  <a:lnTo>
                    <a:pt x="1456" y="593"/>
                  </a:lnTo>
                  <a:lnTo>
                    <a:pt x="1456" y="612"/>
                  </a:lnTo>
                  <a:lnTo>
                    <a:pt x="1475" y="612"/>
                  </a:lnTo>
                  <a:lnTo>
                    <a:pt x="1494" y="603"/>
                  </a:lnTo>
                  <a:lnTo>
                    <a:pt x="1522" y="651"/>
                  </a:lnTo>
                  <a:lnTo>
                    <a:pt x="1532" y="708"/>
                  </a:lnTo>
                  <a:lnTo>
                    <a:pt x="1522" y="746"/>
                  </a:lnTo>
                  <a:lnTo>
                    <a:pt x="1513" y="785"/>
                  </a:lnTo>
                  <a:lnTo>
                    <a:pt x="1465" y="813"/>
                  </a:lnTo>
                  <a:lnTo>
                    <a:pt x="1465" y="842"/>
                  </a:lnTo>
                  <a:lnTo>
                    <a:pt x="1465" y="880"/>
                  </a:lnTo>
                  <a:lnTo>
                    <a:pt x="1475" y="890"/>
                  </a:lnTo>
                  <a:lnTo>
                    <a:pt x="1513" y="861"/>
                  </a:lnTo>
                  <a:lnTo>
                    <a:pt x="1560" y="852"/>
                  </a:lnTo>
                  <a:lnTo>
                    <a:pt x="1589" y="842"/>
                  </a:lnTo>
                  <a:lnTo>
                    <a:pt x="1628" y="852"/>
                  </a:lnTo>
                  <a:lnTo>
                    <a:pt x="1647" y="861"/>
                  </a:lnTo>
                  <a:lnTo>
                    <a:pt x="1657" y="861"/>
                  </a:lnTo>
                  <a:lnTo>
                    <a:pt x="1657" y="899"/>
                  </a:lnTo>
                  <a:lnTo>
                    <a:pt x="1638" y="937"/>
                  </a:lnTo>
                  <a:lnTo>
                    <a:pt x="1608" y="985"/>
                  </a:lnTo>
                  <a:lnTo>
                    <a:pt x="1608" y="994"/>
                  </a:lnTo>
                  <a:lnTo>
                    <a:pt x="1599" y="994"/>
                  </a:lnTo>
                  <a:lnTo>
                    <a:pt x="1619" y="1005"/>
                  </a:lnTo>
                  <a:lnTo>
                    <a:pt x="1666" y="1024"/>
                  </a:lnTo>
                  <a:lnTo>
                    <a:pt x="1705" y="1033"/>
                  </a:lnTo>
                  <a:lnTo>
                    <a:pt x="1743" y="1072"/>
                  </a:lnTo>
                  <a:lnTo>
                    <a:pt x="1781" y="1129"/>
                  </a:lnTo>
                  <a:lnTo>
                    <a:pt x="1790" y="1157"/>
                  </a:lnTo>
                  <a:lnTo>
                    <a:pt x="1790" y="1186"/>
                  </a:lnTo>
                  <a:lnTo>
                    <a:pt x="1800" y="1214"/>
                  </a:lnTo>
                  <a:lnTo>
                    <a:pt x="1868" y="1244"/>
                  </a:lnTo>
                  <a:lnTo>
                    <a:pt x="1877" y="1225"/>
                  </a:lnTo>
                  <a:lnTo>
                    <a:pt x="1887" y="1195"/>
                  </a:lnTo>
                  <a:lnTo>
                    <a:pt x="1896" y="1176"/>
                  </a:lnTo>
                  <a:lnTo>
                    <a:pt x="1906" y="1167"/>
                  </a:lnTo>
                  <a:lnTo>
                    <a:pt x="1906" y="1157"/>
                  </a:lnTo>
                  <a:lnTo>
                    <a:pt x="1868" y="1110"/>
                  </a:lnTo>
                  <a:lnTo>
                    <a:pt x="1849" y="1062"/>
                  </a:lnTo>
                  <a:lnTo>
                    <a:pt x="1839" y="1072"/>
                  </a:lnTo>
                  <a:lnTo>
                    <a:pt x="1800" y="1062"/>
                  </a:lnTo>
                  <a:lnTo>
                    <a:pt x="1771" y="1043"/>
                  </a:lnTo>
                  <a:lnTo>
                    <a:pt x="1743" y="1005"/>
                  </a:lnTo>
                  <a:lnTo>
                    <a:pt x="1724" y="966"/>
                  </a:lnTo>
                  <a:lnTo>
                    <a:pt x="1714" y="928"/>
                  </a:lnTo>
                  <a:lnTo>
                    <a:pt x="1714" y="890"/>
                  </a:lnTo>
                  <a:lnTo>
                    <a:pt x="1714" y="880"/>
                  </a:lnTo>
                  <a:lnTo>
                    <a:pt x="1733" y="861"/>
                  </a:lnTo>
                  <a:lnTo>
                    <a:pt x="1781" y="861"/>
                  </a:lnTo>
                  <a:lnTo>
                    <a:pt x="1800" y="871"/>
                  </a:lnTo>
                  <a:lnTo>
                    <a:pt x="1829" y="909"/>
                  </a:lnTo>
                  <a:lnTo>
                    <a:pt x="1849" y="947"/>
                  </a:lnTo>
                  <a:lnTo>
                    <a:pt x="1858" y="994"/>
                  </a:lnTo>
                  <a:lnTo>
                    <a:pt x="1860" y="994"/>
                  </a:lnTo>
                  <a:lnTo>
                    <a:pt x="1860" y="993"/>
                  </a:lnTo>
                  <a:lnTo>
                    <a:pt x="1860" y="992"/>
                  </a:lnTo>
                  <a:lnTo>
                    <a:pt x="1859" y="991"/>
                  </a:lnTo>
                  <a:lnTo>
                    <a:pt x="1868" y="994"/>
                  </a:lnTo>
                  <a:lnTo>
                    <a:pt x="1953" y="985"/>
                  </a:lnTo>
                  <a:lnTo>
                    <a:pt x="2020" y="985"/>
                  </a:lnTo>
                  <a:lnTo>
                    <a:pt x="2018" y="987"/>
                  </a:lnTo>
                  <a:lnTo>
                    <a:pt x="2014" y="990"/>
                  </a:lnTo>
                  <a:lnTo>
                    <a:pt x="2012" y="992"/>
                  </a:lnTo>
                  <a:lnTo>
                    <a:pt x="2013" y="993"/>
                  </a:lnTo>
                  <a:lnTo>
                    <a:pt x="2015" y="994"/>
                  </a:lnTo>
                  <a:lnTo>
                    <a:pt x="2020" y="994"/>
                  </a:lnTo>
                  <a:lnTo>
                    <a:pt x="2030" y="985"/>
                  </a:lnTo>
                  <a:lnTo>
                    <a:pt x="2020" y="975"/>
                  </a:lnTo>
                  <a:lnTo>
                    <a:pt x="1992" y="947"/>
                  </a:lnTo>
                  <a:lnTo>
                    <a:pt x="1972" y="918"/>
                  </a:lnTo>
                  <a:lnTo>
                    <a:pt x="1953" y="890"/>
                  </a:lnTo>
                  <a:lnTo>
                    <a:pt x="1953" y="871"/>
                  </a:lnTo>
                  <a:lnTo>
                    <a:pt x="1915" y="861"/>
                  </a:lnTo>
                  <a:lnTo>
                    <a:pt x="1858" y="832"/>
                  </a:lnTo>
                  <a:lnTo>
                    <a:pt x="1809" y="785"/>
                  </a:lnTo>
                  <a:lnTo>
                    <a:pt x="1771" y="736"/>
                  </a:lnTo>
                  <a:lnTo>
                    <a:pt x="1762" y="708"/>
                  </a:lnTo>
                  <a:lnTo>
                    <a:pt x="1752" y="670"/>
                  </a:lnTo>
                  <a:lnTo>
                    <a:pt x="1743" y="641"/>
                  </a:lnTo>
                  <a:lnTo>
                    <a:pt x="1752" y="622"/>
                  </a:lnTo>
                  <a:lnTo>
                    <a:pt x="1762" y="612"/>
                  </a:lnTo>
                  <a:lnTo>
                    <a:pt x="1800" y="612"/>
                  </a:lnTo>
                  <a:lnTo>
                    <a:pt x="1829" y="612"/>
                  </a:lnTo>
                  <a:lnTo>
                    <a:pt x="1887" y="622"/>
                  </a:lnTo>
                  <a:lnTo>
                    <a:pt x="1896" y="622"/>
                  </a:lnTo>
                  <a:lnTo>
                    <a:pt x="1906" y="612"/>
                  </a:lnTo>
                  <a:lnTo>
                    <a:pt x="1915" y="555"/>
                  </a:lnTo>
                  <a:lnTo>
                    <a:pt x="1925" y="545"/>
                  </a:lnTo>
                  <a:lnTo>
                    <a:pt x="1944" y="535"/>
                  </a:lnTo>
                  <a:lnTo>
                    <a:pt x="1972" y="535"/>
                  </a:lnTo>
                  <a:lnTo>
                    <a:pt x="1992" y="545"/>
                  </a:lnTo>
                  <a:lnTo>
                    <a:pt x="2030" y="584"/>
                  </a:lnTo>
                  <a:lnTo>
                    <a:pt x="2040" y="593"/>
                  </a:lnTo>
                  <a:lnTo>
                    <a:pt x="2078" y="660"/>
                  </a:lnTo>
                  <a:lnTo>
                    <a:pt x="2088" y="717"/>
                  </a:lnTo>
                  <a:lnTo>
                    <a:pt x="2078" y="765"/>
                  </a:lnTo>
                  <a:lnTo>
                    <a:pt x="2069" y="785"/>
                  </a:lnTo>
                  <a:lnTo>
                    <a:pt x="2069" y="813"/>
                  </a:lnTo>
                  <a:lnTo>
                    <a:pt x="2097" y="861"/>
                  </a:lnTo>
                  <a:lnTo>
                    <a:pt x="2116" y="880"/>
                  </a:lnTo>
                  <a:lnTo>
                    <a:pt x="2126" y="890"/>
                  </a:lnTo>
                  <a:lnTo>
                    <a:pt x="2174" y="899"/>
                  </a:lnTo>
                  <a:lnTo>
                    <a:pt x="2193" y="918"/>
                  </a:lnTo>
                  <a:lnTo>
                    <a:pt x="2221" y="890"/>
                  </a:lnTo>
                  <a:lnTo>
                    <a:pt x="2221" y="842"/>
                  </a:lnTo>
                  <a:lnTo>
                    <a:pt x="2212" y="804"/>
                  </a:lnTo>
                  <a:lnTo>
                    <a:pt x="2155" y="736"/>
                  </a:lnTo>
                  <a:lnTo>
                    <a:pt x="2107" y="689"/>
                  </a:lnTo>
                  <a:lnTo>
                    <a:pt x="2088" y="651"/>
                  </a:lnTo>
                  <a:lnTo>
                    <a:pt x="2078" y="603"/>
                  </a:lnTo>
                  <a:lnTo>
                    <a:pt x="2078" y="507"/>
                  </a:lnTo>
                  <a:lnTo>
                    <a:pt x="2097" y="459"/>
                  </a:lnTo>
                  <a:lnTo>
                    <a:pt x="2126" y="411"/>
                  </a:lnTo>
                  <a:lnTo>
                    <a:pt x="2155" y="392"/>
                  </a:lnTo>
                  <a:lnTo>
                    <a:pt x="2183" y="383"/>
                  </a:lnTo>
                  <a:lnTo>
                    <a:pt x="2221" y="392"/>
                  </a:lnTo>
                  <a:lnTo>
                    <a:pt x="2260" y="411"/>
                  </a:lnTo>
                  <a:lnTo>
                    <a:pt x="2280" y="440"/>
                  </a:lnTo>
                  <a:lnTo>
                    <a:pt x="2299" y="488"/>
                  </a:lnTo>
                  <a:lnTo>
                    <a:pt x="2308" y="516"/>
                  </a:lnTo>
                  <a:lnTo>
                    <a:pt x="2318" y="516"/>
                  </a:lnTo>
                  <a:lnTo>
                    <a:pt x="2356" y="488"/>
                  </a:lnTo>
                  <a:lnTo>
                    <a:pt x="2403" y="459"/>
                  </a:lnTo>
                  <a:lnTo>
                    <a:pt x="2462" y="459"/>
                  </a:lnTo>
                  <a:lnTo>
                    <a:pt x="2471" y="459"/>
                  </a:lnTo>
                  <a:lnTo>
                    <a:pt x="2490" y="488"/>
                  </a:lnTo>
                  <a:lnTo>
                    <a:pt x="2500" y="535"/>
                  </a:lnTo>
                  <a:lnTo>
                    <a:pt x="2490" y="593"/>
                  </a:lnTo>
                  <a:lnTo>
                    <a:pt x="2481" y="660"/>
                  </a:lnTo>
                  <a:lnTo>
                    <a:pt x="2471" y="679"/>
                  </a:lnTo>
                  <a:lnTo>
                    <a:pt x="2413" y="727"/>
                  </a:lnTo>
                  <a:lnTo>
                    <a:pt x="2375" y="755"/>
                  </a:lnTo>
                  <a:lnTo>
                    <a:pt x="2356" y="774"/>
                  </a:lnTo>
                  <a:lnTo>
                    <a:pt x="2356" y="785"/>
                  </a:lnTo>
                  <a:lnTo>
                    <a:pt x="2356" y="794"/>
                  </a:lnTo>
                  <a:lnTo>
                    <a:pt x="2365" y="794"/>
                  </a:lnTo>
                  <a:lnTo>
                    <a:pt x="2423" y="755"/>
                  </a:lnTo>
                  <a:lnTo>
                    <a:pt x="2462" y="736"/>
                  </a:lnTo>
                  <a:lnTo>
                    <a:pt x="2471" y="727"/>
                  </a:lnTo>
                  <a:lnTo>
                    <a:pt x="2481" y="736"/>
                  </a:lnTo>
                  <a:lnTo>
                    <a:pt x="2500" y="765"/>
                  </a:lnTo>
                  <a:lnTo>
                    <a:pt x="2519" y="813"/>
                  </a:lnTo>
                  <a:lnTo>
                    <a:pt x="2528" y="861"/>
                  </a:lnTo>
                  <a:lnTo>
                    <a:pt x="2519" y="909"/>
                  </a:lnTo>
                  <a:lnTo>
                    <a:pt x="2500" y="937"/>
                  </a:lnTo>
                  <a:lnTo>
                    <a:pt x="2481" y="956"/>
                  </a:lnTo>
                  <a:lnTo>
                    <a:pt x="2462" y="966"/>
                  </a:lnTo>
                  <a:lnTo>
                    <a:pt x="2481" y="1024"/>
                  </a:lnTo>
                  <a:lnTo>
                    <a:pt x="2490" y="1081"/>
                  </a:lnTo>
                  <a:lnTo>
                    <a:pt x="2481" y="1138"/>
                  </a:lnTo>
                  <a:lnTo>
                    <a:pt x="2500" y="1138"/>
                  </a:lnTo>
                  <a:lnTo>
                    <a:pt x="2614" y="1100"/>
                  </a:lnTo>
                  <a:lnTo>
                    <a:pt x="2663" y="1091"/>
                  </a:lnTo>
                  <a:lnTo>
                    <a:pt x="2720" y="1091"/>
                  </a:lnTo>
                  <a:lnTo>
                    <a:pt x="2758" y="1100"/>
                  </a:lnTo>
                  <a:lnTo>
                    <a:pt x="2768" y="1110"/>
                  </a:lnTo>
                  <a:lnTo>
                    <a:pt x="2825" y="1176"/>
                  </a:lnTo>
                  <a:lnTo>
                    <a:pt x="2854" y="1176"/>
                  </a:lnTo>
                  <a:lnTo>
                    <a:pt x="2883" y="1157"/>
                  </a:lnTo>
                  <a:lnTo>
                    <a:pt x="2912" y="1129"/>
                  </a:lnTo>
                  <a:lnTo>
                    <a:pt x="2921" y="1110"/>
                  </a:lnTo>
                  <a:lnTo>
                    <a:pt x="2931" y="1072"/>
                  </a:lnTo>
                  <a:lnTo>
                    <a:pt x="2921" y="1053"/>
                  </a:lnTo>
                  <a:lnTo>
                    <a:pt x="2940" y="1043"/>
                  </a:lnTo>
                  <a:lnTo>
                    <a:pt x="2988" y="1014"/>
                  </a:lnTo>
                  <a:lnTo>
                    <a:pt x="3017" y="994"/>
                  </a:lnTo>
                  <a:lnTo>
                    <a:pt x="3036" y="956"/>
                  </a:lnTo>
                  <a:lnTo>
                    <a:pt x="3036" y="937"/>
                  </a:lnTo>
                  <a:lnTo>
                    <a:pt x="3017" y="871"/>
                  </a:lnTo>
                  <a:lnTo>
                    <a:pt x="2988" y="823"/>
                  </a:lnTo>
                  <a:lnTo>
                    <a:pt x="2950" y="785"/>
                  </a:lnTo>
                  <a:lnTo>
                    <a:pt x="2912" y="746"/>
                  </a:lnTo>
                  <a:lnTo>
                    <a:pt x="2864" y="717"/>
                  </a:lnTo>
                  <a:lnTo>
                    <a:pt x="2825" y="717"/>
                  </a:lnTo>
                  <a:lnTo>
                    <a:pt x="2796" y="727"/>
                  </a:lnTo>
                  <a:lnTo>
                    <a:pt x="2749" y="755"/>
                  </a:lnTo>
                  <a:lnTo>
                    <a:pt x="2692" y="794"/>
                  </a:lnTo>
                  <a:lnTo>
                    <a:pt x="2672" y="804"/>
                  </a:lnTo>
                  <a:lnTo>
                    <a:pt x="2643" y="804"/>
                  </a:lnTo>
                  <a:lnTo>
                    <a:pt x="2605" y="804"/>
                  </a:lnTo>
                  <a:lnTo>
                    <a:pt x="2576" y="774"/>
                  </a:lnTo>
                  <a:lnTo>
                    <a:pt x="2528" y="727"/>
                  </a:lnTo>
                  <a:lnTo>
                    <a:pt x="2528" y="679"/>
                  </a:lnTo>
                  <a:lnTo>
                    <a:pt x="2528" y="641"/>
                  </a:lnTo>
                  <a:lnTo>
                    <a:pt x="2547" y="584"/>
                  </a:lnTo>
                  <a:lnTo>
                    <a:pt x="2576" y="535"/>
                  </a:lnTo>
                  <a:lnTo>
                    <a:pt x="2624" y="478"/>
                  </a:lnTo>
                  <a:lnTo>
                    <a:pt x="2672" y="440"/>
                  </a:lnTo>
                  <a:lnTo>
                    <a:pt x="2749" y="392"/>
                  </a:lnTo>
                  <a:lnTo>
                    <a:pt x="2825" y="354"/>
                  </a:lnTo>
                  <a:lnTo>
                    <a:pt x="2874" y="345"/>
                  </a:lnTo>
                  <a:lnTo>
                    <a:pt x="2893" y="345"/>
                  </a:lnTo>
                  <a:lnTo>
                    <a:pt x="2969" y="345"/>
                  </a:lnTo>
                  <a:lnTo>
                    <a:pt x="3036" y="354"/>
                  </a:lnTo>
                  <a:lnTo>
                    <a:pt x="3103" y="373"/>
                  </a:lnTo>
                  <a:lnTo>
                    <a:pt x="3142" y="392"/>
                  </a:lnTo>
                  <a:lnTo>
                    <a:pt x="3161" y="392"/>
                  </a:lnTo>
                  <a:lnTo>
                    <a:pt x="3189" y="364"/>
                  </a:lnTo>
                  <a:lnTo>
                    <a:pt x="3227" y="345"/>
                  </a:lnTo>
                  <a:lnTo>
                    <a:pt x="3286" y="345"/>
                  </a:lnTo>
                  <a:lnTo>
                    <a:pt x="3324" y="354"/>
                  </a:lnTo>
                  <a:lnTo>
                    <a:pt x="3381" y="364"/>
                  </a:lnTo>
                  <a:lnTo>
                    <a:pt x="3429" y="373"/>
                  </a:lnTo>
                  <a:lnTo>
                    <a:pt x="3438" y="354"/>
                  </a:lnTo>
                  <a:lnTo>
                    <a:pt x="3410" y="335"/>
                  </a:lnTo>
                  <a:lnTo>
                    <a:pt x="3410" y="306"/>
                  </a:lnTo>
                  <a:lnTo>
                    <a:pt x="3411" y="306"/>
                  </a:lnTo>
                  <a:lnTo>
                    <a:pt x="3414" y="305"/>
                  </a:lnTo>
                  <a:lnTo>
                    <a:pt x="3414" y="304"/>
                  </a:lnTo>
                  <a:lnTo>
                    <a:pt x="3414" y="303"/>
                  </a:lnTo>
                  <a:lnTo>
                    <a:pt x="3413" y="299"/>
                  </a:lnTo>
                  <a:lnTo>
                    <a:pt x="3410" y="296"/>
                  </a:lnTo>
                  <a:lnTo>
                    <a:pt x="3390" y="287"/>
                  </a:lnTo>
                  <a:lnTo>
                    <a:pt x="3390" y="268"/>
                  </a:lnTo>
                  <a:lnTo>
                    <a:pt x="3390" y="258"/>
                  </a:lnTo>
                  <a:lnTo>
                    <a:pt x="3381" y="249"/>
                  </a:lnTo>
                  <a:lnTo>
                    <a:pt x="3371" y="249"/>
                  </a:lnTo>
                  <a:lnTo>
                    <a:pt x="3371" y="220"/>
                  </a:lnTo>
                  <a:lnTo>
                    <a:pt x="3371" y="211"/>
                  </a:lnTo>
                  <a:lnTo>
                    <a:pt x="3227" y="211"/>
                  </a:lnTo>
                  <a:lnTo>
                    <a:pt x="3189" y="211"/>
                  </a:lnTo>
                  <a:lnTo>
                    <a:pt x="3161" y="211"/>
                  </a:lnTo>
                  <a:lnTo>
                    <a:pt x="3161" y="201"/>
                  </a:lnTo>
                  <a:lnTo>
                    <a:pt x="3161" y="0"/>
                  </a:lnTo>
                  <a:lnTo>
                    <a:pt x="3429" y="0"/>
                  </a:lnTo>
                  <a:lnTo>
                    <a:pt x="3438" y="10"/>
                  </a:lnTo>
                  <a:lnTo>
                    <a:pt x="3438" y="38"/>
                  </a:lnTo>
                  <a:lnTo>
                    <a:pt x="3448" y="38"/>
                  </a:lnTo>
                  <a:lnTo>
                    <a:pt x="3467" y="48"/>
                  </a:lnTo>
                  <a:lnTo>
                    <a:pt x="3476" y="48"/>
                  </a:lnTo>
                  <a:lnTo>
                    <a:pt x="3476" y="76"/>
                  </a:lnTo>
                  <a:lnTo>
                    <a:pt x="3487" y="76"/>
                  </a:lnTo>
                  <a:lnTo>
                    <a:pt x="3506" y="76"/>
                  </a:lnTo>
                  <a:lnTo>
                    <a:pt x="3573" y="76"/>
                  </a:lnTo>
                  <a:lnTo>
                    <a:pt x="3573" y="67"/>
                  </a:lnTo>
                  <a:lnTo>
                    <a:pt x="3573" y="48"/>
                  </a:lnTo>
                  <a:lnTo>
                    <a:pt x="3620" y="38"/>
                  </a:lnTo>
                  <a:lnTo>
                    <a:pt x="3630" y="38"/>
                  </a:lnTo>
                  <a:lnTo>
                    <a:pt x="3639" y="0"/>
                  </a:lnTo>
                  <a:lnTo>
                    <a:pt x="3821" y="0"/>
                  </a:lnTo>
                  <a:lnTo>
                    <a:pt x="3899" y="0"/>
                  </a:lnTo>
                  <a:lnTo>
                    <a:pt x="3899" y="201"/>
                  </a:lnTo>
                  <a:close/>
                  <a:moveTo>
                    <a:pt x="3793" y="1415"/>
                  </a:moveTo>
                  <a:lnTo>
                    <a:pt x="3792" y="1422"/>
                  </a:lnTo>
                  <a:lnTo>
                    <a:pt x="3790" y="1427"/>
                  </a:lnTo>
                  <a:lnTo>
                    <a:pt x="3787" y="1430"/>
                  </a:lnTo>
                  <a:lnTo>
                    <a:pt x="3782" y="1432"/>
                  </a:lnTo>
                  <a:lnTo>
                    <a:pt x="3773" y="1434"/>
                  </a:lnTo>
                  <a:lnTo>
                    <a:pt x="3764" y="1434"/>
                  </a:lnTo>
                  <a:lnTo>
                    <a:pt x="3717" y="1425"/>
                  </a:lnTo>
                  <a:lnTo>
                    <a:pt x="3723" y="1411"/>
                  </a:lnTo>
                  <a:lnTo>
                    <a:pt x="3723" y="1395"/>
                  </a:lnTo>
                  <a:lnTo>
                    <a:pt x="3720" y="1380"/>
                  </a:lnTo>
                  <a:lnTo>
                    <a:pt x="3714" y="1366"/>
                  </a:lnTo>
                  <a:lnTo>
                    <a:pt x="3711" y="1352"/>
                  </a:lnTo>
                  <a:lnTo>
                    <a:pt x="3712" y="1339"/>
                  </a:lnTo>
                  <a:lnTo>
                    <a:pt x="3719" y="1329"/>
                  </a:lnTo>
                  <a:lnTo>
                    <a:pt x="3736" y="1320"/>
                  </a:lnTo>
                  <a:lnTo>
                    <a:pt x="3748" y="1325"/>
                  </a:lnTo>
                  <a:lnTo>
                    <a:pt x="3759" y="1334"/>
                  </a:lnTo>
                  <a:lnTo>
                    <a:pt x="3767" y="1344"/>
                  </a:lnTo>
                  <a:lnTo>
                    <a:pt x="3775" y="1357"/>
                  </a:lnTo>
                  <a:lnTo>
                    <a:pt x="3780" y="1371"/>
                  </a:lnTo>
                  <a:lnTo>
                    <a:pt x="3785" y="1386"/>
                  </a:lnTo>
                  <a:lnTo>
                    <a:pt x="3790" y="1402"/>
                  </a:lnTo>
                  <a:lnTo>
                    <a:pt x="3793" y="1415"/>
                  </a:lnTo>
                  <a:close/>
                  <a:moveTo>
                    <a:pt x="3352" y="1330"/>
                  </a:moveTo>
                  <a:lnTo>
                    <a:pt x="3344" y="1358"/>
                  </a:lnTo>
                  <a:lnTo>
                    <a:pt x="3336" y="1386"/>
                  </a:lnTo>
                  <a:lnTo>
                    <a:pt x="3334" y="1399"/>
                  </a:lnTo>
                  <a:lnTo>
                    <a:pt x="3334" y="1412"/>
                  </a:lnTo>
                  <a:lnTo>
                    <a:pt x="3337" y="1424"/>
                  </a:lnTo>
                  <a:lnTo>
                    <a:pt x="3343" y="1434"/>
                  </a:lnTo>
                  <a:lnTo>
                    <a:pt x="3323" y="1439"/>
                  </a:lnTo>
                  <a:lnTo>
                    <a:pt x="3298" y="1443"/>
                  </a:lnTo>
                  <a:lnTo>
                    <a:pt x="3288" y="1443"/>
                  </a:lnTo>
                  <a:lnTo>
                    <a:pt x="3279" y="1439"/>
                  </a:lnTo>
                  <a:lnTo>
                    <a:pt x="3275" y="1430"/>
                  </a:lnTo>
                  <a:lnTo>
                    <a:pt x="3275" y="1415"/>
                  </a:lnTo>
                  <a:lnTo>
                    <a:pt x="3276" y="1402"/>
                  </a:lnTo>
                  <a:lnTo>
                    <a:pt x="3279" y="1388"/>
                  </a:lnTo>
                  <a:lnTo>
                    <a:pt x="3283" y="1374"/>
                  </a:lnTo>
                  <a:lnTo>
                    <a:pt x="3289" y="1360"/>
                  </a:lnTo>
                  <a:lnTo>
                    <a:pt x="3295" y="1349"/>
                  </a:lnTo>
                  <a:lnTo>
                    <a:pt x="3304" y="1338"/>
                  </a:lnTo>
                  <a:lnTo>
                    <a:pt x="3313" y="1329"/>
                  </a:lnTo>
                  <a:lnTo>
                    <a:pt x="3324" y="1320"/>
                  </a:lnTo>
                  <a:lnTo>
                    <a:pt x="3331" y="1320"/>
                  </a:lnTo>
                  <a:lnTo>
                    <a:pt x="3337" y="1321"/>
                  </a:lnTo>
                  <a:lnTo>
                    <a:pt x="3342" y="1322"/>
                  </a:lnTo>
                  <a:lnTo>
                    <a:pt x="3345" y="1324"/>
                  </a:lnTo>
                  <a:lnTo>
                    <a:pt x="3348" y="1326"/>
                  </a:lnTo>
                  <a:lnTo>
                    <a:pt x="3352" y="1330"/>
                  </a:lnTo>
                  <a:close/>
                  <a:moveTo>
                    <a:pt x="3094" y="727"/>
                  </a:moveTo>
                  <a:lnTo>
                    <a:pt x="3096" y="731"/>
                  </a:lnTo>
                  <a:lnTo>
                    <a:pt x="3098" y="736"/>
                  </a:lnTo>
                  <a:lnTo>
                    <a:pt x="3098" y="742"/>
                  </a:lnTo>
                  <a:lnTo>
                    <a:pt x="3098" y="748"/>
                  </a:lnTo>
                  <a:lnTo>
                    <a:pt x="3098" y="754"/>
                  </a:lnTo>
                  <a:lnTo>
                    <a:pt x="3099" y="761"/>
                  </a:lnTo>
                  <a:lnTo>
                    <a:pt x="3100" y="768"/>
                  </a:lnTo>
                  <a:lnTo>
                    <a:pt x="3103" y="774"/>
                  </a:lnTo>
                  <a:lnTo>
                    <a:pt x="3112" y="803"/>
                  </a:lnTo>
                  <a:lnTo>
                    <a:pt x="3121" y="829"/>
                  </a:lnTo>
                  <a:lnTo>
                    <a:pt x="3133" y="856"/>
                  </a:lnTo>
                  <a:lnTo>
                    <a:pt x="3144" y="881"/>
                  </a:lnTo>
                  <a:lnTo>
                    <a:pt x="3154" y="908"/>
                  </a:lnTo>
                  <a:lnTo>
                    <a:pt x="3163" y="935"/>
                  </a:lnTo>
                  <a:lnTo>
                    <a:pt x="3168" y="964"/>
                  </a:lnTo>
                  <a:lnTo>
                    <a:pt x="3170" y="994"/>
                  </a:lnTo>
                  <a:lnTo>
                    <a:pt x="3170" y="1018"/>
                  </a:lnTo>
                  <a:lnTo>
                    <a:pt x="3169" y="1041"/>
                  </a:lnTo>
                  <a:lnTo>
                    <a:pt x="3169" y="1065"/>
                  </a:lnTo>
                  <a:lnTo>
                    <a:pt x="3170" y="1090"/>
                  </a:lnTo>
                  <a:lnTo>
                    <a:pt x="3173" y="1113"/>
                  </a:lnTo>
                  <a:lnTo>
                    <a:pt x="3179" y="1136"/>
                  </a:lnTo>
                  <a:lnTo>
                    <a:pt x="3187" y="1157"/>
                  </a:lnTo>
                  <a:lnTo>
                    <a:pt x="3199" y="1176"/>
                  </a:lnTo>
                  <a:lnTo>
                    <a:pt x="3191" y="1198"/>
                  </a:lnTo>
                  <a:lnTo>
                    <a:pt x="3182" y="1220"/>
                  </a:lnTo>
                  <a:lnTo>
                    <a:pt x="3173" y="1242"/>
                  </a:lnTo>
                  <a:lnTo>
                    <a:pt x="3165" y="1264"/>
                  </a:lnTo>
                  <a:lnTo>
                    <a:pt x="3160" y="1286"/>
                  </a:lnTo>
                  <a:lnTo>
                    <a:pt x="3155" y="1310"/>
                  </a:lnTo>
                  <a:lnTo>
                    <a:pt x="3156" y="1334"/>
                  </a:lnTo>
                  <a:lnTo>
                    <a:pt x="3161" y="1358"/>
                  </a:lnTo>
                  <a:lnTo>
                    <a:pt x="3165" y="1366"/>
                  </a:lnTo>
                  <a:lnTo>
                    <a:pt x="3169" y="1374"/>
                  </a:lnTo>
                  <a:lnTo>
                    <a:pt x="3175" y="1383"/>
                  </a:lnTo>
                  <a:lnTo>
                    <a:pt x="3182" y="1391"/>
                  </a:lnTo>
                  <a:lnTo>
                    <a:pt x="3189" y="1398"/>
                  </a:lnTo>
                  <a:lnTo>
                    <a:pt x="3199" y="1406"/>
                  </a:lnTo>
                  <a:lnTo>
                    <a:pt x="3207" y="1411"/>
                  </a:lnTo>
                  <a:lnTo>
                    <a:pt x="3218" y="1415"/>
                  </a:lnTo>
                  <a:lnTo>
                    <a:pt x="3219" y="1425"/>
                  </a:lnTo>
                  <a:lnTo>
                    <a:pt x="3222" y="1434"/>
                  </a:lnTo>
                  <a:lnTo>
                    <a:pt x="3222" y="1441"/>
                  </a:lnTo>
                  <a:lnTo>
                    <a:pt x="3222" y="1445"/>
                  </a:lnTo>
                  <a:lnTo>
                    <a:pt x="3221" y="1450"/>
                  </a:lnTo>
                  <a:lnTo>
                    <a:pt x="3218" y="1454"/>
                  </a:lnTo>
                  <a:lnTo>
                    <a:pt x="3182" y="1461"/>
                  </a:lnTo>
                  <a:lnTo>
                    <a:pt x="3146" y="1468"/>
                  </a:lnTo>
                  <a:lnTo>
                    <a:pt x="3111" y="1476"/>
                  </a:lnTo>
                  <a:lnTo>
                    <a:pt x="3076" y="1484"/>
                  </a:lnTo>
                  <a:lnTo>
                    <a:pt x="3041" y="1493"/>
                  </a:lnTo>
                  <a:lnTo>
                    <a:pt x="3006" y="1501"/>
                  </a:lnTo>
                  <a:lnTo>
                    <a:pt x="2973" y="1511"/>
                  </a:lnTo>
                  <a:lnTo>
                    <a:pt x="2940" y="1521"/>
                  </a:lnTo>
                  <a:lnTo>
                    <a:pt x="2951" y="1493"/>
                  </a:lnTo>
                  <a:lnTo>
                    <a:pt x="2956" y="1464"/>
                  </a:lnTo>
                  <a:lnTo>
                    <a:pt x="2955" y="1435"/>
                  </a:lnTo>
                  <a:lnTo>
                    <a:pt x="2951" y="1407"/>
                  </a:lnTo>
                  <a:lnTo>
                    <a:pt x="2944" y="1379"/>
                  </a:lnTo>
                  <a:lnTo>
                    <a:pt x="2933" y="1353"/>
                  </a:lnTo>
                  <a:lnTo>
                    <a:pt x="2922" y="1326"/>
                  </a:lnTo>
                  <a:lnTo>
                    <a:pt x="2912" y="1301"/>
                  </a:lnTo>
                  <a:lnTo>
                    <a:pt x="2897" y="1280"/>
                  </a:lnTo>
                  <a:lnTo>
                    <a:pt x="2884" y="1259"/>
                  </a:lnTo>
                  <a:lnTo>
                    <a:pt x="2873" y="1241"/>
                  </a:lnTo>
                  <a:lnTo>
                    <a:pt x="2864" y="1225"/>
                  </a:lnTo>
                  <a:lnTo>
                    <a:pt x="2878" y="1223"/>
                  </a:lnTo>
                  <a:lnTo>
                    <a:pt x="2891" y="1218"/>
                  </a:lnTo>
                  <a:lnTo>
                    <a:pt x="2902" y="1211"/>
                  </a:lnTo>
                  <a:lnTo>
                    <a:pt x="2914" y="1202"/>
                  </a:lnTo>
                  <a:lnTo>
                    <a:pt x="2924" y="1191"/>
                  </a:lnTo>
                  <a:lnTo>
                    <a:pt x="2934" y="1180"/>
                  </a:lnTo>
                  <a:lnTo>
                    <a:pt x="2942" y="1169"/>
                  </a:lnTo>
                  <a:lnTo>
                    <a:pt x="2950" y="1157"/>
                  </a:lnTo>
                  <a:lnTo>
                    <a:pt x="2956" y="1147"/>
                  </a:lnTo>
                  <a:lnTo>
                    <a:pt x="2963" y="1136"/>
                  </a:lnTo>
                  <a:lnTo>
                    <a:pt x="2967" y="1125"/>
                  </a:lnTo>
                  <a:lnTo>
                    <a:pt x="2971" y="1116"/>
                  </a:lnTo>
                  <a:lnTo>
                    <a:pt x="2974" y="1106"/>
                  </a:lnTo>
                  <a:lnTo>
                    <a:pt x="2976" y="1097"/>
                  </a:lnTo>
                  <a:lnTo>
                    <a:pt x="2978" y="1088"/>
                  </a:lnTo>
                  <a:lnTo>
                    <a:pt x="2978" y="1081"/>
                  </a:lnTo>
                  <a:lnTo>
                    <a:pt x="2993" y="1074"/>
                  </a:lnTo>
                  <a:lnTo>
                    <a:pt x="3007" y="1066"/>
                  </a:lnTo>
                  <a:lnTo>
                    <a:pt x="3020" y="1059"/>
                  </a:lnTo>
                  <a:lnTo>
                    <a:pt x="3033" y="1049"/>
                  </a:lnTo>
                  <a:lnTo>
                    <a:pt x="3043" y="1041"/>
                  </a:lnTo>
                  <a:lnTo>
                    <a:pt x="3053" y="1030"/>
                  </a:lnTo>
                  <a:lnTo>
                    <a:pt x="3060" y="1018"/>
                  </a:lnTo>
                  <a:lnTo>
                    <a:pt x="3064" y="1005"/>
                  </a:lnTo>
                  <a:lnTo>
                    <a:pt x="3073" y="975"/>
                  </a:lnTo>
                  <a:lnTo>
                    <a:pt x="3076" y="947"/>
                  </a:lnTo>
                  <a:lnTo>
                    <a:pt x="3075" y="919"/>
                  </a:lnTo>
                  <a:lnTo>
                    <a:pt x="3070" y="891"/>
                  </a:lnTo>
                  <a:lnTo>
                    <a:pt x="3061" y="863"/>
                  </a:lnTo>
                  <a:lnTo>
                    <a:pt x="3048" y="837"/>
                  </a:lnTo>
                  <a:lnTo>
                    <a:pt x="3034" y="810"/>
                  </a:lnTo>
                  <a:lnTo>
                    <a:pt x="3017" y="785"/>
                  </a:lnTo>
                  <a:lnTo>
                    <a:pt x="3006" y="773"/>
                  </a:lnTo>
                  <a:lnTo>
                    <a:pt x="2995" y="762"/>
                  </a:lnTo>
                  <a:lnTo>
                    <a:pt x="2986" y="748"/>
                  </a:lnTo>
                  <a:lnTo>
                    <a:pt x="2976" y="734"/>
                  </a:lnTo>
                  <a:lnTo>
                    <a:pt x="2968" y="719"/>
                  </a:lnTo>
                  <a:lnTo>
                    <a:pt x="2960" y="703"/>
                  </a:lnTo>
                  <a:lnTo>
                    <a:pt x="2954" y="688"/>
                  </a:lnTo>
                  <a:lnTo>
                    <a:pt x="2950" y="670"/>
                  </a:lnTo>
                  <a:lnTo>
                    <a:pt x="2951" y="663"/>
                  </a:lnTo>
                  <a:lnTo>
                    <a:pt x="2953" y="657"/>
                  </a:lnTo>
                  <a:lnTo>
                    <a:pt x="2956" y="652"/>
                  </a:lnTo>
                  <a:lnTo>
                    <a:pt x="2960" y="647"/>
                  </a:lnTo>
                  <a:lnTo>
                    <a:pt x="2970" y="639"/>
                  </a:lnTo>
                  <a:lnTo>
                    <a:pt x="2978" y="632"/>
                  </a:lnTo>
                  <a:lnTo>
                    <a:pt x="3003" y="633"/>
                  </a:lnTo>
                  <a:lnTo>
                    <a:pt x="3021" y="641"/>
                  </a:lnTo>
                  <a:lnTo>
                    <a:pt x="3034" y="655"/>
                  </a:lnTo>
                  <a:lnTo>
                    <a:pt x="3043" y="672"/>
                  </a:lnTo>
                  <a:lnTo>
                    <a:pt x="3052" y="690"/>
                  </a:lnTo>
                  <a:lnTo>
                    <a:pt x="3062" y="707"/>
                  </a:lnTo>
                  <a:lnTo>
                    <a:pt x="3075" y="719"/>
                  </a:lnTo>
                  <a:lnTo>
                    <a:pt x="3094" y="727"/>
                  </a:lnTo>
                  <a:close/>
                  <a:moveTo>
                    <a:pt x="4099" y="651"/>
                  </a:moveTo>
                  <a:lnTo>
                    <a:pt x="4102" y="658"/>
                  </a:lnTo>
                  <a:lnTo>
                    <a:pt x="4103" y="664"/>
                  </a:lnTo>
                  <a:lnTo>
                    <a:pt x="4103" y="672"/>
                  </a:lnTo>
                  <a:lnTo>
                    <a:pt x="4102" y="679"/>
                  </a:lnTo>
                  <a:lnTo>
                    <a:pt x="4097" y="694"/>
                  </a:lnTo>
                  <a:lnTo>
                    <a:pt x="4089" y="708"/>
                  </a:lnTo>
                  <a:lnTo>
                    <a:pt x="4072" y="744"/>
                  </a:lnTo>
                  <a:lnTo>
                    <a:pt x="4051" y="779"/>
                  </a:lnTo>
                  <a:lnTo>
                    <a:pt x="4028" y="813"/>
                  </a:lnTo>
                  <a:lnTo>
                    <a:pt x="4007" y="849"/>
                  </a:lnTo>
                  <a:lnTo>
                    <a:pt x="3991" y="885"/>
                  </a:lnTo>
                  <a:lnTo>
                    <a:pt x="3983" y="923"/>
                  </a:lnTo>
                  <a:lnTo>
                    <a:pt x="3987" y="963"/>
                  </a:lnTo>
                  <a:lnTo>
                    <a:pt x="4004" y="1005"/>
                  </a:lnTo>
                  <a:lnTo>
                    <a:pt x="4015" y="1010"/>
                  </a:lnTo>
                  <a:lnTo>
                    <a:pt x="4027" y="1014"/>
                  </a:lnTo>
                  <a:lnTo>
                    <a:pt x="4039" y="1017"/>
                  </a:lnTo>
                  <a:lnTo>
                    <a:pt x="4051" y="1018"/>
                  </a:lnTo>
                  <a:lnTo>
                    <a:pt x="4064" y="1019"/>
                  </a:lnTo>
                  <a:lnTo>
                    <a:pt x="4077" y="1020"/>
                  </a:lnTo>
                  <a:lnTo>
                    <a:pt x="4088" y="1021"/>
                  </a:lnTo>
                  <a:lnTo>
                    <a:pt x="4099" y="1024"/>
                  </a:lnTo>
                  <a:lnTo>
                    <a:pt x="4097" y="1045"/>
                  </a:lnTo>
                  <a:lnTo>
                    <a:pt x="4098" y="1065"/>
                  </a:lnTo>
                  <a:lnTo>
                    <a:pt x="4100" y="1084"/>
                  </a:lnTo>
                  <a:lnTo>
                    <a:pt x="4105" y="1102"/>
                  </a:lnTo>
                  <a:lnTo>
                    <a:pt x="4113" y="1120"/>
                  </a:lnTo>
                  <a:lnTo>
                    <a:pt x="4122" y="1136"/>
                  </a:lnTo>
                  <a:lnTo>
                    <a:pt x="4134" y="1152"/>
                  </a:lnTo>
                  <a:lnTo>
                    <a:pt x="4148" y="1167"/>
                  </a:lnTo>
                  <a:lnTo>
                    <a:pt x="4131" y="1196"/>
                  </a:lnTo>
                  <a:lnTo>
                    <a:pt x="4115" y="1226"/>
                  </a:lnTo>
                  <a:lnTo>
                    <a:pt x="4101" y="1257"/>
                  </a:lnTo>
                  <a:lnTo>
                    <a:pt x="4089" y="1289"/>
                  </a:lnTo>
                  <a:lnTo>
                    <a:pt x="4080" y="1322"/>
                  </a:lnTo>
                  <a:lnTo>
                    <a:pt x="4071" y="1355"/>
                  </a:lnTo>
                  <a:lnTo>
                    <a:pt x="4066" y="1390"/>
                  </a:lnTo>
                  <a:lnTo>
                    <a:pt x="4061" y="1425"/>
                  </a:lnTo>
                  <a:lnTo>
                    <a:pt x="4059" y="1432"/>
                  </a:lnTo>
                  <a:lnTo>
                    <a:pt x="4058" y="1440"/>
                  </a:lnTo>
                  <a:lnTo>
                    <a:pt x="4058" y="1447"/>
                  </a:lnTo>
                  <a:lnTo>
                    <a:pt x="4060" y="1454"/>
                  </a:lnTo>
                  <a:lnTo>
                    <a:pt x="4063" y="1461"/>
                  </a:lnTo>
                  <a:lnTo>
                    <a:pt x="4068" y="1468"/>
                  </a:lnTo>
                  <a:lnTo>
                    <a:pt x="4073" y="1476"/>
                  </a:lnTo>
                  <a:lnTo>
                    <a:pt x="4080" y="1483"/>
                  </a:lnTo>
                  <a:lnTo>
                    <a:pt x="4048" y="1479"/>
                  </a:lnTo>
                  <a:lnTo>
                    <a:pt x="4017" y="1474"/>
                  </a:lnTo>
                  <a:lnTo>
                    <a:pt x="3987" y="1469"/>
                  </a:lnTo>
                  <a:lnTo>
                    <a:pt x="3957" y="1464"/>
                  </a:lnTo>
                  <a:lnTo>
                    <a:pt x="3927" y="1459"/>
                  </a:lnTo>
                  <a:lnTo>
                    <a:pt x="3899" y="1453"/>
                  </a:lnTo>
                  <a:lnTo>
                    <a:pt x="3869" y="1448"/>
                  </a:lnTo>
                  <a:lnTo>
                    <a:pt x="3841" y="1445"/>
                  </a:lnTo>
                  <a:lnTo>
                    <a:pt x="3842" y="1435"/>
                  </a:lnTo>
                  <a:lnTo>
                    <a:pt x="3844" y="1428"/>
                  </a:lnTo>
                  <a:lnTo>
                    <a:pt x="3847" y="1422"/>
                  </a:lnTo>
                  <a:lnTo>
                    <a:pt x="3851" y="1417"/>
                  </a:lnTo>
                  <a:lnTo>
                    <a:pt x="3856" y="1412"/>
                  </a:lnTo>
                  <a:lnTo>
                    <a:pt x="3861" y="1408"/>
                  </a:lnTo>
                  <a:lnTo>
                    <a:pt x="3866" y="1403"/>
                  </a:lnTo>
                  <a:lnTo>
                    <a:pt x="3869" y="1396"/>
                  </a:lnTo>
                  <a:lnTo>
                    <a:pt x="3885" y="1385"/>
                  </a:lnTo>
                  <a:lnTo>
                    <a:pt x="3896" y="1369"/>
                  </a:lnTo>
                  <a:lnTo>
                    <a:pt x="3902" y="1352"/>
                  </a:lnTo>
                  <a:lnTo>
                    <a:pt x="3905" y="1333"/>
                  </a:lnTo>
                  <a:lnTo>
                    <a:pt x="3906" y="1315"/>
                  </a:lnTo>
                  <a:lnTo>
                    <a:pt x="3904" y="1296"/>
                  </a:lnTo>
                  <a:lnTo>
                    <a:pt x="3902" y="1278"/>
                  </a:lnTo>
                  <a:lnTo>
                    <a:pt x="3899" y="1263"/>
                  </a:lnTo>
                  <a:lnTo>
                    <a:pt x="3891" y="1252"/>
                  </a:lnTo>
                  <a:lnTo>
                    <a:pt x="3887" y="1242"/>
                  </a:lnTo>
                  <a:lnTo>
                    <a:pt x="3883" y="1231"/>
                  </a:lnTo>
                  <a:lnTo>
                    <a:pt x="3879" y="1221"/>
                  </a:lnTo>
                  <a:lnTo>
                    <a:pt x="3875" y="1211"/>
                  </a:lnTo>
                  <a:lnTo>
                    <a:pt x="3871" y="1202"/>
                  </a:lnTo>
                  <a:lnTo>
                    <a:pt x="3866" y="1194"/>
                  </a:lnTo>
                  <a:lnTo>
                    <a:pt x="3860" y="1186"/>
                  </a:lnTo>
                  <a:lnTo>
                    <a:pt x="3874" y="1160"/>
                  </a:lnTo>
                  <a:lnTo>
                    <a:pt x="3885" y="1133"/>
                  </a:lnTo>
                  <a:lnTo>
                    <a:pt x="3890" y="1104"/>
                  </a:lnTo>
                  <a:lnTo>
                    <a:pt x="3892" y="1075"/>
                  </a:lnTo>
                  <a:lnTo>
                    <a:pt x="3892" y="1045"/>
                  </a:lnTo>
                  <a:lnTo>
                    <a:pt x="3891" y="1015"/>
                  </a:lnTo>
                  <a:lnTo>
                    <a:pt x="3889" y="986"/>
                  </a:lnTo>
                  <a:lnTo>
                    <a:pt x="3888" y="956"/>
                  </a:lnTo>
                  <a:lnTo>
                    <a:pt x="3895" y="926"/>
                  </a:lnTo>
                  <a:lnTo>
                    <a:pt x="3904" y="897"/>
                  </a:lnTo>
                  <a:lnTo>
                    <a:pt x="3917" y="868"/>
                  </a:lnTo>
                  <a:lnTo>
                    <a:pt x="3929" y="842"/>
                  </a:lnTo>
                  <a:lnTo>
                    <a:pt x="3941" y="815"/>
                  </a:lnTo>
                  <a:lnTo>
                    <a:pt x="3951" y="787"/>
                  </a:lnTo>
                  <a:lnTo>
                    <a:pt x="3956" y="758"/>
                  </a:lnTo>
                  <a:lnTo>
                    <a:pt x="3956" y="727"/>
                  </a:lnTo>
                  <a:lnTo>
                    <a:pt x="3977" y="722"/>
                  </a:lnTo>
                  <a:lnTo>
                    <a:pt x="3993" y="711"/>
                  </a:lnTo>
                  <a:lnTo>
                    <a:pt x="4005" y="694"/>
                  </a:lnTo>
                  <a:lnTo>
                    <a:pt x="4014" y="676"/>
                  </a:lnTo>
                  <a:lnTo>
                    <a:pt x="4025" y="658"/>
                  </a:lnTo>
                  <a:lnTo>
                    <a:pt x="4037" y="642"/>
                  </a:lnTo>
                  <a:lnTo>
                    <a:pt x="4055" y="633"/>
                  </a:lnTo>
                  <a:lnTo>
                    <a:pt x="4080" y="632"/>
                  </a:lnTo>
                  <a:lnTo>
                    <a:pt x="4099" y="651"/>
                  </a:lnTo>
                  <a:close/>
                  <a:moveTo>
                    <a:pt x="5095" y="1474"/>
                  </a:moveTo>
                  <a:lnTo>
                    <a:pt x="5094" y="1482"/>
                  </a:lnTo>
                  <a:lnTo>
                    <a:pt x="5091" y="1493"/>
                  </a:lnTo>
                  <a:lnTo>
                    <a:pt x="5088" y="1503"/>
                  </a:lnTo>
                  <a:lnTo>
                    <a:pt x="5086" y="1512"/>
                  </a:lnTo>
                  <a:lnTo>
                    <a:pt x="5066" y="1530"/>
                  </a:lnTo>
                  <a:lnTo>
                    <a:pt x="5041" y="1541"/>
                  </a:lnTo>
                  <a:lnTo>
                    <a:pt x="5016" y="1550"/>
                  </a:lnTo>
                  <a:lnTo>
                    <a:pt x="4990" y="1557"/>
                  </a:lnTo>
                  <a:lnTo>
                    <a:pt x="4964" y="1564"/>
                  </a:lnTo>
                  <a:lnTo>
                    <a:pt x="4942" y="1576"/>
                  </a:lnTo>
                  <a:lnTo>
                    <a:pt x="4925" y="1592"/>
                  </a:lnTo>
                  <a:lnTo>
                    <a:pt x="4913" y="1616"/>
                  </a:lnTo>
                  <a:lnTo>
                    <a:pt x="4911" y="1624"/>
                  </a:lnTo>
                  <a:lnTo>
                    <a:pt x="4910" y="1632"/>
                  </a:lnTo>
                  <a:lnTo>
                    <a:pt x="4910" y="1642"/>
                  </a:lnTo>
                  <a:lnTo>
                    <a:pt x="4911" y="1650"/>
                  </a:lnTo>
                  <a:lnTo>
                    <a:pt x="4913" y="1659"/>
                  </a:lnTo>
                  <a:lnTo>
                    <a:pt x="4916" y="1668"/>
                  </a:lnTo>
                  <a:lnTo>
                    <a:pt x="4920" y="1676"/>
                  </a:lnTo>
                  <a:lnTo>
                    <a:pt x="4923" y="1684"/>
                  </a:lnTo>
                  <a:lnTo>
                    <a:pt x="4909" y="1676"/>
                  </a:lnTo>
                  <a:lnTo>
                    <a:pt x="4894" y="1667"/>
                  </a:lnTo>
                  <a:lnTo>
                    <a:pt x="4880" y="1659"/>
                  </a:lnTo>
                  <a:lnTo>
                    <a:pt x="4866" y="1649"/>
                  </a:lnTo>
                  <a:lnTo>
                    <a:pt x="4837" y="1628"/>
                  </a:lnTo>
                  <a:lnTo>
                    <a:pt x="4808" y="1607"/>
                  </a:lnTo>
                  <a:lnTo>
                    <a:pt x="4805" y="1582"/>
                  </a:lnTo>
                  <a:lnTo>
                    <a:pt x="4808" y="1560"/>
                  </a:lnTo>
                  <a:lnTo>
                    <a:pt x="4818" y="1539"/>
                  </a:lnTo>
                  <a:lnTo>
                    <a:pt x="4831" y="1520"/>
                  </a:lnTo>
                  <a:lnTo>
                    <a:pt x="4848" y="1502"/>
                  </a:lnTo>
                  <a:lnTo>
                    <a:pt x="4867" y="1485"/>
                  </a:lnTo>
                  <a:lnTo>
                    <a:pt x="4886" y="1469"/>
                  </a:lnTo>
                  <a:lnTo>
                    <a:pt x="4904" y="1454"/>
                  </a:lnTo>
                  <a:lnTo>
                    <a:pt x="4925" y="1444"/>
                  </a:lnTo>
                  <a:lnTo>
                    <a:pt x="4949" y="1435"/>
                  </a:lnTo>
                  <a:lnTo>
                    <a:pt x="4976" y="1430"/>
                  </a:lnTo>
                  <a:lnTo>
                    <a:pt x="5003" y="1428"/>
                  </a:lnTo>
                  <a:lnTo>
                    <a:pt x="5031" y="1430"/>
                  </a:lnTo>
                  <a:lnTo>
                    <a:pt x="5056" y="1438"/>
                  </a:lnTo>
                  <a:lnTo>
                    <a:pt x="5078" y="1452"/>
                  </a:lnTo>
                  <a:lnTo>
                    <a:pt x="5095" y="1474"/>
                  </a:lnTo>
                  <a:close/>
                  <a:moveTo>
                    <a:pt x="2164" y="1616"/>
                  </a:moveTo>
                  <a:lnTo>
                    <a:pt x="2174" y="1645"/>
                  </a:lnTo>
                  <a:lnTo>
                    <a:pt x="2156" y="1663"/>
                  </a:lnTo>
                  <a:lnTo>
                    <a:pt x="2137" y="1680"/>
                  </a:lnTo>
                  <a:lnTo>
                    <a:pt x="2116" y="1696"/>
                  </a:lnTo>
                  <a:lnTo>
                    <a:pt x="2096" y="1712"/>
                  </a:lnTo>
                  <a:lnTo>
                    <a:pt x="2075" y="1726"/>
                  </a:lnTo>
                  <a:lnTo>
                    <a:pt x="2054" y="1741"/>
                  </a:lnTo>
                  <a:lnTo>
                    <a:pt x="2033" y="1755"/>
                  </a:lnTo>
                  <a:lnTo>
                    <a:pt x="2011" y="1770"/>
                  </a:lnTo>
                  <a:lnTo>
                    <a:pt x="2011" y="1755"/>
                  </a:lnTo>
                  <a:lnTo>
                    <a:pt x="2008" y="1740"/>
                  </a:lnTo>
                  <a:lnTo>
                    <a:pt x="2006" y="1724"/>
                  </a:lnTo>
                  <a:lnTo>
                    <a:pt x="2001" y="1709"/>
                  </a:lnTo>
                  <a:lnTo>
                    <a:pt x="1995" y="1696"/>
                  </a:lnTo>
                  <a:lnTo>
                    <a:pt x="1986" y="1684"/>
                  </a:lnTo>
                  <a:lnTo>
                    <a:pt x="1976" y="1673"/>
                  </a:lnTo>
                  <a:lnTo>
                    <a:pt x="1963" y="1665"/>
                  </a:lnTo>
                  <a:lnTo>
                    <a:pt x="1927" y="1637"/>
                  </a:lnTo>
                  <a:lnTo>
                    <a:pt x="1892" y="1611"/>
                  </a:lnTo>
                  <a:lnTo>
                    <a:pt x="1876" y="1597"/>
                  </a:lnTo>
                  <a:lnTo>
                    <a:pt x="1859" y="1582"/>
                  </a:lnTo>
                  <a:lnTo>
                    <a:pt x="1843" y="1567"/>
                  </a:lnTo>
                  <a:lnTo>
                    <a:pt x="1829" y="1550"/>
                  </a:lnTo>
                  <a:lnTo>
                    <a:pt x="1829" y="1539"/>
                  </a:lnTo>
                  <a:lnTo>
                    <a:pt x="1833" y="1529"/>
                  </a:lnTo>
                  <a:lnTo>
                    <a:pt x="1837" y="1518"/>
                  </a:lnTo>
                  <a:lnTo>
                    <a:pt x="1842" y="1507"/>
                  </a:lnTo>
                  <a:lnTo>
                    <a:pt x="1849" y="1498"/>
                  </a:lnTo>
                  <a:lnTo>
                    <a:pt x="1857" y="1489"/>
                  </a:lnTo>
                  <a:lnTo>
                    <a:pt x="1867" y="1481"/>
                  </a:lnTo>
                  <a:lnTo>
                    <a:pt x="1877" y="1474"/>
                  </a:lnTo>
                  <a:lnTo>
                    <a:pt x="1921" y="1470"/>
                  </a:lnTo>
                  <a:lnTo>
                    <a:pt x="1964" y="1474"/>
                  </a:lnTo>
                  <a:lnTo>
                    <a:pt x="2005" y="1485"/>
                  </a:lnTo>
                  <a:lnTo>
                    <a:pt x="2046" y="1502"/>
                  </a:lnTo>
                  <a:lnTo>
                    <a:pt x="2083" y="1524"/>
                  </a:lnTo>
                  <a:lnTo>
                    <a:pt x="2115" y="1551"/>
                  </a:lnTo>
                  <a:lnTo>
                    <a:pt x="2143" y="1582"/>
                  </a:lnTo>
                  <a:lnTo>
                    <a:pt x="2164" y="1616"/>
                  </a:lnTo>
                  <a:close/>
                  <a:moveTo>
                    <a:pt x="4406" y="1760"/>
                  </a:moveTo>
                  <a:lnTo>
                    <a:pt x="4467" y="1793"/>
                  </a:lnTo>
                  <a:lnTo>
                    <a:pt x="4528" y="1827"/>
                  </a:lnTo>
                  <a:lnTo>
                    <a:pt x="4588" y="1862"/>
                  </a:lnTo>
                  <a:lnTo>
                    <a:pt x="4647" y="1899"/>
                  </a:lnTo>
                  <a:lnTo>
                    <a:pt x="4707" y="1938"/>
                  </a:lnTo>
                  <a:lnTo>
                    <a:pt x="4764" y="1978"/>
                  </a:lnTo>
                  <a:lnTo>
                    <a:pt x="4820" y="2021"/>
                  </a:lnTo>
                  <a:lnTo>
                    <a:pt x="4875" y="2066"/>
                  </a:lnTo>
                  <a:lnTo>
                    <a:pt x="4879" y="2072"/>
                  </a:lnTo>
                  <a:lnTo>
                    <a:pt x="4885" y="2078"/>
                  </a:lnTo>
                  <a:lnTo>
                    <a:pt x="4890" y="2082"/>
                  </a:lnTo>
                  <a:lnTo>
                    <a:pt x="4895" y="2085"/>
                  </a:lnTo>
                  <a:lnTo>
                    <a:pt x="4903" y="2089"/>
                  </a:lnTo>
                  <a:lnTo>
                    <a:pt x="4909" y="2093"/>
                  </a:lnTo>
                  <a:lnTo>
                    <a:pt x="4916" y="2098"/>
                  </a:lnTo>
                  <a:lnTo>
                    <a:pt x="4923" y="2104"/>
                  </a:lnTo>
                  <a:lnTo>
                    <a:pt x="4970" y="2155"/>
                  </a:lnTo>
                  <a:lnTo>
                    <a:pt x="5019" y="2203"/>
                  </a:lnTo>
                  <a:lnTo>
                    <a:pt x="5068" y="2253"/>
                  </a:lnTo>
                  <a:lnTo>
                    <a:pt x="5116" y="2302"/>
                  </a:lnTo>
                  <a:lnTo>
                    <a:pt x="5163" y="2351"/>
                  </a:lnTo>
                  <a:lnTo>
                    <a:pt x="5208" y="2402"/>
                  </a:lnTo>
                  <a:lnTo>
                    <a:pt x="5249" y="2453"/>
                  </a:lnTo>
                  <a:lnTo>
                    <a:pt x="5287" y="2506"/>
                  </a:lnTo>
                  <a:lnTo>
                    <a:pt x="5364" y="2612"/>
                  </a:lnTo>
                  <a:lnTo>
                    <a:pt x="5369" y="2633"/>
                  </a:lnTo>
                  <a:lnTo>
                    <a:pt x="5376" y="2654"/>
                  </a:lnTo>
                  <a:lnTo>
                    <a:pt x="5386" y="2674"/>
                  </a:lnTo>
                  <a:lnTo>
                    <a:pt x="5397" y="2693"/>
                  </a:lnTo>
                  <a:lnTo>
                    <a:pt x="5411" y="2710"/>
                  </a:lnTo>
                  <a:lnTo>
                    <a:pt x="5426" y="2725"/>
                  </a:lnTo>
                  <a:lnTo>
                    <a:pt x="5442" y="2737"/>
                  </a:lnTo>
                  <a:lnTo>
                    <a:pt x="5460" y="2745"/>
                  </a:lnTo>
                  <a:lnTo>
                    <a:pt x="5507" y="2832"/>
                  </a:lnTo>
                  <a:lnTo>
                    <a:pt x="5504" y="2842"/>
                  </a:lnTo>
                  <a:lnTo>
                    <a:pt x="5502" y="2853"/>
                  </a:lnTo>
                  <a:lnTo>
                    <a:pt x="5501" y="2863"/>
                  </a:lnTo>
                  <a:lnTo>
                    <a:pt x="5502" y="2874"/>
                  </a:lnTo>
                  <a:lnTo>
                    <a:pt x="5503" y="2886"/>
                  </a:lnTo>
                  <a:lnTo>
                    <a:pt x="5506" y="2896"/>
                  </a:lnTo>
                  <a:lnTo>
                    <a:pt x="5511" y="2907"/>
                  </a:lnTo>
                  <a:lnTo>
                    <a:pt x="5517" y="2917"/>
                  </a:lnTo>
                  <a:lnTo>
                    <a:pt x="5521" y="2925"/>
                  </a:lnTo>
                  <a:lnTo>
                    <a:pt x="5528" y="2932"/>
                  </a:lnTo>
                  <a:lnTo>
                    <a:pt x="5535" y="2940"/>
                  </a:lnTo>
                  <a:lnTo>
                    <a:pt x="5542" y="2946"/>
                  </a:lnTo>
                  <a:lnTo>
                    <a:pt x="5559" y="2961"/>
                  </a:lnTo>
                  <a:lnTo>
                    <a:pt x="5575" y="2975"/>
                  </a:lnTo>
                  <a:lnTo>
                    <a:pt x="5624" y="3076"/>
                  </a:lnTo>
                  <a:lnTo>
                    <a:pt x="5669" y="3180"/>
                  </a:lnTo>
                  <a:lnTo>
                    <a:pt x="5712" y="3283"/>
                  </a:lnTo>
                  <a:lnTo>
                    <a:pt x="5751" y="3390"/>
                  </a:lnTo>
                  <a:lnTo>
                    <a:pt x="5786" y="3497"/>
                  </a:lnTo>
                  <a:lnTo>
                    <a:pt x="5816" y="3606"/>
                  </a:lnTo>
                  <a:lnTo>
                    <a:pt x="5841" y="3716"/>
                  </a:lnTo>
                  <a:lnTo>
                    <a:pt x="5862" y="3826"/>
                  </a:lnTo>
                  <a:lnTo>
                    <a:pt x="5879" y="3917"/>
                  </a:lnTo>
                  <a:lnTo>
                    <a:pt x="5893" y="4009"/>
                  </a:lnTo>
                  <a:lnTo>
                    <a:pt x="5903" y="4101"/>
                  </a:lnTo>
                  <a:lnTo>
                    <a:pt x="5912" y="4194"/>
                  </a:lnTo>
                  <a:lnTo>
                    <a:pt x="5918" y="4288"/>
                  </a:lnTo>
                  <a:lnTo>
                    <a:pt x="5921" y="4380"/>
                  </a:lnTo>
                  <a:lnTo>
                    <a:pt x="5921" y="4472"/>
                  </a:lnTo>
                  <a:lnTo>
                    <a:pt x="5919" y="4563"/>
                  </a:lnTo>
                  <a:lnTo>
                    <a:pt x="5918" y="4649"/>
                  </a:lnTo>
                  <a:lnTo>
                    <a:pt x="5914" y="4737"/>
                  </a:lnTo>
                  <a:lnTo>
                    <a:pt x="5908" y="4824"/>
                  </a:lnTo>
                  <a:lnTo>
                    <a:pt x="5898" y="4911"/>
                  </a:lnTo>
                  <a:lnTo>
                    <a:pt x="5885" y="4998"/>
                  </a:lnTo>
                  <a:lnTo>
                    <a:pt x="5871" y="5084"/>
                  </a:lnTo>
                  <a:lnTo>
                    <a:pt x="5854" y="5168"/>
                  </a:lnTo>
                  <a:lnTo>
                    <a:pt x="5834" y="5252"/>
                  </a:lnTo>
                  <a:lnTo>
                    <a:pt x="5789" y="5430"/>
                  </a:lnTo>
                  <a:lnTo>
                    <a:pt x="5736" y="5603"/>
                  </a:lnTo>
                  <a:lnTo>
                    <a:pt x="5674" y="5772"/>
                  </a:lnTo>
                  <a:lnTo>
                    <a:pt x="5601" y="5938"/>
                  </a:lnTo>
                  <a:lnTo>
                    <a:pt x="5519" y="6099"/>
                  </a:lnTo>
                  <a:lnTo>
                    <a:pt x="5427" y="6255"/>
                  </a:lnTo>
                  <a:lnTo>
                    <a:pt x="5324" y="6406"/>
                  </a:lnTo>
                  <a:lnTo>
                    <a:pt x="5211" y="6553"/>
                  </a:lnTo>
                  <a:lnTo>
                    <a:pt x="5129" y="6647"/>
                  </a:lnTo>
                  <a:lnTo>
                    <a:pt x="5042" y="6736"/>
                  </a:lnTo>
                  <a:lnTo>
                    <a:pt x="4951" y="6819"/>
                  </a:lnTo>
                  <a:lnTo>
                    <a:pt x="4857" y="6897"/>
                  </a:lnTo>
                  <a:lnTo>
                    <a:pt x="4760" y="6970"/>
                  </a:lnTo>
                  <a:lnTo>
                    <a:pt x="4659" y="7036"/>
                  </a:lnTo>
                  <a:lnTo>
                    <a:pt x="4557" y="7099"/>
                  </a:lnTo>
                  <a:lnTo>
                    <a:pt x="4454" y="7155"/>
                  </a:lnTo>
                  <a:lnTo>
                    <a:pt x="4407" y="7179"/>
                  </a:lnTo>
                  <a:lnTo>
                    <a:pt x="4358" y="7200"/>
                  </a:lnTo>
                  <a:lnTo>
                    <a:pt x="4310" y="7220"/>
                  </a:lnTo>
                  <a:lnTo>
                    <a:pt x="4261" y="7238"/>
                  </a:lnTo>
                  <a:lnTo>
                    <a:pt x="4211" y="7256"/>
                  </a:lnTo>
                  <a:lnTo>
                    <a:pt x="4161" y="7273"/>
                  </a:lnTo>
                  <a:lnTo>
                    <a:pt x="4112" y="7290"/>
                  </a:lnTo>
                  <a:lnTo>
                    <a:pt x="4061" y="7308"/>
                  </a:lnTo>
                  <a:lnTo>
                    <a:pt x="4018" y="7319"/>
                  </a:lnTo>
                  <a:lnTo>
                    <a:pt x="3975" y="7328"/>
                  </a:lnTo>
                  <a:lnTo>
                    <a:pt x="3932" y="7337"/>
                  </a:lnTo>
                  <a:lnTo>
                    <a:pt x="3887" y="7344"/>
                  </a:lnTo>
                  <a:lnTo>
                    <a:pt x="3843" y="7351"/>
                  </a:lnTo>
                  <a:lnTo>
                    <a:pt x="3798" y="7357"/>
                  </a:lnTo>
                  <a:lnTo>
                    <a:pt x="3753" y="7361"/>
                  </a:lnTo>
                  <a:lnTo>
                    <a:pt x="3707" y="7365"/>
                  </a:lnTo>
                  <a:lnTo>
                    <a:pt x="3674" y="7359"/>
                  </a:lnTo>
                  <a:lnTo>
                    <a:pt x="3640" y="7355"/>
                  </a:lnTo>
                  <a:lnTo>
                    <a:pt x="3606" y="7353"/>
                  </a:lnTo>
                  <a:lnTo>
                    <a:pt x="3573" y="7353"/>
                  </a:lnTo>
                  <a:lnTo>
                    <a:pt x="3539" y="7355"/>
                  </a:lnTo>
                  <a:lnTo>
                    <a:pt x="3505" y="7359"/>
                  </a:lnTo>
                  <a:lnTo>
                    <a:pt x="3471" y="7365"/>
                  </a:lnTo>
                  <a:lnTo>
                    <a:pt x="3438" y="7375"/>
                  </a:lnTo>
                  <a:lnTo>
                    <a:pt x="3331" y="7359"/>
                  </a:lnTo>
                  <a:lnTo>
                    <a:pt x="3225" y="7340"/>
                  </a:lnTo>
                  <a:lnTo>
                    <a:pt x="3120" y="7318"/>
                  </a:lnTo>
                  <a:lnTo>
                    <a:pt x="3017" y="7290"/>
                  </a:lnTo>
                  <a:lnTo>
                    <a:pt x="2915" y="7259"/>
                  </a:lnTo>
                  <a:lnTo>
                    <a:pt x="2816" y="7220"/>
                  </a:lnTo>
                  <a:lnTo>
                    <a:pt x="2719" y="7177"/>
                  </a:lnTo>
                  <a:lnTo>
                    <a:pt x="2624" y="7126"/>
                  </a:lnTo>
                  <a:lnTo>
                    <a:pt x="2489" y="7051"/>
                  </a:lnTo>
                  <a:lnTo>
                    <a:pt x="2358" y="6962"/>
                  </a:lnTo>
                  <a:lnTo>
                    <a:pt x="2231" y="6862"/>
                  </a:lnTo>
                  <a:lnTo>
                    <a:pt x="2110" y="6752"/>
                  </a:lnTo>
                  <a:lnTo>
                    <a:pt x="1996" y="6634"/>
                  </a:lnTo>
                  <a:lnTo>
                    <a:pt x="1890" y="6512"/>
                  </a:lnTo>
                  <a:lnTo>
                    <a:pt x="1792" y="6385"/>
                  </a:lnTo>
                  <a:lnTo>
                    <a:pt x="1705" y="6256"/>
                  </a:lnTo>
                  <a:lnTo>
                    <a:pt x="1636" y="6147"/>
                  </a:lnTo>
                  <a:lnTo>
                    <a:pt x="1574" y="6034"/>
                  </a:lnTo>
                  <a:lnTo>
                    <a:pt x="1518" y="5918"/>
                  </a:lnTo>
                  <a:lnTo>
                    <a:pt x="1467" y="5801"/>
                  </a:lnTo>
                  <a:lnTo>
                    <a:pt x="1421" y="5680"/>
                  </a:lnTo>
                  <a:lnTo>
                    <a:pt x="1378" y="5558"/>
                  </a:lnTo>
                  <a:lnTo>
                    <a:pt x="1339" y="5434"/>
                  </a:lnTo>
                  <a:lnTo>
                    <a:pt x="1302" y="5309"/>
                  </a:lnTo>
                  <a:lnTo>
                    <a:pt x="1285" y="5233"/>
                  </a:lnTo>
                  <a:lnTo>
                    <a:pt x="1269" y="5157"/>
                  </a:lnTo>
                  <a:lnTo>
                    <a:pt x="1255" y="5080"/>
                  </a:lnTo>
                  <a:lnTo>
                    <a:pt x="1244" y="5000"/>
                  </a:lnTo>
                  <a:lnTo>
                    <a:pt x="1232" y="4921"/>
                  </a:lnTo>
                  <a:lnTo>
                    <a:pt x="1223" y="4840"/>
                  </a:lnTo>
                  <a:lnTo>
                    <a:pt x="1214" y="4760"/>
                  </a:lnTo>
                  <a:lnTo>
                    <a:pt x="1207" y="4678"/>
                  </a:lnTo>
                  <a:lnTo>
                    <a:pt x="1201" y="4578"/>
                  </a:lnTo>
                  <a:lnTo>
                    <a:pt x="1200" y="4479"/>
                  </a:lnTo>
                  <a:lnTo>
                    <a:pt x="1203" y="4379"/>
                  </a:lnTo>
                  <a:lnTo>
                    <a:pt x="1209" y="4281"/>
                  </a:lnTo>
                  <a:lnTo>
                    <a:pt x="1217" y="4183"/>
                  </a:lnTo>
                  <a:lnTo>
                    <a:pt x="1228" y="4083"/>
                  </a:lnTo>
                  <a:lnTo>
                    <a:pt x="1241" y="3984"/>
                  </a:lnTo>
                  <a:lnTo>
                    <a:pt x="1254" y="3884"/>
                  </a:lnTo>
                  <a:lnTo>
                    <a:pt x="1279" y="3745"/>
                  </a:lnTo>
                  <a:lnTo>
                    <a:pt x="1311" y="3608"/>
                  </a:lnTo>
                  <a:lnTo>
                    <a:pt x="1349" y="3473"/>
                  </a:lnTo>
                  <a:lnTo>
                    <a:pt x="1393" y="3339"/>
                  </a:lnTo>
                  <a:lnTo>
                    <a:pt x="1442" y="3209"/>
                  </a:lnTo>
                  <a:lnTo>
                    <a:pt x="1497" y="3080"/>
                  </a:lnTo>
                  <a:lnTo>
                    <a:pt x="1555" y="2954"/>
                  </a:lnTo>
                  <a:lnTo>
                    <a:pt x="1619" y="2832"/>
                  </a:lnTo>
                  <a:lnTo>
                    <a:pt x="1671" y="2743"/>
                  </a:lnTo>
                  <a:lnTo>
                    <a:pt x="1726" y="2654"/>
                  </a:lnTo>
                  <a:lnTo>
                    <a:pt x="1785" y="2568"/>
                  </a:lnTo>
                  <a:lnTo>
                    <a:pt x="1849" y="2484"/>
                  </a:lnTo>
                  <a:lnTo>
                    <a:pt x="1914" y="2401"/>
                  </a:lnTo>
                  <a:lnTo>
                    <a:pt x="1984" y="2322"/>
                  </a:lnTo>
                  <a:lnTo>
                    <a:pt x="2058" y="2245"/>
                  </a:lnTo>
                  <a:lnTo>
                    <a:pt x="2136" y="2172"/>
                  </a:lnTo>
                  <a:lnTo>
                    <a:pt x="2183" y="2126"/>
                  </a:lnTo>
                  <a:lnTo>
                    <a:pt x="2232" y="2082"/>
                  </a:lnTo>
                  <a:lnTo>
                    <a:pt x="2283" y="2039"/>
                  </a:lnTo>
                  <a:lnTo>
                    <a:pt x="2335" y="1998"/>
                  </a:lnTo>
                  <a:lnTo>
                    <a:pt x="2387" y="1958"/>
                  </a:lnTo>
                  <a:lnTo>
                    <a:pt x="2439" y="1920"/>
                  </a:lnTo>
                  <a:lnTo>
                    <a:pt x="2493" y="1883"/>
                  </a:lnTo>
                  <a:lnTo>
                    <a:pt x="2547" y="1846"/>
                  </a:lnTo>
                  <a:lnTo>
                    <a:pt x="2652" y="1794"/>
                  </a:lnTo>
                  <a:lnTo>
                    <a:pt x="2759" y="1744"/>
                  </a:lnTo>
                  <a:lnTo>
                    <a:pt x="2869" y="1699"/>
                  </a:lnTo>
                  <a:lnTo>
                    <a:pt x="2981" y="1659"/>
                  </a:lnTo>
                  <a:lnTo>
                    <a:pt x="3095" y="1625"/>
                  </a:lnTo>
                  <a:lnTo>
                    <a:pt x="3213" y="1600"/>
                  </a:lnTo>
                  <a:lnTo>
                    <a:pt x="3333" y="1584"/>
                  </a:lnTo>
                  <a:lnTo>
                    <a:pt x="3457" y="1578"/>
                  </a:lnTo>
                  <a:lnTo>
                    <a:pt x="3583" y="1573"/>
                  </a:lnTo>
                  <a:lnTo>
                    <a:pt x="3707" y="1576"/>
                  </a:lnTo>
                  <a:lnTo>
                    <a:pt x="3829" y="1588"/>
                  </a:lnTo>
                  <a:lnTo>
                    <a:pt x="3950" y="1608"/>
                  </a:lnTo>
                  <a:lnTo>
                    <a:pt x="4068" y="1636"/>
                  </a:lnTo>
                  <a:lnTo>
                    <a:pt x="4184" y="1671"/>
                  </a:lnTo>
                  <a:lnTo>
                    <a:pt x="4296" y="1713"/>
                  </a:lnTo>
                  <a:lnTo>
                    <a:pt x="4406" y="1760"/>
                  </a:lnTo>
                  <a:close/>
                  <a:moveTo>
                    <a:pt x="5460" y="2870"/>
                  </a:moveTo>
                  <a:lnTo>
                    <a:pt x="5498" y="2939"/>
                  </a:lnTo>
                  <a:lnTo>
                    <a:pt x="5534" y="3009"/>
                  </a:lnTo>
                  <a:lnTo>
                    <a:pt x="5569" y="3081"/>
                  </a:lnTo>
                  <a:lnTo>
                    <a:pt x="5602" y="3154"/>
                  </a:lnTo>
                  <a:lnTo>
                    <a:pt x="5632" y="3228"/>
                  </a:lnTo>
                  <a:lnTo>
                    <a:pt x="5661" y="3303"/>
                  </a:lnTo>
                  <a:lnTo>
                    <a:pt x="5688" y="3379"/>
                  </a:lnTo>
                  <a:lnTo>
                    <a:pt x="5714" y="3456"/>
                  </a:lnTo>
                  <a:lnTo>
                    <a:pt x="5757" y="3608"/>
                  </a:lnTo>
                  <a:lnTo>
                    <a:pt x="5794" y="3763"/>
                  </a:lnTo>
                  <a:lnTo>
                    <a:pt x="5823" y="3920"/>
                  </a:lnTo>
                  <a:lnTo>
                    <a:pt x="5845" y="4079"/>
                  </a:lnTo>
                  <a:lnTo>
                    <a:pt x="5860" y="4240"/>
                  </a:lnTo>
                  <a:lnTo>
                    <a:pt x="5867" y="4400"/>
                  </a:lnTo>
                  <a:lnTo>
                    <a:pt x="5867" y="4562"/>
                  </a:lnTo>
                  <a:lnTo>
                    <a:pt x="5860" y="4723"/>
                  </a:lnTo>
                  <a:lnTo>
                    <a:pt x="5852" y="4820"/>
                  </a:lnTo>
                  <a:lnTo>
                    <a:pt x="5841" y="4917"/>
                  </a:lnTo>
                  <a:lnTo>
                    <a:pt x="5827" y="5012"/>
                  </a:lnTo>
                  <a:lnTo>
                    <a:pt x="5810" y="5107"/>
                  </a:lnTo>
                  <a:lnTo>
                    <a:pt x="5792" y="5202"/>
                  </a:lnTo>
                  <a:lnTo>
                    <a:pt x="5770" y="5295"/>
                  </a:lnTo>
                  <a:lnTo>
                    <a:pt x="5746" y="5389"/>
                  </a:lnTo>
                  <a:lnTo>
                    <a:pt x="5718" y="5481"/>
                  </a:lnTo>
                  <a:lnTo>
                    <a:pt x="5705" y="5524"/>
                  </a:lnTo>
                  <a:lnTo>
                    <a:pt x="5691" y="5565"/>
                  </a:lnTo>
                  <a:lnTo>
                    <a:pt x="5677" y="5607"/>
                  </a:lnTo>
                  <a:lnTo>
                    <a:pt x="5662" y="5649"/>
                  </a:lnTo>
                  <a:lnTo>
                    <a:pt x="5646" y="5690"/>
                  </a:lnTo>
                  <a:lnTo>
                    <a:pt x="5630" y="5731"/>
                  </a:lnTo>
                  <a:lnTo>
                    <a:pt x="5613" y="5772"/>
                  </a:lnTo>
                  <a:lnTo>
                    <a:pt x="5596" y="5813"/>
                  </a:lnTo>
                  <a:lnTo>
                    <a:pt x="5551" y="5915"/>
                  </a:lnTo>
                  <a:lnTo>
                    <a:pt x="5501" y="6016"/>
                  </a:lnTo>
                  <a:lnTo>
                    <a:pt x="5447" y="6114"/>
                  </a:lnTo>
                  <a:lnTo>
                    <a:pt x="5389" y="6210"/>
                  </a:lnTo>
                  <a:lnTo>
                    <a:pt x="5327" y="6304"/>
                  </a:lnTo>
                  <a:lnTo>
                    <a:pt x="5261" y="6396"/>
                  </a:lnTo>
                  <a:lnTo>
                    <a:pt x="5190" y="6485"/>
                  </a:lnTo>
                  <a:lnTo>
                    <a:pt x="5114" y="6572"/>
                  </a:lnTo>
                  <a:lnTo>
                    <a:pt x="5071" y="6621"/>
                  </a:lnTo>
                  <a:lnTo>
                    <a:pt x="5026" y="6669"/>
                  </a:lnTo>
                  <a:lnTo>
                    <a:pt x="4979" y="6715"/>
                  </a:lnTo>
                  <a:lnTo>
                    <a:pt x="4931" y="6760"/>
                  </a:lnTo>
                  <a:lnTo>
                    <a:pt x="4882" y="6804"/>
                  </a:lnTo>
                  <a:lnTo>
                    <a:pt x="4832" y="6846"/>
                  </a:lnTo>
                  <a:lnTo>
                    <a:pt x="4781" y="6886"/>
                  </a:lnTo>
                  <a:lnTo>
                    <a:pt x="4729" y="6925"/>
                  </a:lnTo>
                  <a:lnTo>
                    <a:pt x="4667" y="6968"/>
                  </a:lnTo>
                  <a:lnTo>
                    <a:pt x="4604" y="7009"/>
                  </a:lnTo>
                  <a:lnTo>
                    <a:pt x="4539" y="7048"/>
                  </a:lnTo>
                  <a:lnTo>
                    <a:pt x="4474" y="7084"/>
                  </a:lnTo>
                  <a:lnTo>
                    <a:pt x="4407" y="7118"/>
                  </a:lnTo>
                  <a:lnTo>
                    <a:pt x="4339" y="7149"/>
                  </a:lnTo>
                  <a:lnTo>
                    <a:pt x="4270" y="7177"/>
                  </a:lnTo>
                  <a:lnTo>
                    <a:pt x="4201" y="7204"/>
                  </a:lnTo>
                  <a:lnTo>
                    <a:pt x="4097" y="7237"/>
                  </a:lnTo>
                  <a:lnTo>
                    <a:pt x="3992" y="7265"/>
                  </a:lnTo>
                  <a:lnTo>
                    <a:pt x="3885" y="7286"/>
                  </a:lnTo>
                  <a:lnTo>
                    <a:pt x="3776" y="7302"/>
                  </a:lnTo>
                  <a:lnTo>
                    <a:pt x="3667" y="7310"/>
                  </a:lnTo>
                  <a:lnTo>
                    <a:pt x="3557" y="7314"/>
                  </a:lnTo>
                  <a:lnTo>
                    <a:pt x="3446" y="7309"/>
                  </a:lnTo>
                  <a:lnTo>
                    <a:pt x="3333" y="7299"/>
                  </a:lnTo>
                  <a:lnTo>
                    <a:pt x="3221" y="7281"/>
                  </a:lnTo>
                  <a:lnTo>
                    <a:pt x="3111" y="7256"/>
                  </a:lnTo>
                  <a:lnTo>
                    <a:pt x="3003" y="7225"/>
                  </a:lnTo>
                  <a:lnTo>
                    <a:pt x="2897" y="7188"/>
                  </a:lnTo>
                  <a:lnTo>
                    <a:pt x="2793" y="7144"/>
                  </a:lnTo>
                  <a:lnTo>
                    <a:pt x="2693" y="7095"/>
                  </a:lnTo>
                  <a:lnTo>
                    <a:pt x="2594" y="7041"/>
                  </a:lnTo>
                  <a:lnTo>
                    <a:pt x="2499" y="6980"/>
                  </a:lnTo>
                  <a:lnTo>
                    <a:pt x="2409" y="6917"/>
                  </a:lnTo>
                  <a:lnTo>
                    <a:pt x="2322" y="6849"/>
                  </a:lnTo>
                  <a:lnTo>
                    <a:pt x="2238" y="6778"/>
                  </a:lnTo>
                  <a:lnTo>
                    <a:pt x="2158" y="6702"/>
                  </a:lnTo>
                  <a:lnTo>
                    <a:pt x="2079" y="6622"/>
                  </a:lnTo>
                  <a:lnTo>
                    <a:pt x="2005" y="6538"/>
                  </a:lnTo>
                  <a:lnTo>
                    <a:pt x="1934" y="6451"/>
                  </a:lnTo>
                  <a:lnTo>
                    <a:pt x="1868" y="6362"/>
                  </a:lnTo>
                  <a:lnTo>
                    <a:pt x="1785" y="6245"/>
                  </a:lnTo>
                  <a:lnTo>
                    <a:pt x="1709" y="6125"/>
                  </a:lnTo>
                  <a:lnTo>
                    <a:pt x="1640" y="6002"/>
                  </a:lnTo>
                  <a:lnTo>
                    <a:pt x="1577" y="5876"/>
                  </a:lnTo>
                  <a:lnTo>
                    <a:pt x="1521" y="5747"/>
                  </a:lnTo>
                  <a:lnTo>
                    <a:pt x="1472" y="5616"/>
                  </a:lnTo>
                  <a:lnTo>
                    <a:pt x="1427" y="5483"/>
                  </a:lnTo>
                  <a:lnTo>
                    <a:pt x="1388" y="5347"/>
                  </a:lnTo>
                  <a:lnTo>
                    <a:pt x="1388" y="5348"/>
                  </a:lnTo>
                  <a:lnTo>
                    <a:pt x="1388" y="5357"/>
                  </a:lnTo>
                  <a:lnTo>
                    <a:pt x="1391" y="5357"/>
                  </a:lnTo>
                  <a:lnTo>
                    <a:pt x="1394" y="5356"/>
                  </a:lnTo>
                  <a:lnTo>
                    <a:pt x="1395" y="5353"/>
                  </a:lnTo>
                  <a:lnTo>
                    <a:pt x="1396" y="5352"/>
                  </a:lnTo>
                  <a:lnTo>
                    <a:pt x="1397" y="5349"/>
                  </a:lnTo>
                  <a:lnTo>
                    <a:pt x="1397" y="5347"/>
                  </a:lnTo>
                  <a:lnTo>
                    <a:pt x="1388" y="5338"/>
                  </a:lnTo>
                  <a:lnTo>
                    <a:pt x="1347" y="5162"/>
                  </a:lnTo>
                  <a:lnTo>
                    <a:pt x="1315" y="4981"/>
                  </a:lnTo>
                  <a:lnTo>
                    <a:pt x="1293" y="4796"/>
                  </a:lnTo>
                  <a:lnTo>
                    <a:pt x="1281" y="4609"/>
                  </a:lnTo>
                  <a:lnTo>
                    <a:pt x="1278" y="4419"/>
                  </a:lnTo>
                  <a:lnTo>
                    <a:pt x="1286" y="4232"/>
                  </a:lnTo>
                  <a:lnTo>
                    <a:pt x="1303" y="4046"/>
                  </a:lnTo>
                  <a:lnTo>
                    <a:pt x="1331" y="3864"/>
                  </a:lnTo>
                  <a:lnTo>
                    <a:pt x="1370" y="3674"/>
                  </a:lnTo>
                  <a:lnTo>
                    <a:pt x="1422" y="3483"/>
                  </a:lnTo>
                  <a:lnTo>
                    <a:pt x="1487" y="3294"/>
                  </a:lnTo>
                  <a:lnTo>
                    <a:pt x="1565" y="3108"/>
                  </a:lnTo>
                  <a:lnTo>
                    <a:pt x="1655" y="2927"/>
                  </a:lnTo>
                  <a:lnTo>
                    <a:pt x="1756" y="2751"/>
                  </a:lnTo>
                  <a:lnTo>
                    <a:pt x="1870" y="2584"/>
                  </a:lnTo>
                  <a:lnTo>
                    <a:pt x="1994" y="2424"/>
                  </a:lnTo>
                  <a:lnTo>
                    <a:pt x="2031" y="2382"/>
                  </a:lnTo>
                  <a:lnTo>
                    <a:pt x="2069" y="2341"/>
                  </a:lnTo>
                  <a:lnTo>
                    <a:pt x="2107" y="2300"/>
                  </a:lnTo>
                  <a:lnTo>
                    <a:pt x="2146" y="2259"/>
                  </a:lnTo>
                  <a:lnTo>
                    <a:pt x="2186" y="2220"/>
                  </a:lnTo>
                  <a:lnTo>
                    <a:pt x="2228" y="2182"/>
                  </a:lnTo>
                  <a:lnTo>
                    <a:pt x="2270" y="2145"/>
                  </a:lnTo>
                  <a:lnTo>
                    <a:pt x="2312" y="2109"/>
                  </a:lnTo>
                  <a:lnTo>
                    <a:pt x="2333" y="2092"/>
                  </a:lnTo>
                  <a:lnTo>
                    <a:pt x="2354" y="2076"/>
                  </a:lnTo>
                  <a:lnTo>
                    <a:pt x="2375" y="2060"/>
                  </a:lnTo>
                  <a:lnTo>
                    <a:pt x="2395" y="2044"/>
                  </a:lnTo>
                  <a:lnTo>
                    <a:pt x="2416" y="2028"/>
                  </a:lnTo>
                  <a:lnTo>
                    <a:pt x="2438" y="2013"/>
                  </a:lnTo>
                  <a:lnTo>
                    <a:pt x="2460" y="1997"/>
                  </a:lnTo>
                  <a:lnTo>
                    <a:pt x="2482" y="1982"/>
                  </a:lnTo>
                  <a:lnTo>
                    <a:pt x="2560" y="1932"/>
                  </a:lnTo>
                  <a:lnTo>
                    <a:pt x="2641" y="1885"/>
                  </a:lnTo>
                  <a:lnTo>
                    <a:pt x="2724" y="1841"/>
                  </a:lnTo>
                  <a:lnTo>
                    <a:pt x="2809" y="1801"/>
                  </a:lnTo>
                  <a:lnTo>
                    <a:pt x="2896" y="1765"/>
                  </a:lnTo>
                  <a:lnTo>
                    <a:pt x="2986" y="1734"/>
                  </a:lnTo>
                  <a:lnTo>
                    <a:pt x="3077" y="1706"/>
                  </a:lnTo>
                  <a:lnTo>
                    <a:pt x="3170" y="1684"/>
                  </a:lnTo>
                  <a:lnTo>
                    <a:pt x="3229" y="1671"/>
                  </a:lnTo>
                  <a:lnTo>
                    <a:pt x="3289" y="1661"/>
                  </a:lnTo>
                  <a:lnTo>
                    <a:pt x="3348" y="1652"/>
                  </a:lnTo>
                  <a:lnTo>
                    <a:pt x="3407" y="1646"/>
                  </a:lnTo>
                  <a:lnTo>
                    <a:pt x="3466" y="1641"/>
                  </a:lnTo>
                  <a:lnTo>
                    <a:pt x="3525" y="1639"/>
                  </a:lnTo>
                  <a:lnTo>
                    <a:pt x="3583" y="1637"/>
                  </a:lnTo>
                  <a:lnTo>
                    <a:pt x="3640" y="1639"/>
                  </a:lnTo>
                  <a:lnTo>
                    <a:pt x="3737" y="1644"/>
                  </a:lnTo>
                  <a:lnTo>
                    <a:pt x="3832" y="1654"/>
                  </a:lnTo>
                  <a:lnTo>
                    <a:pt x="3926" y="1670"/>
                  </a:lnTo>
                  <a:lnTo>
                    <a:pt x="4019" y="1690"/>
                  </a:lnTo>
                  <a:lnTo>
                    <a:pt x="4112" y="1716"/>
                  </a:lnTo>
                  <a:lnTo>
                    <a:pt x="4202" y="1745"/>
                  </a:lnTo>
                  <a:lnTo>
                    <a:pt x="4291" y="1779"/>
                  </a:lnTo>
                  <a:lnTo>
                    <a:pt x="4377" y="1817"/>
                  </a:lnTo>
                  <a:lnTo>
                    <a:pt x="4458" y="1857"/>
                  </a:lnTo>
                  <a:lnTo>
                    <a:pt x="4536" y="1901"/>
                  </a:lnTo>
                  <a:lnTo>
                    <a:pt x="4614" y="1947"/>
                  </a:lnTo>
                  <a:lnTo>
                    <a:pt x="4689" y="1997"/>
                  </a:lnTo>
                  <a:lnTo>
                    <a:pt x="4762" y="2051"/>
                  </a:lnTo>
                  <a:lnTo>
                    <a:pt x="4834" y="2107"/>
                  </a:lnTo>
                  <a:lnTo>
                    <a:pt x="4904" y="2166"/>
                  </a:lnTo>
                  <a:lnTo>
                    <a:pt x="4972" y="2229"/>
                  </a:lnTo>
                  <a:lnTo>
                    <a:pt x="5041" y="2300"/>
                  </a:lnTo>
                  <a:lnTo>
                    <a:pt x="5109" y="2374"/>
                  </a:lnTo>
                  <a:lnTo>
                    <a:pt x="5175" y="2451"/>
                  </a:lnTo>
                  <a:lnTo>
                    <a:pt x="5237" y="2531"/>
                  </a:lnTo>
                  <a:lnTo>
                    <a:pt x="5297" y="2614"/>
                  </a:lnTo>
                  <a:lnTo>
                    <a:pt x="5354" y="2698"/>
                  </a:lnTo>
                  <a:lnTo>
                    <a:pt x="5408" y="2784"/>
                  </a:lnTo>
                  <a:lnTo>
                    <a:pt x="5460" y="2870"/>
                  </a:lnTo>
                  <a:close/>
                  <a:moveTo>
                    <a:pt x="5403" y="2879"/>
                  </a:moveTo>
                  <a:lnTo>
                    <a:pt x="5437" y="2941"/>
                  </a:lnTo>
                  <a:lnTo>
                    <a:pt x="5470" y="3003"/>
                  </a:lnTo>
                  <a:lnTo>
                    <a:pt x="5502" y="3068"/>
                  </a:lnTo>
                  <a:lnTo>
                    <a:pt x="5533" y="3132"/>
                  </a:lnTo>
                  <a:lnTo>
                    <a:pt x="5562" y="3198"/>
                  </a:lnTo>
                  <a:lnTo>
                    <a:pt x="5589" y="3265"/>
                  </a:lnTo>
                  <a:lnTo>
                    <a:pt x="5615" y="3333"/>
                  </a:lnTo>
                  <a:lnTo>
                    <a:pt x="5640" y="3402"/>
                  </a:lnTo>
                  <a:lnTo>
                    <a:pt x="5706" y="3622"/>
                  </a:lnTo>
                  <a:lnTo>
                    <a:pt x="5757" y="3848"/>
                  </a:lnTo>
                  <a:lnTo>
                    <a:pt x="5792" y="4079"/>
                  </a:lnTo>
                  <a:lnTo>
                    <a:pt x="5812" y="4313"/>
                  </a:lnTo>
                  <a:lnTo>
                    <a:pt x="5816" y="4547"/>
                  </a:lnTo>
                  <a:lnTo>
                    <a:pt x="5803" y="4781"/>
                  </a:lnTo>
                  <a:lnTo>
                    <a:pt x="5774" y="5014"/>
                  </a:lnTo>
                  <a:lnTo>
                    <a:pt x="5728" y="5242"/>
                  </a:lnTo>
                  <a:lnTo>
                    <a:pt x="5688" y="5408"/>
                  </a:lnTo>
                  <a:lnTo>
                    <a:pt x="5638" y="5574"/>
                  </a:lnTo>
                  <a:lnTo>
                    <a:pt x="5576" y="5736"/>
                  </a:lnTo>
                  <a:lnTo>
                    <a:pt x="5505" y="5897"/>
                  </a:lnTo>
                  <a:lnTo>
                    <a:pt x="5424" y="6053"/>
                  </a:lnTo>
                  <a:lnTo>
                    <a:pt x="5333" y="6204"/>
                  </a:lnTo>
                  <a:lnTo>
                    <a:pt x="5232" y="6349"/>
                  </a:lnTo>
                  <a:lnTo>
                    <a:pt x="5123" y="6487"/>
                  </a:lnTo>
                  <a:lnTo>
                    <a:pt x="5072" y="6546"/>
                  </a:lnTo>
                  <a:lnTo>
                    <a:pt x="5020" y="6602"/>
                  </a:lnTo>
                  <a:lnTo>
                    <a:pt x="4966" y="6657"/>
                  </a:lnTo>
                  <a:lnTo>
                    <a:pt x="4910" y="6710"/>
                  </a:lnTo>
                  <a:lnTo>
                    <a:pt x="4853" y="6760"/>
                  </a:lnTo>
                  <a:lnTo>
                    <a:pt x="4795" y="6810"/>
                  </a:lnTo>
                  <a:lnTo>
                    <a:pt x="4734" y="6857"/>
                  </a:lnTo>
                  <a:lnTo>
                    <a:pt x="4673" y="6902"/>
                  </a:lnTo>
                  <a:lnTo>
                    <a:pt x="4606" y="6947"/>
                  </a:lnTo>
                  <a:lnTo>
                    <a:pt x="4538" y="6989"/>
                  </a:lnTo>
                  <a:lnTo>
                    <a:pt x="4469" y="7029"/>
                  </a:lnTo>
                  <a:lnTo>
                    <a:pt x="4398" y="7065"/>
                  </a:lnTo>
                  <a:lnTo>
                    <a:pt x="4326" y="7100"/>
                  </a:lnTo>
                  <a:lnTo>
                    <a:pt x="4251" y="7131"/>
                  </a:lnTo>
                  <a:lnTo>
                    <a:pt x="4176" y="7159"/>
                  </a:lnTo>
                  <a:lnTo>
                    <a:pt x="4099" y="7183"/>
                  </a:lnTo>
                  <a:lnTo>
                    <a:pt x="3968" y="7218"/>
                  </a:lnTo>
                  <a:lnTo>
                    <a:pt x="3830" y="7243"/>
                  </a:lnTo>
                  <a:lnTo>
                    <a:pt x="3690" y="7258"/>
                  </a:lnTo>
                  <a:lnTo>
                    <a:pt x="3549" y="7262"/>
                  </a:lnTo>
                  <a:lnTo>
                    <a:pt x="3410" y="7255"/>
                  </a:lnTo>
                  <a:lnTo>
                    <a:pt x="3271" y="7240"/>
                  </a:lnTo>
                  <a:lnTo>
                    <a:pt x="3136" y="7212"/>
                  </a:lnTo>
                  <a:lnTo>
                    <a:pt x="3007" y="7174"/>
                  </a:lnTo>
                  <a:lnTo>
                    <a:pt x="2939" y="7151"/>
                  </a:lnTo>
                  <a:lnTo>
                    <a:pt x="2872" y="7125"/>
                  </a:lnTo>
                  <a:lnTo>
                    <a:pt x="2805" y="7096"/>
                  </a:lnTo>
                  <a:lnTo>
                    <a:pt x="2739" y="7064"/>
                  </a:lnTo>
                  <a:lnTo>
                    <a:pt x="2675" y="7029"/>
                  </a:lnTo>
                  <a:lnTo>
                    <a:pt x="2610" y="6992"/>
                  </a:lnTo>
                  <a:lnTo>
                    <a:pt x="2547" y="6953"/>
                  </a:lnTo>
                  <a:lnTo>
                    <a:pt x="2486" y="6911"/>
                  </a:lnTo>
                  <a:lnTo>
                    <a:pt x="2339" y="6799"/>
                  </a:lnTo>
                  <a:lnTo>
                    <a:pt x="2200" y="6676"/>
                  </a:lnTo>
                  <a:lnTo>
                    <a:pt x="2071" y="6541"/>
                  </a:lnTo>
                  <a:lnTo>
                    <a:pt x="1951" y="6400"/>
                  </a:lnTo>
                  <a:lnTo>
                    <a:pt x="1842" y="6251"/>
                  </a:lnTo>
                  <a:lnTo>
                    <a:pt x="1745" y="6096"/>
                  </a:lnTo>
                  <a:lnTo>
                    <a:pt x="1660" y="5938"/>
                  </a:lnTo>
                  <a:lnTo>
                    <a:pt x="1589" y="5778"/>
                  </a:lnTo>
                  <a:lnTo>
                    <a:pt x="1522" y="5607"/>
                  </a:lnTo>
                  <a:lnTo>
                    <a:pt x="1465" y="5434"/>
                  </a:lnTo>
                  <a:lnTo>
                    <a:pt x="1419" y="5256"/>
                  </a:lnTo>
                  <a:lnTo>
                    <a:pt x="1382" y="5074"/>
                  </a:lnTo>
                  <a:lnTo>
                    <a:pt x="1354" y="4890"/>
                  </a:lnTo>
                  <a:lnTo>
                    <a:pt x="1336" y="4702"/>
                  </a:lnTo>
                  <a:lnTo>
                    <a:pt x="1329" y="4509"/>
                  </a:lnTo>
                  <a:lnTo>
                    <a:pt x="1331" y="4314"/>
                  </a:lnTo>
                  <a:lnTo>
                    <a:pt x="1349" y="4094"/>
                  </a:lnTo>
                  <a:lnTo>
                    <a:pt x="1379" y="3879"/>
                  </a:lnTo>
                  <a:lnTo>
                    <a:pt x="1424" y="3668"/>
                  </a:lnTo>
                  <a:lnTo>
                    <a:pt x="1482" y="3463"/>
                  </a:lnTo>
                  <a:lnTo>
                    <a:pt x="1553" y="3263"/>
                  </a:lnTo>
                  <a:lnTo>
                    <a:pt x="1638" y="3069"/>
                  </a:lnTo>
                  <a:lnTo>
                    <a:pt x="1736" y="2880"/>
                  </a:lnTo>
                  <a:lnTo>
                    <a:pt x="1849" y="2697"/>
                  </a:lnTo>
                  <a:lnTo>
                    <a:pt x="1947" y="2560"/>
                  </a:lnTo>
                  <a:lnTo>
                    <a:pt x="2054" y="2429"/>
                  </a:lnTo>
                  <a:lnTo>
                    <a:pt x="2168" y="2307"/>
                  </a:lnTo>
                  <a:lnTo>
                    <a:pt x="2290" y="2193"/>
                  </a:lnTo>
                  <a:lnTo>
                    <a:pt x="2418" y="2088"/>
                  </a:lnTo>
                  <a:lnTo>
                    <a:pt x="2554" y="1994"/>
                  </a:lnTo>
                  <a:lnTo>
                    <a:pt x="2695" y="1911"/>
                  </a:lnTo>
                  <a:lnTo>
                    <a:pt x="2841" y="1840"/>
                  </a:lnTo>
                  <a:lnTo>
                    <a:pt x="2897" y="1816"/>
                  </a:lnTo>
                  <a:lnTo>
                    <a:pt x="2954" y="1794"/>
                  </a:lnTo>
                  <a:lnTo>
                    <a:pt x="3011" y="1774"/>
                  </a:lnTo>
                  <a:lnTo>
                    <a:pt x="3070" y="1756"/>
                  </a:lnTo>
                  <a:lnTo>
                    <a:pt x="3129" y="1739"/>
                  </a:lnTo>
                  <a:lnTo>
                    <a:pt x="3188" y="1725"/>
                  </a:lnTo>
                  <a:lnTo>
                    <a:pt x="3249" y="1713"/>
                  </a:lnTo>
                  <a:lnTo>
                    <a:pt x="3310" y="1702"/>
                  </a:lnTo>
                  <a:lnTo>
                    <a:pt x="3388" y="1692"/>
                  </a:lnTo>
                  <a:lnTo>
                    <a:pt x="3467" y="1685"/>
                  </a:lnTo>
                  <a:lnTo>
                    <a:pt x="3546" y="1682"/>
                  </a:lnTo>
                  <a:lnTo>
                    <a:pt x="3627" y="1683"/>
                  </a:lnTo>
                  <a:lnTo>
                    <a:pt x="3708" y="1687"/>
                  </a:lnTo>
                  <a:lnTo>
                    <a:pt x="3790" y="1695"/>
                  </a:lnTo>
                  <a:lnTo>
                    <a:pt x="3872" y="1706"/>
                  </a:lnTo>
                  <a:lnTo>
                    <a:pt x="3956" y="1722"/>
                  </a:lnTo>
                  <a:lnTo>
                    <a:pt x="4071" y="1751"/>
                  </a:lnTo>
                  <a:lnTo>
                    <a:pt x="4186" y="1788"/>
                  </a:lnTo>
                  <a:lnTo>
                    <a:pt x="4298" y="1832"/>
                  </a:lnTo>
                  <a:lnTo>
                    <a:pt x="4408" y="1885"/>
                  </a:lnTo>
                  <a:lnTo>
                    <a:pt x="4515" y="1945"/>
                  </a:lnTo>
                  <a:lnTo>
                    <a:pt x="4619" y="2012"/>
                  </a:lnTo>
                  <a:lnTo>
                    <a:pt x="4719" y="2084"/>
                  </a:lnTo>
                  <a:lnTo>
                    <a:pt x="4817" y="2162"/>
                  </a:lnTo>
                  <a:lnTo>
                    <a:pt x="4905" y="2240"/>
                  </a:lnTo>
                  <a:lnTo>
                    <a:pt x="4990" y="2323"/>
                  </a:lnTo>
                  <a:lnTo>
                    <a:pt x="5069" y="2409"/>
                  </a:lnTo>
                  <a:lnTo>
                    <a:pt x="5145" y="2497"/>
                  </a:lnTo>
                  <a:lnTo>
                    <a:pt x="5217" y="2589"/>
                  </a:lnTo>
                  <a:lnTo>
                    <a:pt x="5284" y="2685"/>
                  </a:lnTo>
                  <a:lnTo>
                    <a:pt x="5345" y="2781"/>
                  </a:lnTo>
                  <a:lnTo>
                    <a:pt x="5403" y="2879"/>
                  </a:lnTo>
                  <a:close/>
                  <a:moveTo>
                    <a:pt x="4281" y="2134"/>
                  </a:moveTo>
                  <a:lnTo>
                    <a:pt x="4419" y="2212"/>
                  </a:lnTo>
                  <a:lnTo>
                    <a:pt x="4550" y="2302"/>
                  </a:lnTo>
                  <a:lnTo>
                    <a:pt x="4674" y="2403"/>
                  </a:lnTo>
                  <a:lnTo>
                    <a:pt x="4790" y="2513"/>
                  </a:lnTo>
                  <a:lnTo>
                    <a:pt x="4898" y="2632"/>
                  </a:lnTo>
                  <a:lnTo>
                    <a:pt x="4997" y="2758"/>
                  </a:lnTo>
                  <a:lnTo>
                    <a:pt x="5085" y="2888"/>
                  </a:lnTo>
                  <a:lnTo>
                    <a:pt x="5163" y="3023"/>
                  </a:lnTo>
                  <a:lnTo>
                    <a:pt x="5190" y="3074"/>
                  </a:lnTo>
                  <a:lnTo>
                    <a:pt x="5215" y="3125"/>
                  </a:lnTo>
                  <a:lnTo>
                    <a:pt x="5241" y="3175"/>
                  </a:lnTo>
                  <a:lnTo>
                    <a:pt x="5264" y="3227"/>
                  </a:lnTo>
                  <a:lnTo>
                    <a:pt x="5287" y="3279"/>
                  </a:lnTo>
                  <a:lnTo>
                    <a:pt x="5308" y="3332"/>
                  </a:lnTo>
                  <a:lnTo>
                    <a:pt x="5329" y="3385"/>
                  </a:lnTo>
                  <a:lnTo>
                    <a:pt x="5349" y="3438"/>
                  </a:lnTo>
                  <a:lnTo>
                    <a:pt x="5395" y="3575"/>
                  </a:lnTo>
                  <a:lnTo>
                    <a:pt x="5434" y="3715"/>
                  </a:lnTo>
                  <a:lnTo>
                    <a:pt x="5466" y="3857"/>
                  </a:lnTo>
                  <a:lnTo>
                    <a:pt x="5493" y="4001"/>
                  </a:lnTo>
                  <a:lnTo>
                    <a:pt x="5512" y="4148"/>
                  </a:lnTo>
                  <a:lnTo>
                    <a:pt x="5523" y="4297"/>
                  </a:lnTo>
                  <a:lnTo>
                    <a:pt x="5529" y="4448"/>
                  </a:lnTo>
                  <a:lnTo>
                    <a:pt x="5526" y="4601"/>
                  </a:lnTo>
                  <a:lnTo>
                    <a:pt x="5525" y="4673"/>
                  </a:lnTo>
                  <a:lnTo>
                    <a:pt x="5520" y="4744"/>
                  </a:lnTo>
                  <a:lnTo>
                    <a:pt x="5513" y="4816"/>
                  </a:lnTo>
                  <a:lnTo>
                    <a:pt x="5503" y="4887"/>
                  </a:lnTo>
                  <a:lnTo>
                    <a:pt x="5491" y="4958"/>
                  </a:lnTo>
                  <a:lnTo>
                    <a:pt x="5479" y="5028"/>
                  </a:lnTo>
                  <a:lnTo>
                    <a:pt x="5464" y="5098"/>
                  </a:lnTo>
                  <a:lnTo>
                    <a:pt x="5450" y="5165"/>
                  </a:lnTo>
                  <a:lnTo>
                    <a:pt x="5418" y="5290"/>
                  </a:lnTo>
                  <a:lnTo>
                    <a:pt x="5382" y="5412"/>
                  </a:lnTo>
                  <a:lnTo>
                    <a:pt x="5340" y="5531"/>
                  </a:lnTo>
                  <a:lnTo>
                    <a:pt x="5293" y="5649"/>
                  </a:lnTo>
                  <a:lnTo>
                    <a:pt x="5242" y="5764"/>
                  </a:lnTo>
                  <a:lnTo>
                    <a:pt x="5184" y="5878"/>
                  </a:lnTo>
                  <a:lnTo>
                    <a:pt x="5123" y="5991"/>
                  </a:lnTo>
                  <a:lnTo>
                    <a:pt x="5057" y="6103"/>
                  </a:lnTo>
                  <a:lnTo>
                    <a:pt x="5013" y="6166"/>
                  </a:lnTo>
                  <a:lnTo>
                    <a:pt x="4966" y="6228"/>
                  </a:lnTo>
                  <a:lnTo>
                    <a:pt x="4916" y="6290"/>
                  </a:lnTo>
                  <a:lnTo>
                    <a:pt x="4866" y="6350"/>
                  </a:lnTo>
                  <a:lnTo>
                    <a:pt x="4812" y="6408"/>
                  </a:lnTo>
                  <a:lnTo>
                    <a:pt x="4754" y="6465"/>
                  </a:lnTo>
                  <a:lnTo>
                    <a:pt x="4696" y="6520"/>
                  </a:lnTo>
                  <a:lnTo>
                    <a:pt x="4636" y="6574"/>
                  </a:lnTo>
                  <a:lnTo>
                    <a:pt x="4589" y="6612"/>
                  </a:lnTo>
                  <a:lnTo>
                    <a:pt x="4542" y="6649"/>
                  </a:lnTo>
                  <a:lnTo>
                    <a:pt x="4493" y="6685"/>
                  </a:lnTo>
                  <a:lnTo>
                    <a:pt x="4443" y="6720"/>
                  </a:lnTo>
                  <a:lnTo>
                    <a:pt x="4391" y="6753"/>
                  </a:lnTo>
                  <a:lnTo>
                    <a:pt x="4340" y="6784"/>
                  </a:lnTo>
                  <a:lnTo>
                    <a:pt x="4287" y="6812"/>
                  </a:lnTo>
                  <a:lnTo>
                    <a:pt x="4233" y="6840"/>
                  </a:lnTo>
                  <a:lnTo>
                    <a:pt x="4197" y="6855"/>
                  </a:lnTo>
                  <a:lnTo>
                    <a:pt x="4160" y="6869"/>
                  </a:lnTo>
                  <a:lnTo>
                    <a:pt x="4121" y="6885"/>
                  </a:lnTo>
                  <a:lnTo>
                    <a:pt x="4083" y="6901"/>
                  </a:lnTo>
                  <a:lnTo>
                    <a:pt x="4043" y="6916"/>
                  </a:lnTo>
                  <a:lnTo>
                    <a:pt x="4001" y="6930"/>
                  </a:lnTo>
                  <a:lnTo>
                    <a:pt x="3960" y="6942"/>
                  </a:lnTo>
                  <a:lnTo>
                    <a:pt x="3918" y="6954"/>
                  </a:lnTo>
                  <a:lnTo>
                    <a:pt x="3830" y="6968"/>
                  </a:lnTo>
                  <a:lnTo>
                    <a:pt x="3742" y="6978"/>
                  </a:lnTo>
                  <a:lnTo>
                    <a:pt x="3653" y="6986"/>
                  </a:lnTo>
                  <a:lnTo>
                    <a:pt x="3563" y="6989"/>
                  </a:lnTo>
                  <a:lnTo>
                    <a:pt x="3473" y="6988"/>
                  </a:lnTo>
                  <a:lnTo>
                    <a:pt x="3384" y="6980"/>
                  </a:lnTo>
                  <a:lnTo>
                    <a:pt x="3295" y="6966"/>
                  </a:lnTo>
                  <a:lnTo>
                    <a:pt x="3208" y="6944"/>
                  </a:lnTo>
                  <a:lnTo>
                    <a:pt x="3167" y="6934"/>
                  </a:lnTo>
                  <a:lnTo>
                    <a:pt x="3127" y="6922"/>
                  </a:lnTo>
                  <a:lnTo>
                    <a:pt x="3085" y="6908"/>
                  </a:lnTo>
                  <a:lnTo>
                    <a:pt x="3045" y="6895"/>
                  </a:lnTo>
                  <a:lnTo>
                    <a:pt x="3005" y="6879"/>
                  </a:lnTo>
                  <a:lnTo>
                    <a:pt x="2966" y="6862"/>
                  </a:lnTo>
                  <a:lnTo>
                    <a:pt x="2926" y="6845"/>
                  </a:lnTo>
                  <a:lnTo>
                    <a:pt x="2886" y="6826"/>
                  </a:lnTo>
                  <a:lnTo>
                    <a:pt x="2761" y="6757"/>
                  </a:lnTo>
                  <a:lnTo>
                    <a:pt x="2641" y="6679"/>
                  </a:lnTo>
                  <a:lnTo>
                    <a:pt x="2525" y="6592"/>
                  </a:lnTo>
                  <a:lnTo>
                    <a:pt x="2417" y="6497"/>
                  </a:lnTo>
                  <a:lnTo>
                    <a:pt x="2314" y="6396"/>
                  </a:lnTo>
                  <a:lnTo>
                    <a:pt x="2221" y="6290"/>
                  </a:lnTo>
                  <a:lnTo>
                    <a:pt x="2136" y="6179"/>
                  </a:lnTo>
                  <a:lnTo>
                    <a:pt x="2059" y="6064"/>
                  </a:lnTo>
                  <a:lnTo>
                    <a:pt x="2003" y="5974"/>
                  </a:lnTo>
                  <a:lnTo>
                    <a:pt x="1951" y="5882"/>
                  </a:lnTo>
                  <a:lnTo>
                    <a:pt x="1904" y="5788"/>
                  </a:lnTo>
                  <a:lnTo>
                    <a:pt x="1859" y="5693"/>
                  </a:lnTo>
                  <a:lnTo>
                    <a:pt x="1819" y="5597"/>
                  </a:lnTo>
                  <a:lnTo>
                    <a:pt x="1783" y="5498"/>
                  </a:lnTo>
                  <a:lnTo>
                    <a:pt x="1751" y="5399"/>
                  </a:lnTo>
                  <a:lnTo>
                    <a:pt x="1724" y="5300"/>
                  </a:lnTo>
                  <a:lnTo>
                    <a:pt x="1693" y="5168"/>
                  </a:lnTo>
                  <a:lnTo>
                    <a:pt x="1665" y="5033"/>
                  </a:lnTo>
                  <a:lnTo>
                    <a:pt x="1642" y="4895"/>
                  </a:lnTo>
                  <a:lnTo>
                    <a:pt x="1624" y="4757"/>
                  </a:lnTo>
                  <a:lnTo>
                    <a:pt x="1612" y="4616"/>
                  </a:lnTo>
                  <a:lnTo>
                    <a:pt x="1606" y="4477"/>
                  </a:lnTo>
                  <a:lnTo>
                    <a:pt x="1608" y="4337"/>
                  </a:lnTo>
                  <a:lnTo>
                    <a:pt x="1619" y="4199"/>
                  </a:lnTo>
                  <a:lnTo>
                    <a:pt x="1634" y="4085"/>
                  </a:lnTo>
                  <a:lnTo>
                    <a:pt x="1652" y="3972"/>
                  </a:lnTo>
                  <a:lnTo>
                    <a:pt x="1672" y="3860"/>
                  </a:lnTo>
                  <a:lnTo>
                    <a:pt x="1695" y="3749"/>
                  </a:lnTo>
                  <a:lnTo>
                    <a:pt x="1721" y="3639"/>
                  </a:lnTo>
                  <a:lnTo>
                    <a:pt x="1753" y="3531"/>
                  </a:lnTo>
                  <a:lnTo>
                    <a:pt x="1788" y="3424"/>
                  </a:lnTo>
                  <a:lnTo>
                    <a:pt x="1829" y="3319"/>
                  </a:lnTo>
                  <a:lnTo>
                    <a:pt x="1877" y="3216"/>
                  </a:lnTo>
                  <a:lnTo>
                    <a:pt x="1927" y="3113"/>
                  </a:lnTo>
                  <a:lnTo>
                    <a:pt x="1980" y="3013"/>
                  </a:lnTo>
                  <a:lnTo>
                    <a:pt x="2037" y="2914"/>
                  </a:lnTo>
                  <a:lnTo>
                    <a:pt x="2098" y="2818"/>
                  </a:lnTo>
                  <a:lnTo>
                    <a:pt x="2166" y="2724"/>
                  </a:lnTo>
                  <a:lnTo>
                    <a:pt x="2238" y="2633"/>
                  </a:lnTo>
                  <a:lnTo>
                    <a:pt x="2318" y="2544"/>
                  </a:lnTo>
                  <a:lnTo>
                    <a:pt x="2354" y="2506"/>
                  </a:lnTo>
                  <a:lnTo>
                    <a:pt x="2391" y="2468"/>
                  </a:lnTo>
                  <a:lnTo>
                    <a:pt x="2429" y="2430"/>
                  </a:lnTo>
                  <a:lnTo>
                    <a:pt x="2468" y="2394"/>
                  </a:lnTo>
                  <a:lnTo>
                    <a:pt x="2508" y="2359"/>
                  </a:lnTo>
                  <a:lnTo>
                    <a:pt x="2550" y="2324"/>
                  </a:lnTo>
                  <a:lnTo>
                    <a:pt x="2591" y="2290"/>
                  </a:lnTo>
                  <a:lnTo>
                    <a:pt x="2633" y="2257"/>
                  </a:lnTo>
                  <a:lnTo>
                    <a:pt x="2724" y="2199"/>
                  </a:lnTo>
                  <a:lnTo>
                    <a:pt x="2818" y="2146"/>
                  </a:lnTo>
                  <a:lnTo>
                    <a:pt x="2912" y="2100"/>
                  </a:lnTo>
                  <a:lnTo>
                    <a:pt x="3008" y="2060"/>
                  </a:lnTo>
                  <a:lnTo>
                    <a:pt x="3108" y="2025"/>
                  </a:lnTo>
                  <a:lnTo>
                    <a:pt x="3209" y="1996"/>
                  </a:lnTo>
                  <a:lnTo>
                    <a:pt x="3313" y="1975"/>
                  </a:lnTo>
                  <a:lnTo>
                    <a:pt x="3419" y="1961"/>
                  </a:lnTo>
                  <a:lnTo>
                    <a:pt x="3488" y="1956"/>
                  </a:lnTo>
                  <a:lnTo>
                    <a:pt x="3556" y="1954"/>
                  </a:lnTo>
                  <a:lnTo>
                    <a:pt x="3623" y="1955"/>
                  </a:lnTo>
                  <a:lnTo>
                    <a:pt x="3691" y="1960"/>
                  </a:lnTo>
                  <a:lnTo>
                    <a:pt x="3758" y="1967"/>
                  </a:lnTo>
                  <a:lnTo>
                    <a:pt x="3825" y="1978"/>
                  </a:lnTo>
                  <a:lnTo>
                    <a:pt x="3890" y="1992"/>
                  </a:lnTo>
                  <a:lnTo>
                    <a:pt x="3956" y="2009"/>
                  </a:lnTo>
                  <a:lnTo>
                    <a:pt x="3998" y="2017"/>
                  </a:lnTo>
                  <a:lnTo>
                    <a:pt x="4041" y="2028"/>
                  </a:lnTo>
                  <a:lnTo>
                    <a:pt x="4082" y="2042"/>
                  </a:lnTo>
                  <a:lnTo>
                    <a:pt x="4122" y="2056"/>
                  </a:lnTo>
                  <a:lnTo>
                    <a:pt x="4162" y="2073"/>
                  </a:lnTo>
                  <a:lnTo>
                    <a:pt x="4203" y="2092"/>
                  </a:lnTo>
                  <a:lnTo>
                    <a:pt x="4242" y="2112"/>
                  </a:lnTo>
                  <a:lnTo>
                    <a:pt x="4281" y="2134"/>
                  </a:lnTo>
                  <a:close/>
                  <a:moveTo>
                    <a:pt x="4885" y="2678"/>
                  </a:moveTo>
                  <a:lnTo>
                    <a:pt x="4961" y="2780"/>
                  </a:lnTo>
                  <a:lnTo>
                    <a:pt x="5032" y="2885"/>
                  </a:lnTo>
                  <a:lnTo>
                    <a:pt x="5099" y="2991"/>
                  </a:lnTo>
                  <a:lnTo>
                    <a:pt x="5159" y="3101"/>
                  </a:lnTo>
                  <a:lnTo>
                    <a:pt x="5215" y="3215"/>
                  </a:lnTo>
                  <a:lnTo>
                    <a:pt x="5266" y="3330"/>
                  </a:lnTo>
                  <a:lnTo>
                    <a:pt x="5313" y="3447"/>
                  </a:lnTo>
                  <a:lnTo>
                    <a:pt x="5355" y="3568"/>
                  </a:lnTo>
                  <a:lnTo>
                    <a:pt x="5394" y="3707"/>
                  </a:lnTo>
                  <a:lnTo>
                    <a:pt x="5426" y="3848"/>
                  </a:lnTo>
                  <a:lnTo>
                    <a:pt x="5452" y="3993"/>
                  </a:lnTo>
                  <a:lnTo>
                    <a:pt x="5470" y="4141"/>
                  </a:lnTo>
                  <a:lnTo>
                    <a:pt x="5482" y="4289"/>
                  </a:lnTo>
                  <a:lnTo>
                    <a:pt x="5487" y="4439"/>
                  </a:lnTo>
                  <a:lnTo>
                    <a:pt x="5486" y="4588"/>
                  </a:lnTo>
                  <a:lnTo>
                    <a:pt x="5479" y="4735"/>
                  </a:lnTo>
                  <a:lnTo>
                    <a:pt x="5471" y="4803"/>
                  </a:lnTo>
                  <a:lnTo>
                    <a:pt x="5464" y="4871"/>
                  </a:lnTo>
                  <a:lnTo>
                    <a:pt x="5455" y="4939"/>
                  </a:lnTo>
                  <a:lnTo>
                    <a:pt x="5445" y="5007"/>
                  </a:lnTo>
                  <a:lnTo>
                    <a:pt x="5433" y="5073"/>
                  </a:lnTo>
                  <a:lnTo>
                    <a:pt x="5419" y="5140"/>
                  </a:lnTo>
                  <a:lnTo>
                    <a:pt x="5403" y="5205"/>
                  </a:lnTo>
                  <a:lnTo>
                    <a:pt x="5383" y="5271"/>
                  </a:lnTo>
                  <a:lnTo>
                    <a:pt x="5328" y="5446"/>
                  </a:lnTo>
                  <a:lnTo>
                    <a:pt x="5265" y="5618"/>
                  </a:lnTo>
                  <a:lnTo>
                    <a:pt x="5191" y="5786"/>
                  </a:lnTo>
                  <a:lnTo>
                    <a:pt x="5104" y="5950"/>
                  </a:lnTo>
                  <a:lnTo>
                    <a:pt x="5004" y="6109"/>
                  </a:lnTo>
                  <a:lnTo>
                    <a:pt x="4891" y="6261"/>
                  </a:lnTo>
                  <a:lnTo>
                    <a:pt x="4763" y="6406"/>
                  </a:lnTo>
                  <a:lnTo>
                    <a:pt x="4617" y="6544"/>
                  </a:lnTo>
                  <a:lnTo>
                    <a:pt x="4507" y="6628"/>
                  </a:lnTo>
                  <a:lnTo>
                    <a:pt x="4393" y="6705"/>
                  </a:lnTo>
                  <a:lnTo>
                    <a:pt x="4276" y="6773"/>
                  </a:lnTo>
                  <a:lnTo>
                    <a:pt x="4154" y="6830"/>
                  </a:lnTo>
                  <a:lnTo>
                    <a:pt x="4028" y="6877"/>
                  </a:lnTo>
                  <a:lnTo>
                    <a:pt x="3898" y="6912"/>
                  </a:lnTo>
                  <a:lnTo>
                    <a:pt x="3761" y="6935"/>
                  </a:lnTo>
                  <a:lnTo>
                    <a:pt x="3620" y="6944"/>
                  </a:lnTo>
                  <a:lnTo>
                    <a:pt x="3583" y="6949"/>
                  </a:lnTo>
                  <a:lnTo>
                    <a:pt x="3547" y="6950"/>
                  </a:lnTo>
                  <a:lnTo>
                    <a:pt x="3510" y="6950"/>
                  </a:lnTo>
                  <a:lnTo>
                    <a:pt x="3472" y="6948"/>
                  </a:lnTo>
                  <a:lnTo>
                    <a:pt x="3435" y="6943"/>
                  </a:lnTo>
                  <a:lnTo>
                    <a:pt x="3398" y="6938"/>
                  </a:lnTo>
                  <a:lnTo>
                    <a:pt x="3361" y="6933"/>
                  </a:lnTo>
                  <a:lnTo>
                    <a:pt x="3323" y="6926"/>
                  </a:lnTo>
                  <a:lnTo>
                    <a:pt x="3211" y="6902"/>
                  </a:lnTo>
                  <a:lnTo>
                    <a:pt x="3101" y="6868"/>
                  </a:lnTo>
                  <a:lnTo>
                    <a:pt x="2993" y="6826"/>
                  </a:lnTo>
                  <a:lnTo>
                    <a:pt x="2888" y="6777"/>
                  </a:lnTo>
                  <a:lnTo>
                    <a:pt x="2788" y="6721"/>
                  </a:lnTo>
                  <a:lnTo>
                    <a:pt x="2692" y="6661"/>
                  </a:lnTo>
                  <a:lnTo>
                    <a:pt x="2601" y="6596"/>
                  </a:lnTo>
                  <a:lnTo>
                    <a:pt x="2517" y="6529"/>
                  </a:lnTo>
                  <a:lnTo>
                    <a:pt x="2419" y="6440"/>
                  </a:lnTo>
                  <a:lnTo>
                    <a:pt x="2327" y="6346"/>
                  </a:lnTo>
                  <a:lnTo>
                    <a:pt x="2240" y="6246"/>
                  </a:lnTo>
                  <a:lnTo>
                    <a:pt x="2160" y="6143"/>
                  </a:lnTo>
                  <a:lnTo>
                    <a:pt x="2085" y="6034"/>
                  </a:lnTo>
                  <a:lnTo>
                    <a:pt x="2015" y="5920"/>
                  </a:lnTo>
                  <a:lnTo>
                    <a:pt x="1952" y="5803"/>
                  </a:lnTo>
                  <a:lnTo>
                    <a:pt x="1895" y="5681"/>
                  </a:lnTo>
                  <a:lnTo>
                    <a:pt x="1861" y="5601"/>
                  </a:lnTo>
                  <a:lnTo>
                    <a:pt x="1831" y="5521"/>
                  </a:lnTo>
                  <a:lnTo>
                    <a:pt x="1803" y="5439"/>
                  </a:lnTo>
                  <a:lnTo>
                    <a:pt x="1778" y="5358"/>
                  </a:lnTo>
                  <a:lnTo>
                    <a:pt x="1755" y="5276"/>
                  </a:lnTo>
                  <a:lnTo>
                    <a:pt x="1735" y="5195"/>
                  </a:lnTo>
                  <a:lnTo>
                    <a:pt x="1718" y="5112"/>
                  </a:lnTo>
                  <a:lnTo>
                    <a:pt x="1705" y="5032"/>
                  </a:lnTo>
                  <a:lnTo>
                    <a:pt x="1684" y="4916"/>
                  </a:lnTo>
                  <a:lnTo>
                    <a:pt x="1669" y="4799"/>
                  </a:lnTo>
                  <a:lnTo>
                    <a:pt x="1658" y="4681"/>
                  </a:lnTo>
                  <a:lnTo>
                    <a:pt x="1651" y="4561"/>
                  </a:lnTo>
                  <a:lnTo>
                    <a:pt x="1648" y="4443"/>
                  </a:lnTo>
                  <a:lnTo>
                    <a:pt x="1652" y="4323"/>
                  </a:lnTo>
                  <a:lnTo>
                    <a:pt x="1661" y="4204"/>
                  </a:lnTo>
                  <a:lnTo>
                    <a:pt x="1676" y="4084"/>
                  </a:lnTo>
                  <a:lnTo>
                    <a:pt x="1699" y="3907"/>
                  </a:lnTo>
                  <a:lnTo>
                    <a:pt x="1734" y="3735"/>
                  </a:lnTo>
                  <a:lnTo>
                    <a:pt x="1781" y="3567"/>
                  </a:lnTo>
                  <a:lnTo>
                    <a:pt x="1837" y="3403"/>
                  </a:lnTo>
                  <a:lnTo>
                    <a:pt x="1905" y="3244"/>
                  </a:lnTo>
                  <a:lnTo>
                    <a:pt x="1982" y="3089"/>
                  </a:lnTo>
                  <a:lnTo>
                    <a:pt x="2068" y="2939"/>
                  </a:lnTo>
                  <a:lnTo>
                    <a:pt x="2164" y="2794"/>
                  </a:lnTo>
                  <a:lnTo>
                    <a:pt x="2282" y="2643"/>
                  </a:lnTo>
                  <a:lnTo>
                    <a:pt x="2411" y="2505"/>
                  </a:lnTo>
                  <a:lnTo>
                    <a:pt x="2551" y="2379"/>
                  </a:lnTo>
                  <a:lnTo>
                    <a:pt x="2701" y="2267"/>
                  </a:lnTo>
                  <a:lnTo>
                    <a:pt x="2860" y="2172"/>
                  </a:lnTo>
                  <a:lnTo>
                    <a:pt x="3026" y="2093"/>
                  </a:lnTo>
                  <a:lnTo>
                    <a:pt x="3201" y="2036"/>
                  </a:lnTo>
                  <a:lnTo>
                    <a:pt x="3381" y="1999"/>
                  </a:lnTo>
                  <a:lnTo>
                    <a:pt x="3454" y="1994"/>
                  </a:lnTo>
                  <a:lnTo>
                    <a:pt x="3524" y="1991"/>
                  </a:lnTo>
                  <a:lnTo>
                    <a:pt x="3591" y="1991"/>
                  </a:lnTo>
                  <a:lnTo>
                    <a:pt x="3656" y="1993"/>
                  </a:lnTo>
                  <a:lnTo>
                    <a:pt x="3721" y="1999"/>
                  </a:lnTo>
                  <a:lnTo>
                    <a:pt x="3785" y="2009"/>
                  </a:lnTo>
                  <a:lnTo>
                    <a:pt x="3850" y="2021"/>
                  </a:lnTo>
                  <a:lnTo>
                    <a:pt x="3918" y="2037"/>
                  </a:lnTo>
                  <a:lnTo>
                    <a:pt x="4055" y="2076"/>
                  </a:lnTo>
                  <a:lnTo>
                    <a:pt x="4189" y="2129"/>
                  </a:lnTo>
                  <a:lnTo>
                    <a:pt x="4317" y="2195"/>
                  </a:lnTo>
                  <a:lnTo>
                    <a:pt x="4441" y="2272"/>
                  </a:lnTo>
                  <a:lnTo>
                    <a:pt x="4560" y="2360"/>
                  </a:lnTo>
                  <a:lnTo>
                    <a:pt x="4673" y="2457"/>
                  </a:lnTo>
                  <a:lnTo>
                    <a:pt x="4782" y="2564"/>
                  </a:lnTo>
                  <a:lnTo>
                    <a:pt x="4885" y="2678"/>
                  </a:lnTo>
                  <a:close/>
                  <a:moveTo>
                    <a:pt x="4396" y="2335"/>
                  </a:moveTo>
                  <a:lnTo>
                    <a:pt x="4498" y="2413"/>
                  </a:lnTo>
                  <a:lnTo>
                    <a:pt x="4596" y="2496"/>
                  </a:lnTo>
                  <a:lnTo>
                    <a:pt x="4687" y="2585"/>
                  </a:lnTo>
                  <a:lnTo>
                    <a:pt x="4772" y="2679"/>
                  </a:lnTo>
                  <a:lnTo>
                    <a:pt x="4852" y="2778"/>
                  </a:lnTo>
                  <a:lnTo>
                    <a:pt x="4925" y="2879"/>
                  </a:lnTo>
                  <a:lnTo>
                    <a:pt x="4990" y="2983"/>
                  </a:lnTo>
                  <a:lnTo>
                    <a:pt x="5048" y="3090"/>
                  </a:lnTo>
                  <a:lnTo>
                    <a:pt x="5103" y="3187"/>
                  </a:lnTo>
                  <a:lnTo>
                    <a:pt x="5153" y="3288"/>
                  </a:lnTo>
                  <a:lnTo>
                    <a:pt x="5197" y="3388"/>
                  </a:lnTo>
                  <a:lnTo>
                    <a:pt x="5237" y="3492"/>
                  </a:lnTo>
                  <a:lnTo>
                    <a:pt x="5272" y="3596"/>
                  </a:lnTo>
                  <a:lnTo>
                    <a:pt x="5304" y="3703"/>
                  </a:lnTo>
                  <a:lnTo>
                    <a:pt x="5331" y="3811"/>
                  </a:lnTo>
                  <a:lnTo>
                    <a:pt x="5355" y="3922"/>
                  </a:lnTo>
                  <a:lnTo>
                    <a:pt x="5364" y="3987"/>
                  </a:lnTo>
                  <a:lnTo>
                    <a:pt x="5373" y="4051"/>
                  </a:lnTo>
                  <a:lnTo>
                    <a:pt x="5379" y="4115"/>
                  </a:lnTo>
                  <a:lnTo>
                    <a:pt x="5386" y="4179"/>
                  </a:lnTo>
                  <a:lnTo>
                    <a:pt x="5391" y="4243"/>
                  </a:lnTo>
                  <a:lnTo>
                    <a:pt x="5395" y="4305"/>
                  </a:lnTo>
                  <a:lnTo>
                    <a:pt x="5398" y="4368"/>
                  </a:lnTo>
                  <a:lnTo>
                    <a:pt x="5403" y="4429"/>
                  </a:lnTo>
                  <a:lnTo>
                    <a:pt x="5404" y="4518"/>
                  </a:lnTo>
                  <a:lnTo>
                    <a:pt x="5401" y="4607"/>
                  </a:lnTo>
                  <a:lnTo>
                    <a:pt x="5395" y="4694"/>
                  </a:lnTo>
                  <a:lnTo>
                    <a:pt x="5387" y="4781"/>
                  </a:lnTo>
                  <a:lnTo>
                    <a:pt x="5376" y="4869"/>
                  </a:lnTo>
                  <a:lnTo>
                    <a:pt x="5363" y="4955"/>
                  </a:lnTo>
                  <a:lnTo>
                    <a:pt x="5350" y="5041"/>
                  </a:lnTo>
                  <a:lnTo>
                    <a:pt x="5335" y="5127"/>
                  </a:lnTo>
                  <a:lnTo>
                    <a:pt x="5326" y="5160"/>
                  </a:lnTo>
                  <a:lnTo>
                    <a:pt x="5318" y="5193"/>
                  </a:lnTo>
                  <a:lnTo>
                    <a:pt x="5308" y="5225"/>
                  </a:lnTo>
                  <a:lnTo>
                    <a:pt x="5299" y="5258"/>
                  </a:lnTo>
                  <a:lnTo>
                    <a:pt x="5289" y="5291"/>
                  </a:lnTo>
                  <a:lnTo>
                    <a:pt x="5279" y="5324"/>
                  </a:lnTo>
                  <a:lnTo>
                    <a:pt x="5268" y="5357"/>
                  </a:lnTo>
                  <a:lnTo>
                    <a:pt x="5257" y="5388"/>
                  </a:lnTo>
                  <a:lnTo>
                    <a:pt x="5217" y="5504"/>
                  </a:lnTo>
                  <a:lnTo>
                    <a:pt x="5173" y="5618"/>
                  </a:lnTo>
                  <a:lnTo>
                    <a:pt x="5124" y="5729"/>
                  </a:lnTo>
                  <a:lnTo>
                    <a:pt x="5071" y="5839"/>
                  </a:lnTo>
                  <a:lnTo>
                    <a:pt x="5013" y="5946"/>
                  </a:lnTo>
                  <a:lnTo>
                    <a:pt x="4948" y="6051"/>
                  </a:lnTo>
                  <a:lnTo>
                    <a:pt x="4878" y="6151"/>
                  </a:lnTo>
                  <a:lnTo>
                    <a:pt x="4803" y="6248"/>
                  </a:lnTo>
                  <a:lnTo>
                    <a:pt x="4766" y="6293"/>
                  </a:lnTo>
                  <a:lnTo>
                    <a:pt x="4727" y="6335"/>
                  </a:lnTo>
                  <a:lnTo>
                    <a:pt x="4687" y="6377"/>
                  </a:lnTo>
                  <a:lnTo>
                    <a:pt x="4645" y="6418"/>
                  </a:lnTo>
                  <a:lnTo>
                    <a:pt x="4602" y="6458"/>
                  </a:lnTo>
                  <a:lnTo>
                    <a:pt x="4557" y="6497"/>
                  </a:lnTo>
                  <a:lnTo>
                    <a:pt x="4511" y="6535"/>
                  </a:lnTo>
                  <a:lnTo>
                    <a:pt x="4463" y="6572"/>
                  </a:lnTo>
                  <a:lnTo>
                    <a:pt x="4399" y="6616"/>
                  </a:lnTo>
                  <a:lnTo>
                    <a:pt x="4332" y="6658"/>
                  </a:lnTo>
                  <a:lnTo>
                    <a:pt x="4265" y="6696"/>
                  </a:lnTo>
                  <a:lnTo>
                    <a:pt x="4196" y="6731"/>
                  </a:lnTo>
                  <a:lnTo>
                    <a:pt x="4126" y="6762"/>
                  </a:lnTo>
                  <a:lnTo>
                    <a:pt x="4055" y="6791"/>
                  </a:lnTo>
                  <a:lnTo>
                    <a:pt x="3982" y="6816"/>
                  </a:lnTo>
                  <a:lnTo>
                    <a:pt x="3908" y="6840"/>
                  </a:lnTo>
                  <a:lnTo>
                    <a:pt x="3877" y="6845"/>
                  </a:lnTo>
                  <a:lnTo>
                    <a:pt x="3846" y="6850"/>
                  </a:lnTo>
                  <a:lnTo>
                    <a:pt x="3814" y="6855"/>
                  </a:lnTo>
                  <a:lnTo>
                    <a:pt x="3783" y="6859"/>
                  </a:lnTo>
                  <a:lnTo>
                    <a:pt x="3752" y="6863"/>
                  </a:lnTo>
                  <a:lnTo>
                    <a:pt x="3720" y="6866"/>
                  </a:lnTo>
                  <a:lnTo>
                    <a:pt x="3689" y="6869"/>
                  </a:lnTo>
                  <a:lnTo>
                    <a:pt x="3657" y="6872"/>
                  </a:lnTo>
                  <a:lnTo>
                    <a:pt x="3605" y="6876"/>
                  </a:lnTo>
                  <a:lnTo>
                    <a:pt x="3552" y="6877"/>
                  </a:lnTo>
                  <a:lnTo>
                    <a:pt x="3501" y="6878"/>
                  </a:lnTo>
                  <a:lnTo>
                    <a:pt x="3449" y="6876"/>
                  </a:lnTo>
                  <a:lnTo>
                    <a:pt x="3398" y="6872"/>
                  </a:lnTo>
                  <a:lnTo>
                    <a:pt x="3347" y="6867"/>
                  </a:lnTo>
                  <a:lnTo>
                    <a:pt x="3296" y="6859"/>
                  </a:lnTo>
                  <a:lnTo>
                    <a:pt x="3246" y="6849"/>
                  </a:lnTo>
                  <a:lnTo>
                    <a:pt x="3130" y="6815"/>
                  </a:lnTo>
                  <a:lnTo>
                    <a:pt x="3017" y="6773"/>
                  </a:lnTo>
                  <a:lnTo>
                    <a:pt x="2908" y="6721"/>
                  </a:lnTo>
                  <a:lnTo>
                    <a:pt x="2803" y="6661"/>
                  </a:lnTo>
                  <a:lnTo>
                    <a:pt x="2701" y="6594"/>
                  </a:lnTo>
                  <a:lnTo>
                    <a:pt x="2605" y="6519"/>
                  </a:lnTo>
                  <a:lnTo>
                    <a:pt x="2511" y="6439"/>
                  </a:lnTo>
                  <a:lnTo>
                    <a:pt x="2423" y="6352"/>
                  </a:lnTo>
                  <a:lnTo>
                    <a:pt x="2306" y="6219"/>
                  </a:lnTo>
                  <a:lnTo>
                    <a:pt x="2200" y="6080"/>
                  </a:lnTo>
                  <a:lnTo>
                    <a:pt x="2105" y="5934"/>
                  </a:lnTo>
                  <a:lnTo>
                    <a:pt x="2020" y="5783"/>
                  </a:lnTo>
                  <a:lnTo>
                    <a:pt x="1947" y="5625"/>
                  </a:lnTo>
                  <a:lnTo>
                    <a:pt x="1885" y="5464"/>
                  </a:lnTo>
                  <a:lnTo>
                    <a:pt x="1832" y="5297"/>
                  </a:lnTo>
                  <a:lnTo>
                    <a:pt x="1790" y="5127"/>
                  </a:lnTo>
                  <a:lnTo>
                    <a:pt x="1762" y="4982"/>
                  </a:lnTo>
                  <a:lnTo>
                    <a:pt x="1741" y="4834"/>
                  </a:lnTo>
                  <a:lnTo>
                    <a:pt x="1727" y="4684"/>
                  </a:lnTo>
                  <a:lnTo>
                    <a:pt x="1720" y="4533"/>
                  </a:lnTo>
                  <a:lnTo>
                    <a:pt x="1721" y="4381"/>
                  </a:lnTo>
                  <a:lnTo>
                    <a:pt x="1730" y="4230"/>
                  </a:lnTo>
                  <a:lnTo>
                    <a:pt x="1747" y="4080"/>
                  </a:lnTo>
                  <a:lnTo>
                    <a:pt x="1771" y="3932"/>
                  </a:lnTo>
                  <a:lnTo>
                    <a:pt x="1799" y="3783"/>
                  </a:lnTo>
                  <a:lnTo>
                    <a:pt x="1835" y="3636"/>
                  </a:lnTo>
                  <a:lnTo>
                    <a:pt x="1881" y="3492"/>
                  </a:lnTo>
                  <a:lnTo>
                    <a:pt x="1936" y="3350"/>
                  </a:lnTo>
                  <a:lnTo>
                    <a:pt x="2000" y="3211"/>
                  </a:lnTo>
                  <a:lnTo>
                    <a:pt x="2071" y="3076"/>
                  </a:lnTo>
                  <a:lnTo>
                    <a:pt x="2148" y="2943"/>
                  </a:lnTo>
                  <a:lnTo>
                    <a:pt x="2231" y="2813"/>
                  </a:lnTo>
                  <a:lnTo>
                    <a:pt x="2285" y="2744"/>
                  </a:lnTo>
                  <a:lnTo>
                    <a:pt x="2341" y="2676"/>
                  </a:lnTo>
                  <a:lnTo>
                    <a:pt x="2399" y="2612"/>
                  </a:lnTo>
                  <a:lnTo>
                    <a:pt x="2461" y="2550"/>
                  </a:lnTo>
                  <a:lnTo>
                    <a:pt x="2525" y="2490"/>
                  </a:lnTo>
                  <a:lnTo>
                    <a:pt x="2591" y="2434"/>
                  </a:lnTo>
                  <a:lnTo>
                    <a:pt x="2660" y="2381"/>
                  </a:lnTo>
                  <a:lnTo>
                    <a:pt x="2731" y="2330"/>
                  </a:lnTo>
                  <a:lnTo>
                    <a:pt x="2819" y="2275"/>
                  </a:lnTo>
                  <a:lnTo>
                    <a:pt x="2910" y="2226"/>
                  </a:lnTo>
                  <a:lnTo>
                    <a:pt x="3004" y="2182"/>
                  </a:lnTo>
                  <a:lnTo>
                    <a:pt x="3101" y="2144"/>
                  </a:lnTo>
                  <a:lnTo>
                    <a:pt x="3201" y="2113"/>
                  </a:lnTo>
                  <a:lnTo>
                    <a:pt x="3304" y="2090"/>
                  </a:lnTo>
                  <a:lnTo>
                    <a:pt x="3408" y="2074"/>
                  </a:lnTo>
                  <a:lnTo>
                    <a:pt x="3515" y="2066"/>
                  </a:lnTo>
                  <a:lnTo>
                    <a:pt x="3634" y="2070"/>
                  </a:lnTo>
                  <a:lnTo>
                    <a:pt x="3751" y="2081"/>
                  </a:lnTo>
                  <a:lnTo>
                    <a:pt x="3865" y="2101"/>
                  </a:lnTo>
                  <a:lnTo>
                    <a:pt x="3976" y="2128"/>
                  </a:lnTo>
                  <a:lnTo>
                    <a:pt x="4085" y="2165"/>
                  </a:lnTo>
                  <a:lnTo>
                    <a:pt x="4192" y="2212"/>
                  </a:lnTo>
                  <a:lnTo>
                    <a:pt x="4296" y="2268"/>
                  </a:lnTo>
                  <a:lnTo>
                    <a:pt x="4396" y="2335"/>
                  </a:lnTo>
                  <a:close/>
                  <a:moveTo>
                    <a:pt x="4770" y="2735"/>
                  </a:moveTo>
                  <a:lnTo>
                    <a:pt x="4873" y="2875"/>
                  </a:lnTo>
                  <a:lnTo>
                    <a:pt x="4967" y="3019"/>
                  </a:lnTo>
                  <a:lnTo>
                    <a:pt x="5051" y="3168"/>
                  </a:lnTo>
                  <a:lnTo>
                    <a:pt x="5126" y="3321"/>
                  </a:lnTo>
                  <a:lnTo>
                    <a:pt x="5190" y="3480"/>
                  </a:lnTo>
                  <a:lnTo>
                    <a:pt x="5243" y="3642"/>
                  </a:lnTo>
                  <a:lnTo>
                    <a:pt x="5285" y="3809"/>
                  </a:lnTo>
                  <a:lnTo>
                    <a:pt x="5316" y="3979"/>
                  </a:lnTo>
                  <a:lnTo>
                    <a:pt x="5329" y="4056"/>
                  </a:lnTo>
                  <a:lnTo>
                    <a:pt x="5340" y="4132"/>
                  </a:lnTo>
                  <a:lnTo>
                    <a:pt x="5349" y="4209"/>
                  </a:lnTo>
                  <a:lnTo>
                    <a:pt x="5355" y="4288"/>
                  </a:lnTo>
                  <a:lnTo>
                    <a:pt x="5359" y="4368"/>
                  </a:lnTo>
                  <a:lnTo>
                    <a:pt x="5362" y="4448"/>
                  </a:lnTo>
                  <a:lnTo>
                    <a:pt x="5363" y="4528"/>
                  </a:lnTo>
                  <a:lnTo>
                    <a:pt x="5364" y="4611"/>
                  </a:lnTo>
                  <a:lnTo>
                    <a:pt x="5355" y="4611"/>
                  </a:lnTo>
                  <a:lnTo>
                    <a:pt x="5350" y="4693"/>
                  </a:lnTo>
                  <a:lnTo>
                    <a:pt x="5343" y="4777"/>
                  </a:lnTo>
                  <a:lnTo>
                    <a:pt x="5335" y="4861"/>
                  </a:lnTo>
                  <a:lnTo>
                    <a:pt x="5324" y="4944"/>
                  </a:lnTo>
                  <a:lnTo>
                    <a:pt x="5311" y="5028"/>
                  </a:lnTo>
                  <a:lnTo>
                    <a:pt x="5297" y="5110"/>
                  </a:lnTo>
                  <a:lnTo>
                    <a:pt x="5279" y="5191"/>
                  </a:lnTo>
                  <a:lnTo>
                    <a:pt x="5259" y="5271"/>
                  </a:lnTo>
                  <a:lnTo>
                    <a:pt x="5244" y="5321"/>
                  </a:lnTo>
                  <a:lnTo>
                    <a:pt x="5228" y="5369"/>
                  </a:lnTo>
                  <a:lnTo>
                    <a:pt x="5211" y="5418"/>
                  </a:lnTo>
                  <a:lnTo>
                    <a:pt x="5194" y="5466"/>
                  </a:lnTo>
                  <a:lnTo>
                    <a:pt x="5176" y="5513"/>
                  </a:lnTo>
                  <a:lnTo>
                    <a:pt x="5156" y="5560"/>
                  </a:lnTo>
                  <a:lnTo>
                    <a:pt x="5136" y="5606"/>
                  </a:lnTo>
                  <a:lnTo>
                    <a:pt x="5114" y="5653"/>
                  </a:lnTo>
                  <a:lnTo>
                    <a:pt x="5069" y="5750"/>
                  </a:lnTo>
                  <a:lnTo>
                    <a:pt x="5019" y="5847"/>
                  </a:lnTo>
                  <a:lnTo>
                    <a:pt x="4965" y="5943"/>
                  </a:lnTo>
                  <a:lnTo>
                    <a:pt x="4906" y="6037"/>
                  </a:lnTo>
                  <a:lnTo>
                    <a:pt x="4841" y="6129"/>
                  </a:lnTo>
                  <a:lnTo>
                    <a:pt x="4772" y="6218"/>
                  </a:lnTo>
                  <a:lnTo>
                    <a:pt x="4699" y="6303"/>
                  </a:lnTo>
                  <a:lnTo>
                    <a:pt x="4620" y="6384"/>
                  </a:lnTo>
                  <a:lnTo>
                    <a:pt x="4593" y="6409"/>
                  </a:lnTo>
                  <a:lnTo>
                    <a:pt x="4565" y="6435"/>
                  </a:lnTo>
                  <a:lnTo>
                    <a:pt x="4537" y="6459"/>
                  </a:lnTo>
                  <a:lnTo>
                    <a:pt x="4508" y="6483"/>
                  </a:lnTo>
                  <a:lnTo>
                    <a:pt x="4478" y="6506"/>
                  </a:lnTo>
                  <a:lnTo>
                    <a:pt x="4448" y="6529"/>
                  </a:lnTo>
                  <a:lnTo>
                    <a:pt x="4418" y="6551"/>
                  </a:lnTo>
                  <a:lnTo>
                    <a:pt x="4387" y="6572"/>
                  </a:lnTo>
                  <a:lnTo>
                    <a:pt x="4314" y="6620"/>
                  </a:lnTo>
                  <a:lnTo>
                    <a:pt x="4240" y="6664"/>
                  </a:lnTo>
                  <a:lnTo>
                    <a:pt x="4164" y="6704"/>
                  </a:lnTo>
                  <a:lnTo>
                    <a:pt x="4085" y="6739"/>
                  </a:lnTo>
                  <a:lnTo>
                    <a:pt x="4005" y="6769"/>
                  </a:lnTo>
                  <a:lnTo>
                    <a:pt x="3923" y="6792"/>
                  </a:lnTo>
                  <a:lnTo>
                    <a:pt x="3839" y="6810"/>
                  </a:lnTo>
                  <a:lnTo>
                    <a:pt x="3755" y="6821"/>
                  </a:lnTo>
                  <a:lnTo>
                    <a:pt x="3706" y="6827"/>
                  </a:lnTo>
                  <a:lnTo>
                    <a:pt x="3656" y="6832"/>
                  </a:lnTo>
                  <a:lnTo>
                    <a:pt x="3604" y="6837"/>
                  </a:lnTo>
                  <a:lnTo>
                    <a:pt x="3552" y="6839"/>
                  </a:lnTo>
                  <a:lnTo>
                    <a:pt x="3498" y="6839"/>
                  </a:lnTo>
                  <a:lnTo>
                    <a:pt x="3446" y="6835"/>
                  </a:lnTo>
                  <a:lnTo>
                    <a:pt x="3394" y="6829"/>
                  </a:lnTo>
                  <a:lnTo>
                    <a:pt x="3343" y="6821"/>
                  </a:lnTo>
                  <a:lnTo>
                    <a:pt x="3236" y="6798"/>
                  </a:lnTo>
                  <a:lnTo>
                    <a:pt x="3131" y="6769"/>
                  </a:lnTo>
                  <a:lnTo>
                    <a:pt x="3028" y="6731"/>
                  </a:lnTo>
                  <a:lnTo>
                    <a:pt x="2929" y="6685"/>
                  </a:lnTo>
                  <a:lnTo>
                    <a:pt x="2831" y="6632"/>
                  </a:lnTo>
                  <a:lnTo>
                    <a:pt x="2736" y="6572"/>
                  </a:lnTo>
                  <a:lnTo>
                    <a:pt x="2645" y="6503"/>
                  </a:lnTo>
                  <a:lnTo>
                    <a:pt x="2557" y="6428"/>
                  </a:lnTo>
                  <a:lnTo>
                    <a:pt x="2456" y="6329"/>
                  </a:lnTo>
                  <a:lnTo>
                    <a:pt x="2363" y="6224"/>
                  </a:lnTo>
                  <a:lnTo>
                    <a:pt x="2276" y="6115"/>
                  </a:lnTo>
                  <a:lnTo>
                    <a:pt x="2197" y="6001"/>
                  </a:lnTo>
                  <a:lnTo>
                    <a:pt x="2124" y="5883"/>
                  </a:lnTo>
                  <a:lnTo>
                    <a:pt x="2057" y="5763"/>
                  </a:lnTo>
                  <a:lnTo>
                    <a:pt x="1998" y="5638"/>
                  </a:lnTo>
                  <a:lnTo>
                    <a:pt x="1944" y="5510"/>
                  </a:lnTo>
                  <a:lnTo>
                    <a:pt x="1907" y="5401"/>
                  </a:lnTo>
                  <a:lnTo>
                    <a:pt x="1874" y="5291"/>
                  </a:lnTo>
                  <a:lnTo>
                    <a:pt x="1845" y="5180"/>
                  </a:lnTo>
                  <a:lnTo>
                    <a:pt x="1821" y="5066"/>
                  </a:lnTo>
                  <a:lnTo>
                    <a:pt x="1800" y="4952"/>
                  </a:lnTo>
                  <a:lnTo>
                    <a:pt x="1784" y="4836"/>
                  </a:lnTo>
                  <a:lnTo>
                    <a:pt x="1771" y="4719"/>
                  </a:lnTo>
                  <a:lnTo>
                    <a:pt x="1762" y="4601"/>
                  </a:lnTo>
                  <a:lnTo>
                    <a:pt x="1759" y="4472"/>
                  </a:lnTo>
                  <a:lnTo>
                    <a:pt x="1761" y="4343"/>
                  </a:lnTo>
                  <a:lnTo>
                    <a:pt x="1770" y="4215"/>
                  </a:lnTo>
                  <a:lnTo>
                    <a:pt x="1785" y="4088"/>
                  </a:lnTo>
                  <a:lnTo>
                    <a:pt x="1804" y="3962"/>
                  </a:lnTo>
                  <a:lnTo>
                    <a:pt x="1828" y="3839"/>
                  </a:lnTo>
                  <a:lnTo>
                    <a:pt x="1856" y="3716"/>
                  </a:lnTo>
                  <a:lnTo>
                    <a:pt x="1887" y="3596"/>
                  </a:lnTo>
                  <a:lnTo>
                    <a:pt x="1890" y="3589"/>
                  </a:lnTo>
                  <a:lnTo>
                    <a:pt x="1892" y="3581"/>
                  </a:lnTo>
                  <a:lnTo>
                    <a:pt x="1894" y="3572"/>
                  </a:lnTo>
                  <a:lnTo>
                    <a:pt x="1896" y="3564"/>
                  </a:lnTo>
                  <a:lnTo>
                    <a:pt x="1898" y="3554"/>
                  </a:lnTo>
                  <a:lnTo>
                    <a:pt x="1900" y="3546"/>
                  </a:lnTo>
                  <a:lnTo>
                    <a:pt x="1903" y="3537"/>
                  </a:lnTo>
                  <a:lnTo>
                    <a:pt x="1906" y="3530"/>
                  </a:lnTo>
                  <a:lnTo>
                    <a:pt x="1940" y="3438"/>
                  </a:lnTo>
                  <a:lnTo>
                    <a:pt x="1977" y="3347"/>
                  </a:lnTo>
                  <a:lnTo>
                    <a:pt x="2018" y="3258"/>
                  </a:lnTo>
                  <a:lnTo>
                    <a:pt x="2061" y="3171"/>
                  </a:lnTo>
                  <a:lnTo>
                    <a:pt x="2107" y="3086"/>
                  </a:lnTo>
                  <a:lnTo>
                    <a:pt x="2156" y="3002"/>
                  </a:lnTo>
                  <a:lnTo>
                    <a:pt x="2208" y="2921"/>
                  </a:lnTo>
                  <a:lnTo>
                    <a:pt x="2260" y="2841"/>
                  </a:lnTo>
                  <a:lnTo>
                    <a:pt x="2370" y="2708"/>
                  </a:lnTo>
                  <a:lnTo>
                    <a:pt x="2489" y="2582"/>
                  </a:lnTo>
                  <a:lnTo>
                    <a:pt x="2617" y="2467"/>
                  </a:lnTo>
                  <a:lnTo>
                    <a:pt x="2755" y="2363"/>
                  </a:lnTo>
                  <a:lnTo>
                    <a:pt x="2899" y="2273"/>
                  </a:lnTo>
                  <a:lnTo>
                    <a:pt x="3051" y="2200"/>
                  </a:lnTo>
                  <a:lnTo>
                    <a:pt x="3208" y="2147"/>
                  </a:lnTo>
                  <a:lnTo>
                    <a:pt x="3371" y="2115"/>
                  </a:lnTo>
                  <a:lnTo>
                    <a:pt x="3471" y="2110"/>
                  </a:lnTo>
                  <a:lnTo>
                    <a:pt x="3568" y="2111"/>
                  </a:lnTo>
                  <a:lnTo>
                    <a:pt x="3664" y="2117"/>
                  </a:lnTo>
                  <a:lnTo>
                    <a:pt x="3756" y="2127"/>
                  </a:lnTo>
                  <a:lnTo>
                    <a:pt x="3846" y="2143"/>
                  </a:lnTo>
                  <a:lnTo>
                    <a:pt x="3934" y="2164"/>
                  </a:lnTo>
                  <a:lnTo>
                    <a:pt x="4019" y="2190"/>
                  </a:lnTo>
                  <a:lnTo>
                    <a:pt x="4103" y="2220"/>
                  </a:lnTo>
                  <a:lnTo>
                    <a:pt x="4194" y="2262"/>
                  </a:lnTo>
                  <a:lnTo>
                    <a:pt x="4284" y="2309"/>
                  </a:lnTo>
                  <a:lnTo>
                    <a:pt x="4371" y="2363"/>
                  </a:lnTo>
                  <a:lnTo>
                    <a:pt x="4455" y="2424"/>
                  </a:lnTo>
                  <a:lnTo>
                    <a:pt x="4537" y="2492"/>
                  </a:lnTo>
                  <a:lnTo>
                    <a:pt x="4617" y="2566"/>
                  </a:lnTo>
                  <a:lnTo>
                    <a:pt x="4694" y="2648"/>
                  </a:lnTo>
                  <a:lnTo>
                    <a:pt x="4770" y="2735"/>
                  </a:lnTo>
                  <a:close/>
                  <a:moveTo>
                    <a:pt x="3965" y="2449"/>
                  </a:moveTo>
                  <a:lnTo>
                    <a:pt x="4067" y="2496"/>
                  </a:lnTo>
                  <a:lnTo>
                    <a:pt x="4165" y="2552"/>
                  </a:lnTo>
                  <a:lnTo>
                    <a:pt x="4257" y="2616"/>
                  </a:lnTo>
                  <a:lnTo>
                    <a:pt x="4344" y="2687"/>
                  </a:lnTo>
                  <a:lnTo>
                    <a:pt x="4425" y="2763"/>
                  </a:lnTo>
                  <a:lnTo>
                    <a:pt x="4501" y="2844"/>
                  </a:lnTo>
                  <a:lnTo>
                    <a:pt x="4572" y="2931"/>
                  </a:lnTo>
                  <a:lnTo>
                    <a:pt x="4639" y="3022"/>
                  </a:lnTo>
                  <a:lnTo>
                    <a:pt x="4693" y="3105"/>
                  </a:lnTo>
                  <a:lnTo>
                    <a:pt x="4744" y="3190"/>
                  </a:lnTo>
                  <a:lnTo>
                    <a:pt x="4791" y="3278"/>
                  </a:lnTo>
                  <a:lnTo>
                    <a:pt x="4835" y="3367"/>
                  </a:lnTo>
                  <a:lnTo>
                    <a:pt x="4874" y="3458"/>
                  </a:lnTo>
                  <a:lnTo>
                    <a:pt x="4910" y="3549"/>
                  </a:lnTo>
                  <a:lnTo>
                    <a:pt x="4943" y="3640"/>
                  </a:lnTo>
                  <a:lnTo>
                    <a:pt x="4972" y="3731"/>
                  </a:lnTo>
                  <a:lnTo>
                    <a:pt x="4984" y="3777"/>
                  </a:lnTo>
                  <a:lnTo>
                    <a:pt x="4997" y="3824"/>
                  </a:lnTo>
                  <a:lnTo>
                    <a:pt x="5008" y="3872"/>
                  </a:lnTo>
                  <a:lnTo>
                    <a:pt x="5017" y="3918"/>
                  </a:lnTo>
                  <a:lnTo>
                    <a:pt x="5026" y="3967"/>
                  </a:lnTo>
                  <a:lnTo>
                    <a:pt x="5033" y="4014"/>
                  </a:lnTo>
                  <a:lnTo>
                    <a:pt x="5040" y="4064"/>
                  </a:lnTo>
                  <a:lnTo>
                    <a:pt x="5048" y="4114"/>
                  </a:lnTo>
                  <a:lnTo>
                    <a:pt x="5051" y="4141"/>
                  </a:lnTo>
                  <a:lnTo>
                    <a:pt x="5054" y="4169"/>
                  </a:lnTo>
                  <a:lnTo>
                    <a:pt x="5057" y="4197"/>
                  </a:lnTo>
                  <a:lnTo>
                    <a:pt x="5059" y="4225"/>
                  </a:lnTo>
                  <a:lnTo>
                    <a:pt x="5062" y="4252"/>
                  </a:lnTo>
                  <a:lnTo>
                    <a:pt x="5064" y="4281"/>
                  </a:lnTo>
                  <a:lnTo>
                    <a:pt x="5066" y="4308"/>
                  </a:lnTo>
                  <a:lnTo>
                    <a:pt x="5067" y="4336"/>
                  </a:lnTo>
                  <a:lnTo>
                    <a:pt x="5070" y="4435"/>
                  </a:lnTo>
                  <a:lnTo>
                    <a:pt x="5070" y="4535"/>
                  </a:lnTo>
                  <a:lnTo>
                    <a:pt x="5067" y="4633"/>
                  </a:lnTo>
                  <a:lnTo>
                    <a:pt x="5059" y="4730"/>
                  </a:lnTo>
                  <a:lnTo>
                    <a:pt x="5050" y="4828"/>
                  </a:lnTo>
                  <a:lnTo>
                    <a:pt x="5036" y="4924"/>
                  </a:lnTo>
                  <a:lnTo>
                    <a:pt x="5019" y="5019"/>
                  </a:lnTo>
                  <a:lnTo>
                    <a:pt x="4998" y="5113"/>
                  </a:lnTo>
                  <a:lnTo>
                    <a:pt x="4973" y="5212"/>
                  </a:lnTo>
                  <a:lnTo>
                    <a:pt x="4944" y="5309"/>
                  </a:lnTo>
                  <a:lnTo>
                    <a:pt x="4910" y="5404"/>
                  </a:lnTo>
                  <a:lnTo>
                    <a:pt x="4873" y="5498"/>
                  </a:lnTo>
                  <a:lnTo>
                    <a:pt x="4832" y="5590"/>
                  </a:lnTo>
                  <a:lnTo>
                    <a:pt x="4786" y="5680"/>
                  </a:lnTo>
                  <a:lnTo>
                    <a:pt x="4737" y="5768"/>
                  </a:lnTo>
                  <a:lnTo>
                    <a:pt x="4683" y="5854"/>
                  </a:lnTo>
                  <a:lnTo>
                    <a:pt x="4659" y="5891"/>
                  </a:lnTo>
                  <a:lnTo>
                    <a:pt x="4635" y="5927"/>
                  </a:lnTo>
                  <a:lnTo>
                    <a:pt x="4608" y="5963"/>
                  </a:lnTo>
                  <a:lnTo>
                    <a:pt x="4581" y="5998"/>
                  </a:lnTo>
                  <a:lnTo>
                    <a:pt x="4552" y="6033"/>
                  </a:lnTo>
                  <a:lnTo>
                    <a:pt x="4523" y="6068"/>
                  </a:lnTo>
                  <a:lnTo>
                    <a:pt x="4492" y="6101"/>
                  </a:lnTo>
                  <a:lnTo>
                    <a:pt x="4461" y="6134"/>
                  </a:lnTo>
                  <a:lnTo>
                    <a:pt x="4437" y="6158"/>
                  </a:lnTo>
                  <a:lnTo>
                    <a:pt x="4412" y="6182"/>
                  </a:lnTo>
                  <a:lnTo>
                    <a:pt x="4387" y="6205"/>
                  </a:lnTo>
                  <a:lnTo>
                    <a:pt x="4363" y="6228"/>
                  </a:lnTo>
                  <a:lnTo>
                    <a:pt x="4336" y="6251"/>
                  </a:lnTo>
                  <a:lnTo>
                    <a:pt x="4310" y="6273"/>
                  </a:lnTo>
                  <a:lnTo>
                    <a:pt x="4283" y="6294"/>
                  </a:lnTo>
                  <a:lnTo>
                    <a:pt x="4257" y="6314"/>
                  </a:lnTo>
                  <a:lnTo>
                    <a:pt x="4227" y="6335"/>
                  </a:lnTo>
                  <a:lnTo>
                    <a:pt x="4197" y="6355"/>
                  </a:lnTo>
                  <a:lnTo>
                    <a:pt x="4167" y="6375"/>
                  </a:lnTo>
                  <a:lnTo>
                    <a:pt x="4137" y="6394"/>
                  </a:lnTo>
                  <a:lnTo>
                    <a:pt x="4105" y="6412"/>
                  </a:lnTo>
                  <a:lnTo>
                    <a:pt x="4075" y="6429"/>
                  </a:lnTo>
                  <a:lnTo>
                    <a:pt x="4043" y="6446"/>
                  </a:lnTo>
                  <a:lnTo>
                    <a:pt x="4011" y="6461"/>
                  </a:lnTo>
                  <a:lnTo>
                    <a:pt x="3990" y="6471"/>
                  </a:lnTo>
                  <a:lnTo>
                    <a:pt x="3969" y="6479"/>
                  </a:lnTo>
                  <a:lnTo>
                    <a:pt x="3947" y="6487"/>
                  </a:lnTo>
                  <a:lnTo>
                    <a:pt x="3926" y="6496"/>
                  </a:lnTo>
                  <a:lnTo>
                    <a:pt x="3905" y="6503"/>
                  </a:lnTo>
                  <a:lnTo>
                    <a:pt x="3884" y="6511"/>
                  </a:lnTo>
                  <a:lnTo>
                    <a:pt x="3863" y="6518"/>
                  </a:lnTo>
                  <a:lnTo>
                    <a:pt x="3841" y="6523"/>
                  </a:lnTo>
                  <a:lnTo>
                    <a:pt x="3776" y="6538"/>
                  </a:lnTo>
                  <a:lnTo>
                    <a:pt x="3712" y="6549"/>
                  </a:lnTo>
                  <a:lnTo>
                    <a:pt x="3648" y="6555"/>
                  </a:lnTo>
                  <a:lnTo>
                    <a:pt x="3584" y="6557"/>
                  </a:lnTo>
                  <a:lnTo>
                    <a:pt x="3521" y="6555"/>
                  </a:lnTo>
                  <a:lnTo>
                    <a:pt x="3457" y="6550"/>
                  </a:lnTo>
                  <a:lnTo>
                    <a:pt x="3395" y="6540"/>
                  </a:lnTo>
                  <a:lnTo>
                    <a:pt x="3332" y="6528"/>
                  </a:lnTo>
                  <a:lnTo>
                    <a:pt x="3270" y="6511"/>
                  </a:lnTo>
                  <a:lnTo>
                    <a:pt x="3207" y="6491"/>
                  </a:lnTo>
                  <a:lnTo>
                    <a:pt x="3146" y="6467"/>
                  </a:lnTo>
                  <a:lnTo>
                    <a:pt x="3085" y="6441"/>
                  </a:lnTo>
                  <a:lnTo>
                    <a:pt x="3026" y="6410"/>
                  </a:lnTo>
                  <a:lnTo>
                    <a:pt x="2968" y="6377"/>
                  </a:lnTo>
                  <a:lnTo>
                    <a:pt x="2912" y="6343"/>
                  </a:lnTo>
                  <a:lnTo>
                    <a:pt x="2857" y="6304"/>
                  </a:lnTo>
                  <a:lnTo>
                    <a:pt x="2748" y="6216"/>
                  </a:lnTo>
                  <a:lnTo>
                    <a:pt x="2647" y="6116"/>
                  </a:lnTo>
                  <a:lnTo>
                    <a:pt x="2555" y="6008"/>
                  </a:lnTo>
                  <a:lnTo>
                    <a:pt x="2470" y="5893"/>
                  </a:lnTo>
                  <a:lnTo>
                    <a:pt x="2394" y="5772"/>
                  </a:lnTo>
                  <a:lnTo>
                    <a:pt x="2325" y="5649"/>
                  </a:lnTo>
                  <a:lnTo>
                    <a:pt x="2265" y="5522"/>
                  </a:lnTo>
                  <a:lnTo>
                    <a:pt x="2212" y="5395"/>
                  </a:lnTo>
                  <a:lnTo>
                    <a:pt x="2176" y="5286"/>
                  </a:lnTo>
                  <a:lnTo>
                    <a:pt x="2144" y="5174"/>
                  </a:lnTo>
                  <a:lnTo>
                    <a:pt x="2116" y="5058"/>
                  </a:lnTo>
                  <a:lnTo>
                    <a:pt x="2095" y="4942"/>
                  </a:lnTo>
                  <a:lnTo>
                    <a:pt x="2077" y="4824"/>
                  </a:lnTo>
                  <a:lnTo>
                    <a:pt x="2064" y="4705"/>
                  </a:lnTo>
                  <a:lnTo>
                    <a:pt x="2055" y="4586"/>
                  </a:lnTo>
                  <a:lnTo>
                    <a:pt x="2050" y="4467"/>
                  </a:lnTo>
                  <a:lnTo>
                    <a:pt x="2054" y="4363"/>
                  </a:lnTo>
                  <a:lnTo>
                    <a:pt x="2062" y="4258"/>
                  </a:lnTo>
                  <a:lnTo>
                    <a:pt x="2073" y="4153"/>
                  </a:lnTo>
                  <a:lnTo>
                    <a:pt x="2087" y="4049"/>
                  </a:lnTo>
                  <a:lnTo>
                    <a:pt x="2104" y="3946"/>
                  </a:lnTo>
                  <a:lnTo>
                    <a:pt x="2124" y="3843"/>
                  </a:lnTo>
                  <a:lnTo>
                    <a:pt x="2147" y="3742"/>
                  </a:lnTo>
                  <a:lnTo>
                    <a:pt x="2174" y="3644"/>
                  </a:lnTo>
                  <a:lnTo>
                    <a:pt x="2215" y="3533"/>
                  </a:lnTo>
                  <a:lnTo>
                    <a:pt x="2259" y="3423"/>
                  </a:lnTo>
                  <a:lnTo>
                    <a:pt x="2308" y="3314"/>
                  </a:lnTo>
                  <a:lnTo>
                    <a:pt x="2363" y="3208"/>
                  </a:lnTo>
                  <a:lnTo>
                    <a:pt x="2424" y="3105"/>
                  </a:lnTo>
                  <a:lnTo>
                    <a:pt x="2491" y="3005"/>
                  </a:lnTo>
                  <a:lnTo>
                    <a:pt x="2568" y="2911"/>
                  </a:lnTo>
                  <a:lnTo>
                    <a:pt x="2652" y="2822"/>
                  </a:lnTo>
                  <a:lnTo>
                    <a:pt x="2726" y="2745"/>
                  </a:lnTo>
                  <a:lnTo>
                    <a:pt x="2805" y="2674"/>
                  </a:lnTo>
                  <a:lnTo>
                    <a:pt x="2888" y="2609"/>
                  </a:lnTo>
                  <a:lnTo>
                    <a:pt x="2975" y="2549"/>
                  </a:lnTo>
                  <a:lnTo>
                    <a:pt x="3065" y="2497"/>
                  </a:lnTo>
                  <a:lnTo>
                    <a:pt x="3161" y="2453"/>
                  </a:lnTo>
                  <a:lnTo>
                    <a:pt x="3259" y="2418"/>
                  </a:lnTo>
                  <a:lnTo>
                    <a:pt x="3362" y="2392"/>
                  </a:lnTo>
                  <a:lnTo>
                    <a:pt x="3421" y="2379"/>
                  </a:lnTo>
                  <a:lnTo>
                    <a:pt x="3483" y="2372"/>
                  </a:lnTo>
                  <a:lnTo>
                    <a:pt x="3546" y="2368"/>
                  </a:lnTo>
                  <a:lnTo>
                    <a:pt x="3610" y="2368"/>
                  </a:lnTo>
                  <a:lnTo>
                    <a:pt x="3673" y="2374"/>
                  </a:lnTo>
                  <a:lnTo>
                    <a:pt x="3735" y="2382"/>
                  </a:lnTo>
                  <a:lnTo>
                    <a:pt x="3794" y="2395"/>
                  </a:lnTo>
                  <a:lnTo>
                    <a:pt x="3850" y="2411"/>
                  </a:lnTo>
                  <a:lnTo>
                    <a:pt x="3965" y="2449"/>
                  </a:lnTo>
                  <a:close/>
                  <a:moveTo>
                    <a:pt x="4051" y="2525"/>
                  </a:moveTo>
                  <a:lnTo>
                    <a:pt x="4219" y="2635"/>
                  </a:lnTo>
                  <a:lnTo>
                    <a:pt x="4367" y="2760"/>
                  </a:lnTo>
                  <a:lnTo>
                    <a:pt x="4499" y="2898"/>
                  </a:lnTo>
                  <a:lnTo>
                    <a:pt x="4615" y="3050"/>
                  </a:lnTo>
                  <a:lnTo>
                    <a:pt x="4714" y="3209"/>
                  </a:lnTo>
                  <a:lnTo>
                    <a:pt x="4800" y="3379"/>
                  </a:lnTo>
                  <a:lnTo>
                    <a:pt x="4873" y="3552"/>
                  </a:lnTo>
                  <a:lnTo>
                    <a:pt x="4932" y="3731"/>
                  </a:lnTo>
                  <a:lnTo>
                    <a:pt x="4950" y="3795"/>
                  </a:lnTo>
                  <a:lnTo>
                    <a:pt x="4966" y="3862"/>
                  </a:lnTo>
                  <a:lnTo>
                    <a:pt x="4981" y="3929"/>
                  </a:lnTo>
                  <a:lnTo>
                    <a:pt x="4994" y="3996"/>
                  </a:lnTo>
                  <a:lnTo>
                    <a:pt x="5004" y="4066"/>
                  </a:lnTo>
                  <a:lnTo>
                    <a:pt x="5013" y="4136"/>
                  </a:lnTo>
                  <a:lnTo>
                    <a:pt x="5020" y="4206"/>
                  </a:lnTo>
                  <a:lnTo>
                    <a:pt x="5027" y="4277"/>
                  </a:lnTo>
                  <a:lnTo>
                    <a:pt x="5032" y="4413"/>
                  </a:lnTo>
                  <a:lnTo>
                    <a:pt x="5032" y="4550"/>
                  </a:lnTo>
                  <a:lnTo>
                    <a:pt x="5026" y="4686"/>
                  </a:lnTo>
                  <a:lnTo>
                    <a:pt x="5012" y="4820"/>
                  </a:lnTo>
                  <a:lnTo>
                    <a:pt x="4993" y="4953"/>
                  </a:lnTo>
                  <a:lnTo>
                    <a:pt x="4966" y="5083"/>
                  </a:lnTo>
                  <a:lnTo>
                    <a:pt x="4933" y="5208"/>
                  </a:lnTo>
                  <a:lnTo>
                    <a:pt x="4894" y="5328"/>
                  </a:lnTo>
                  <a:lnTo>
                    <a:pt x="4853" y="5443"/>
                  </a:lnTo>
                  <a:lnTo>
                    <a:pt x="4803" y="5558"/>
                  </a:lnTo>
                  <a:lnTo>
                    <a:pt x="4746" y="5672"/>
                  </a:lnTo>
                  <a:lnTo>
                    <a:pt x="4681" y="5784"/>
                  </a:lnTo>
                  <a:lnTo>
                    <a:pt x="4610" y="5892"/>
                  </a:lnTo>
                  <a:lnTo>
                    <a:pt x="4532" y="5996"/>
                  </a:lnTo>
                  <a:lnTo>
                    <a:pt x="4446" y="6094"/>
                  </a:lnTo>
                  <a:lnTo>
                    <a:pt x="4354" y="6185"/>
                  </a:lnTo>
                  <a:lnTo>
                    <a:pt x="4295" y="6236"/>
                  </a:lnTo>
                  <a:lnTo>
                    <a:pt x="4234" y="6283"/>
                  </a:lnTo>
                  <a:lnTo>
                    <a:pt x="4171" y="6327"/>
                  </a:lnTo>
                  <a:lnTo>
                    <a:pt x="4106" y="6367"/>
                  </a:lnTo>
                  <a:lnTo>
                    <a:pt x="4039" y="6404"/>
                  </a:lnTo>
                  <a:lnTo>
                    <a:pt x="3968" y="6436"/>
                  </a:lnTo>
                  <a:lnTo>
                    <a:pt x="3896" y="6463"/>
                  </a:lnTo>
                  <a:lnTo>
                    <a:pt x="3821" y="6485"/>
                  </a:lnTo>
                  <a:lnTo>
                    <a:pt x="3789" y="6493"/>
                  </a:lnTo>
                  <a:lnTo>
                    <a:pt x="3756" y="6499"/>
                  </a:lnTo>
                  <a:lnTo>
                    <a:pt x="3724" y="6504"/>
                  </a:lnTo>
                  <a:lnTo>
                    <a:pt x="3692" y="6508"/>
                  </a:lnTo>
                  <a:lnTo>
                    <a:pt x="3660" y="6511"/>
                  </a:lnTo>
                  <a:lnTo>
                    <a:pt x="3630" y="6513"/>
                  </a:lnTo>
                  <a:lnTo>
                    <a:pt x="3598" y="6515"/>
                  </a:lnTo>
                  <a:lnTo>
                    <a:pt x="3567" y="6515"/>
                  </a:lnTo>
                  <a:lnTo>
                    <a:pt x="3503" y="6512"/>
                  </a:lnTo>
                  <a:lnTo>
                    <a:pt x="3439" y="6505"/>
                  </a:lnTo>
                  <a:lnTo>
                    <a:pt x="3376" y="6494"/>
                  </a:lnTo>
                  <a:lnTo>
                    <a:pt x="3313" y="6479"/>
                  </a:lnTo>
                  <a:lnTo>
                    <a:pt x="3251" y="6460"/>
                  </a:lnTo>
                  <a:lnTo>
                    <a:pt x="3187" y="6437"/>
                  </a:lnTo>
                  <a:lnTo>
                    <a:pt x="3125" y="6410"/>
                  </a:lnTo>
                  <a:lnTo>
                    <a:pt x="3061" y="6380"/>
                  </a:lnTo>
                  <a:lnTo>
                    <a:pt x="2935" y="6308"/>
                  </a:lnTo>
                  <a:lnTo>
                    <a:pt x="2820" y="6223"/>
                  </a:lnTo>
                  <a:lnTo>
                    <a:pt x="2713" y="6128"/>
                  </a:lnTo>
                  <a:lnTo>
                    <a:pt x="2615" y="6021"/>
                  </a:lnTo>
                  <a:lnTo>
                    <a:pt x="2526" y="5904"/>
                  </a:lnTo>
                  <a:lnTo>
                    <a:pt x="2444" y="5776"/>
                  </a:lnTo>
                  <a:lnTo>
                    <a:pt x="2369" y="5638"/>
                  </a:lnTo>
                  <a:lnTo>
                    <a:pt x="2299" y="5491"/>
                  </a:lnTo>
                  <a:lnTo>
                    <a:pt x="2251" y="5375"/>
                  </a:lnTo>
                  <a:lnTo>
                    <a:pt x="2211" y="5256"/>
                  </a:lnTo>
                  <a:lnTo>
                    <a:pt x="2176" y="5135"/>
                  </a:lnTo>
                  <a:lnTo>
                    <a:pt x="2146" y="5011"/>
                  </a:lnTo>
                  <a:lnTo>
                    <a:pt x="2123" y="4886"/>
                  </a:lnTo>
                  <a:lnTo>
                    <a:pt x="2106" y="4758"/>
                  </a:lnTo>
                  <a:lnTo>
                    <a:pt x="2094" y="4628"/>
                  </a:lnTo>
                  <a:lnTo>
                    <a:pt x="2088" y="4496"/>
                  </a:lnTo>
                  <a:lnTo>
                    <a:pt x="2092" y="4378"/>
                  </a:lnTo>
                  <a:lnTo>
                    <a:pt x="2101" y="4263"/>
                  </a:lnTo>
                  <a:lnTo>
                    <a:pt x="2112" y="4149"/>
                  </a:lnTo>
                  <a:lnTo>
                    <a:pt x="2127" y="4037"/>
                  </a:lnTo>
                  <a:lnTo>
                    <a:pt x="2146" y="3927"/>
                  </a:lnTo>
                  <a:lnTo>
                    <a:pt x="2169" y="3818"/>
                  </a:lnTo>
                  <a:lnTo>
                    <a:pt x="2198" y="3711"/>
                  </a:lnTo>
                  <a:lnTo>
                    <a:pt x="2231" y="3606"/>
                  </a:lnTo>
                  <a:lnTo>
                    <a:pt x="2275" y="3498"/>
                  </a:lnTo>
                  <a:lnTo>
                    <a:pt x="2323" y="3390"/>
                  </a:lnTo>
                  <a:lnTo>
                    <a:pt x="2374" y="3283"/>
                  </a:lnTo>
                  <a:lnTo>
                    <a:pt x="2430" y="3179"/>
                  </a:lnTo>
                  <a:lnTo>
                    <a:pt x="2492" y="3076"/>
                  </a:lnTo>
                  <a:lnTo>
                    <a:pt x="2562" y="2977"/>
                  </a:lnTo>
                  <a:lnTo>
                    <a:pt x="2642" y="2882"/>
                  </a:lnTo>
                  <a:lnTo>
                    <a:pt x="2730" y="2794"/>
                  </a:lnTo>
                  <a:lnTo>
                    <a:pt x="2814" y="2712"/>
                  </a:lnTo>
                  <a:lnTo>
                    <a:pt x="2905" y="2639"/>
                  </a:lnTo>
                  <a:lnTo>
                    <a:pt x="3001" y="2577"/>
                  </a:lnTo>
                  <a:lnTo>
                    <a:pt x="3100" y="2523"/>
                  </a:lnTo>
                  <a:lnTo>
                    <a:pt x="3205" y="2479"/>
                  </a:lnTo>
                  <a:lnTo>
                    <a:pt x="3314" y="2446"/>
                  </a:lnTo>
                  <a:lnTo>
                    <a:pt x="3428" y="2423"/>
                  </a:lnTo>
                  <a:lnTo>
                    <a:pt x="3544" y="2411"/>
                  </a:lnTo>
                  <a:lnTo>
                    <a:pt x="3609" y="2410"/>
                  </a:lnTo>
                  <a:lnTo>
                    <a:pt x="3673" y="2415"/>
                  </a:lnTo>
                  <a:lnTo>
                    <a:pt x="3737" y="2426"/>
                  </a:lnTo>
                  <a:lnTo>
                    <a:pt x="3801" y="2439"/>
                  </a:lnTo>
                  <a:lnTo>
                    <a:pt x="3865" y="2457"/>
                  </a:lnTo>
                  <a:lnTo>
                    <a:pt x="3927" y="2477"/>
                  </a:lnTo>
                  <a:lnTo>
                    <a:pt x="3990" y="2501"/>
                  </a:lnTo>
                  <a:lnTo>
                    <a:pt x="4051" y="2525"/>
                  </a:lnTo>
                  <a:close/>
                  <a:moveTo>
                    <a:pt x="4521" y="3033"/>
                  </a:moveTo>
                  <a:lnTo>
                    <a:pt x="4580" y="3123"/>
                  </a:lnTo>
                  <a:lnTo>
                    <a:pt x="4635" y="3214"/>
                  </a:lnTo>
                  <a:lnTo>
                    <a:pt x="4685" y="3306"/>
                  </a:lnTo>
                  <a:lnTo>
                    <a:pt x="4732" y="3400"/>
                  </a:lnTo>
                  <a:lnTo>
                    <a:pt x="4775" y="3494"/>
                  </a:lnTo>
                  <a:lnTo>
                    <a:pt x="4815" y="3590"/>
                  </a:lnTo>
                  <a:lnTo>
                    <a:pt x="4851" y="3689"/>
                  </a:lnTo>
                  <a:lnTo>
                    <a:pt x="4885" y="3788"/>
                  </a:lnTo>
                  <a:lnTo>
                    <a:pt x="4905" y="3870"/>
                  </a:lnTo>
                  <a:lnTo>
                    <a:pt x="4920" y="3953"/>
                  </a:lnTo>
                  <a:lnTo>
                    <a:pt x="4932" y="4035"/>
                  </a:lnTo>
                  <a:lnTo>
                    <a:pt x="4943" y="4118"/>
                  </a:lnTo>
                  <a:lnTo>
                    <a:pt x="4950" y="4200"/>
                  </a:lnTo>
                  <a:lnTo>
                    <a:pt x="4958" y="4283"/>
                  </a:lnTo>
                  <a:lnTo>
                    <a:pt x="4964" y="4366"/>
                  </a:lnTo>
                  <a:lnTo>
                    <a:pt x="4972" y="4448"/>
                  </a:lnTo>
                  <a:lnTo>
                    <a:pt x="4969" y="4551"/>
                  </a:lnTo>
                  <a:lnTo>
                    <a:pt x="4964" y="4651"/>
                  </a:lnTo>
                  <a:lnTo>
                    <a:pt x="4955" y="4749"/>
                  </a:lnTo>
                  <a:lnTo>
                    <a:pt x="4943" y="4847"/>
                  </a:lnTo>
                  <a:lnTo>
                    <a:pt x="4926" y="4942"/>
                  </a:lnTo>
                  <a:lnTo>
                    <a:pt x="4907" y="5036"/>
                  </a:lnTo>
                  <a:lnTo>
                    <a:pt x="4884" y="5129"/>
                  </a:lnTo>
                  <a:lnTo>
                    <a:pt x="4856" y="5223"/>
                  </a:lnTo>
                  <a:lnTo>
                    <a:pt x="4789" y="5223"/>
                  </a:lnTo>
                  <a:lnTo>
                    <a:pt x="4778" y="5240"/>
                  </a:lnTo>
                  <a:lnTo>
                    <a:pt x="4766" y="5257"/>
                  </a:lnTo>
                  <a:lnTo>
                    <a:pt x="4752" y="5272"/>
                  </a:lnTo>
                  <a:lnTo>
                    <a:pt x="4737" y="5286"/>
                  </a:lnTo>
                  <a:lnTo>
                    <a:pt x="4722" y="5300"/>
                  </a:lnTo>
                  <a:lnTo>
                    <a:pt x="4705" y="5310"/>
                  </a:lnTo>
                  <a:lnTo>
                    <a:pt x="4686" y="5320"/>
                  </a:lnTo>
                  <a:lnTo>
                    <a:pt x="4664" y="5328"/>
                  </a:lnTo>
                  <a:lnTo>
                    <a:pt x="4643" y="5331"/>
                  </a:lnTo>
                  <a:lnTo>
                    <a:pt x="4623" y="5331"/>
                  </a:lnTo>
                  <a:lnTo>
                    <a:pt x="4604" y="5330"/>
                  </a:lnTo>
                  <a:lnTo>
                    <a:pt x="4586" y="5327"/>
                  </a:lnTo>
                  <a:lnTo>
                    <a:pt x="4568" y="5322"/>
                  </a:lnTo>
                  <a:lnTo>
                    <a:pt x="4551" y="5313"/>
                  </a:lnTo>
                  <a:lnTo>
                    <a:pt x="4535" y="5303"/>
                  </a:lnTo>
                  <a:lnTo>
                    <a:pt x="4521" y="5290"/>
                  </a:lnTo>
                  <a:lnTo>
                    <a:pt x="4506" y="5272"/>
                  </a:lnTo>
                  <a:lnTo>
                    <a:pt x="4495" y="5252"/>
                  </a:lnTo>
                  <a:lnTo>
                    <a:pt x="4488" y="5233"/>
                  </a:lnTo>
                  <a:lnTo>
                    <a:pt x="4482" y="5212"/>
                  </a:lnTo>
                  <a:lnTo>
                    <a:pt x="4480" y="5192"/>
                  </a:lnTo>
                  <a:lnTo>
                    <a:pt x="4478" y="5170"/>
                  </a:lnTo>
                  <a:lnTo>
                    <a:pt x="4476" y="5148"/>
                  </a:lnTo>
                  <a:lnTo>
                    <a:pt x="4473" y="5127"/>
                  </a:lnTo>
                  <a:lnTo>
                    <a:pt x="4425" y="5099"/>
                  </a:lnTo>
                  <a:lnTo>
                    <a:pt x="4437" y="5052"/>
                  </a:lnTo>
                  <a:lnTo>
                    <a:pt x="4448" y="5003"/>
                  </a:lnTo>
                  <a:lnTo>
                    <a:pt x="4459" y="4955"/>
                  </a:lnTo>
                  <a:lnTo>
                    <a:pt x="4471" y="4906"/>
                  </a:lnTo>
                  <a:lnTo>
                    <a:pt x="4481" y="4856"/>
                  </a:lnTo>
                  <a:lnTo>
                    <a:pt x="4490" y="4807"/>
                  </a:lnTo>
                  <a:lnTo>
                    <a:pt x="4497" y="4757"/>
                  </a:lnTo>
                  <a:lnTo>
                    <a:pt x="4501" y="4706"/>
                  </a:lnTo>
                  <a:lnTo>
                    <a:pt x="4511" y="4625"/>
                  </a:lnTo>
                  <a:lnTo>
                    <a:pt x="4515" y="4543"/>
                  </a:lnTo>
                  <a:lnTo>
                    <a:pt x="4515" y="4463"/>
                  </a:lnTo>
                  <a:lnTo>
                    <a:pt x="4513" y="4382"/>
                  </a:lnTo>
                  <a:lnTo>
                    <a:pt x="4507" y="4303"/>
                  </a:lnTo>
                  <a:lnTo>
                    <a:pt x="4498" y="4224"/>
                  </a:lnTo>
                  <a:lnTo>
                    <a:pt x="4487" y="4144"/>
                  </a:lnTo>
                  <a:lnTo>
                    <a:pt x="4473" y="4065"/>
                  </a:lnTo>
                  <a:lnTo>
                    <a:pt x="4435" y="3907"/>
                  </a:lnTo>
                  <a:lnTo>
                    <a:pt x="4385" y="3750"/>
                  </a:lnTo>
                  <a:lnTo>
                    <a:pt x="4322" y="3598"/>
                  </a:lnTo>
                  <a:lnTo>
                    <a:pt x="4244" y="3451"/>
                  </a:lnTo>
                  <a:lnTo>
                    <a:pt x="4151" y="3315"/>
                  </a:lnTo>
                  <a:lnTo>
                    <a:pt x="4041" y="3191"/>
                  </a:lnTo>
                  <a:lnTo>
                    <a:pt x="3913" y="3083"/>
                  </a:lnTo>
                  <a:lnTo>
                    <a:pt x="3764" y="2995"/>
                  </a:lnTo>
                  <a:lnTo>
                    <a:pt x="3728" y="2980"/>
                  </a:lnTo>
                  <a:lnTo>
                    <a:pt x="3692" y="2967"/>
                  </a:lnTo>
                  <a:lnTo>
                    <a:pt x="3674" y="2961"/>
                  </a:lnTo>
                  <a:lnTo>
                    <a:pt x="3656" y="2955"/>
                  </a:lnTo>
                  <a:lnTo>
                    <a:pt x="3638" y="2950"/>
                  </a:lnTo>
                  <a:lnTo>
                    <a:pt x="3620" y="2946"/>
                  </a:lnTo>
                  <a:lnTo>
                    <a:pt x="3611" y="2955"/>
                  </a:lnTo>
                  <a:lnTo>
                    <a:pt x="3612" y="2971"/>
                  </a:lnTo>
                  <a:lnTo>
                    <a:pt x="3613" y="2990"/>
                  </a:lnTo>
                  <a:lnTo>
                    <a:pt x="3613" y="3001"/>
                  </a:lnTo>
                  <a:lnTo>
                    <a:pt x="3611" y="3010"/>
                  </a:lnTo>
                  <a:lnTo>
                    <a:pt x="3608" y="3022"/>
                  </a:lnTo>
                  <a:lnTo>
                    <a:pt x="3601" y="3033"/>
                  </a:lnTo>
                  <a:lnTo>
                    <a:pt x="3616" y="3046"/>
                  </a:lnTo>
                  <a:lnTo>
                    <a:pt x="3630" y="3062"/>
                  </a:lnTo>
                  <a:lnTo>
                    <a:pt x="3645" y="3079"/>
                  </a:lnTo>
                  <a:lnTo>
                    <a:pt x="3658" y="3099"/>
                  </a:lnTo>
                  <a:lnTo>
                    <a:pt x="3666" y="3096"/>
                  </a:lnTo>
                  <a:lnTo>
                    <a:pt x="3673" y="3094"/>
                  </a:lnTo>
                  <a:lnTo>
                    <a:pt x="3681" y="3093"/>
                  </a:lnTo>
                  <a:lnTo>
                    <a:pt x="3687" y="3092"/>
                  </a:lnTo>
                  <a:lnTo>
                    <a:pt x="3694" y="3093"/>
                  </a:lnTo>
                  <a:lnTo>
                    <a:pt x="3702" y="3094"/>
                  </a:lnTo>
                  <a:lnTo>
                    <a:pt x="3709" y="3096"/>
                  </a:lnTo>
                  <a:lnTo>
                    <a:pt x="3717" y="3099"/>
                  </a:lnTo>
                  <a:lnTo>
                    <a:pt x="3734" y="3124"/>
                  </a:lnTo>
                  <a:lnTo>
                    <a:pt x="3752" y="3148"/>
                  </a:lnTo>
                  <a:lnTo>
                    <a:pt x="3766" y="3172"/>
                  </a:lnTo>
                  <a:lnTo>
                    <a:pt x="3780" y="3198"/>
                  </a:lnTo>
                  <a:lnTo>
                    <a:pt x="3790" y="3223"/>
                  </a:lnTo>
                  <a:lnTo>
                    <a:pt x="3796" y="3250"/>
                  </a:lnTo>
                  <a:lnTo>
                    <a:pt x="3797" y="3279"/>
                  </a:lnTo>
                  <a:lnTo>
                    <a:pt x="3793" y="3310"/>
                  </a:lnTo>
                  <a:lnTo>
                    <a:pt x="3800" y="3325"/>
                  </a:lnTo>
                  <a:lnTo>
                    <a:pt x="3809" y="3339"/>
                  </a:lnTo>
                  <a:lnTo>
                    <a:pt x="3818" y="3356"/>
                  </a:lnTo>
                  <a:lnTo>
                    <a:pt x="3831" y="3376"/>
                  </a:lnTo>
                  <a:lnTo>
                    <a:pt x="3839" y="3375"/>
                  </a:lnTo>
                  <a:lnTo>
                    <a:pt x="3850" y="3373"/>
                  </a:lnTo>
                  <a:lnTo>
                    <a:pt x="3855" y="3372"/>
                  </a:lnTo>
                  <a:lnTo>
                    <a:pt x="3861" y="3372"/>
                  </a:lnTo>
                  <a:lnTo>
                    <a:pt x="3866" y="3374"/>
                  </a:lnTo>
                  <a:lnTo>
                    <a:pt x="3869" y="3376"/>
                  </a:lnTo>
                  <a:lnTo>
                    <a:pt x="3886" y="3396"/>
                  </a:lnTo>
                  <a:lnTo>
                    <a:pt x="3902" y="3415"/>
                  </a:lnTo>
                  <a:lnTo>
                    <a:pt x="3916" y="3434"/>
                  </a:lnTo>
                  <a:lnTo>
                    <a:pt x="3928" y="3455"/>
                  </a:lnTo>
                  <a:lnTo>
                    <a:pt x="3939" y="3475"/>
                  </a:lnTo>
                  <a:lnTo>
                    <a:pt x="3949" y="3496"/>
                  </a:lnTo>
                  <a:lnTo>
                    <a:pt x="3958" y="3518"/>
                  </a:lnTo>
                  <a:lnTo>
                    <a:pt x="3965" y="3539"/>
                  </a:lnTo>
                  <a:lnTo>
                    <a:pt x="3965" y="3552"/>
                  </a:lnTo>
                  <a:lnTo>
                    <a:pt x="3967" y="3564"/>
                  </a:lnTo>
                  <a:lnTo>
                    <a:pt x="3970" y="3574"/>
                  </a:lnTo>
                  <a:lnTo>
                    <a:pt x="3975" y="3587"/>
                  </a:lnTo>
                  <a:lnTo>
                    <a:pt x="4011" y="3587"/>
                  </a:lnTo>
                  <a:lnTo>
                    <a:pt x="4046" y="3586"/>
                  </a:lnTo>
                  <a:lnTo>
                    <a:pt x="4062" y="3585"/>
                  </a:lnTo>
                  <a:lnTo>
                    <a:pt x="4079" y="3583"/>
                  </a:lnTo>
                  <a:lnTo>
                    <a:pt x="4094" y="3581"/>
                  </a:lnTo>
                  <a:lnTo>
                    <a:pt x="4108" y="3577"/>
                  </a:lnTo>
                  <a:lnTo>
                    <a:pt x="4120" y="3568"/>
                  </a:lnTo>
                  <a:lnTo>
                    <a:pt x="4131" y="3559"/>
                  </a:lnTo>
                  <a:lnTo>
                    <a:pt x="4141" y="3553"/>
                  </a:lnTo>
                  <a:lnTo>
                    <a:pt x="4153" y="3548"/>
                  </a:lnTo>
                  <a:lnTo>
                    <a:pt x="4166" y="3544"/>
                  </a:lnTo>
                  <a:lnTo>
                    <a:pt x="4177" y="3541"/>
                  </a:lnTo>
                  <a:lnTo>
                    <a:pt x="4191" y="3539"/>
                  </a:lnTo>
                  <a:lnTo>
                    <a:pt x="4205" y="3539"/>
                  </a:lnTo>
                  <a:lnTo>
                    <a:pt x="4215" y="3541"/>
                  </a:lnTo>
                  <a:lnTo>
                    <a:pt x="4225" y="3546"/>
                  </a:lnTo>
                  <a:lnTo>
                    <a:pt x="4233" y="3552"/>
                  </a:lnTo>
                  <a:lnTo>
                    <a:pt x="4241" y="3561"/>
                  </a:lnTo>
                  <a:lnTo>
                    <a:pt x="4247" y="3570"/>
                  </a:lnTo>
                  <a:lnTo>
                    <a:pt x="4254" y="3580"/>
                  </a:lnTo>
                  <a:lnTo>
                    <a:pt x="4258" y="3589"/>
                  </a:lnTo>
                  <a:lnTo>
                    <a:pt x="4262" y="3596"/>
                  </a:lnTo>
                  <a:lnTo>
                    <a:pt x="4267" y="3611"/>
                  </a:lnTo>
                  <a:lnTo>
                    <a:pt x="4268" y="3625"/>
                  </a:lnTo>
                  <a:lnTo>
                    <a:pt x="4266" y="3639"/>
                  </a:lnTo>
                  <a:lnTo>
                    <a:pt x="4261" y="3653"/>
                  </a:lnTo>
                  <a:lnTo>
                    <a:pt x="4254" y="3666"/>
                  </a:lnTo>
                  <a:lnTo>
                    <a:pt x="4245" y="3679"/>
                  </a:lnTo>
                  <a:lnTo>
                    <a:pt x="4234" y="3691"/>
                  </a:lnTo>
                  <a:lnTo>
                    <a:pt x="4224" y="3702"/>
                  </a:lnTo>
                  <a:lnTo>
                    <a:pt x="4216" y="3705"/>
                  </a:lnTo>
                  <a:lnTo>
                    <a:pt x="4208" y="3708"/>
                  </a:lnTo>
                  <a:lnTo>
                    <a:pt x="4200" y="3709"/>
                  </a:lnTo>
                  <a:lnTo>
                    <a:pt x="4190" y="3709"/>
                  </a:lnTo>
                  <a:lnTo>
                    <a:pt x="4182" y="3709"/>
                  </a:lnTo>
                  <a:lnTo>
                    <a:pt x="4173" y="3708"/>
                  </a:lnTo>
                  <a:lnTo>
                    <a:pt x="4165" y="3705"/>
                  </a:lnTo>
                  <a:lnTo>
                    <a:pt x="4157" y="3702"/>
                  </a:lnTo>
                  <a:lnTo>
                    <a:pt x="4150" y="3698"/>
                  </a:lnTo>
                  <a:lnTo>
                    <a:pt x="4144" y="3692"/>
                  </a:lnTo>
                  <a:lnTo>
                    <a:pt x="4138" y="3685"/>
                  </a:lnTo>
                  <a:lnTo>
                    <a:pt x="4133" y="3679"/>
                  </a:lnTo>
                  <a:lnTo>
                    <a:pt x="4128" y="3674"/>
                  </a:lnTo>
                  <a:lnTo>
                    <a:pt x="4122" y="3668"/>
                  </a:lnTo>
                  <a:lnTo>
                    <a:pt x="4116" y="3665"/>
                  </a:lnTo>
                  <a:lnTo>
                    <a:pt x="4108" y="3664"/>
                  </a:lnTo>
                  <a:lnTo>
                    <a:pt x="3927" y="3674"/>
                  </a:lnTo>
                  <a:lnTo>
                    <a:pt x="3908" y="3731"/>
                  </a:lnTo>
                  <a:lnTo>
                    <a:pt x="3915" y="3738"/>
                  </a:lnTo>
                  <a:lnTo>
                    <a:pt x="3922" y="3747"/>
                  </a:lnTo>
                  <a:lnTo>
                    <a:pt x="3928" y="3756"/>
                  </a:lnTo>
                  <a:lnTo>
                    <a:pt x="3934" y="3766"/>
                  </a:lnTo>
                  <a:lnTo>
                    <a:pt x="3939" y="3775"/>
                  </a:lnTo>
                  <a:lnTo>
                    <a:pt x="3943" y="3786"/>
                  </a:lnTo>
                  <a:lnTo>
                    <a:pt x="3945" y="3796"/>
                  </a:lnTo>
                  <a:lnTo>
                    <a:pt x="3946" y="3807"/>
                  </a:lnTo>
                  <a:lnTo>
                    <a:pt x="3939" y="3828"/>
                  </a:lnTo>
                  <a:lnTo>
                    <a:pt x="3932" y="3848"/>
                  </a:lnTo>
                  <a:lnTo>
                    <a:pt x="3923" y="3868"/>
                  </a:lnTo>
                  <a:lnTo>
                    <a:pt x="3915" y="3887"/>
                  </a:lnTo>
                  <a:lnTo>
                    <a:pt x="3905" y="3906"/>
                  </a:lnTo>
                  <a:lnTo>
                    <a:pt x="3895" y="3924"/>
                  </a:lnTo>
                  <a:lnTo>
                    <a:pt x="3883" y="3942"/>
                  </a:lnTo>
                  <a:lnTo>
                    <a:pt x="3869" y="3960"/>
                  </a:lnTo>
                  <a:lnTo>
                    <a:pt x="3862" y="3967"/>
                  </a:lnTo>
                  <a:lnTo>
                    <a:pt x="3853" y="3973"/>
                  </a:lnTo>
                  <a:lnTo>
                    <a:pt x="3845" y="3977"/>
                  </a:lnTo>
                  <a:lnTo>
                    <a:pt x="3835" y="3980"/>
                  </a:lnTo>
                  <a:lnTo>
                    <a:pt x="3825" y="3983"/>
                  </a:lnTo>
                  <a:lnTo>
                    <a:pt x="3814" y="3983"/>
                  </a:lnTo>
                  <a:lnTo>
                    <a:pt x="3803" y="3983"/>
                  </a:lnTo>
                  <a:lnTo>
                    <a:pt x="3793" y="3979"/>
                  </a:lnTo>
                  <a:lnTo>
                    <a:pt x="3785" y="3984"/>
                  </a:lnTo>
                  <a:lnTo>
                    <a:pt x="3779" y="3988"/>
                  </a:lnTo>
                  <a:lnTo>
                    <a:pt x="3772" y="3993"/>
                  </a:lnTo>
                  <a:lnTo>
                    <a:pt x="3765" y="4000"/>
                  </a:lnTo>
                  <a:lnTo>
                    <a:pt x="3759" y="4006"/>
                  </a:lnTo>
                  <a:lnTo>
                    <a:pt x="3754" y="4013"/>
                  </a:lnTo>
                  <a:lnTo>
                    <a:pt x="3749" y="4020"/>
                  </a:lnTo>
                  <a:lnTo>
                    <a:pt x="3745" y="4027"/>
                  </a:lnTo>
                  <a:lnTo>
                    <a:pt x="3748" y="4031"/>
                  </a:lnTo>
                  <a:lnTo>
                    <a:pt x="3751" y="4038"/>
                  </a:lnTo>
                  <a:lnTo>
                    <a:pt x="3753" y="4045"/>
                  </a:lnTo>
                  <a:lnTo>
                    <a:pt x="3754" y="4053"/>
                  </a:lnTo>
                  <a:lnTo>
                    <a:pt x="3755" y="4073"/>
                  </a:lnTo>
                  <a:lnTo>
                    <a:pt x="3755" y="4094"/>
                  </a:lnTo>
                  <a:lnTo>
                    <a:pt x="3742" y="4111"/>
                  </a:lnTo>
                  <a:lnTo>
                    <a:pt x="3728" y="4125"/>
                  </a:lnTo>
                  <a:lnTo>
                    <a:pt x="3712" y="4138"/>
                  </a:lnTo>
                  <a:lnTo>
                    <a:pt x="3694" y="4151"/>
                  </a:lnTo>
                  <a:lnTo>
                    <a:pt x="3676" y="4162"/>
                  </a:lnTo>
                  <a:lnTo>
                    <a:pt x="3657" y="4174"/>
                  </a:lnTo>
                  <a:lnTo>
                    <a:pt x="3638" y="4186"/>
                  </a:lnTo>
                  <a:lnTo>
                    <a:pt x="3620" y="4199"/>
                  </a:lnTo>
                  <a:lnTo>
                    <a:pt x="3612" y="4199"/>
                  </a:lnTo>
                  <a:lnTo>
                    <a:pt x="3602" y="4202"/>
                  </a:lnTo>
                  <a:lnTo>
                    <a:pt x="3598" y="4204"/>
                  </a:lnTo>
                  <a:lnTo>
                    <a:pt x="3595" y="4208"/>
                  </a:lnTo>
                  <a:lnTo>
                    <a:pt x="3593" y="4212"/>
                  </a:lnTo>
                  <a:lnTo>
                    <a:pt x="3592" y="4218"/>
                  </a:lnTo>
                  <a:lnTo>
                    <a:pt x="3595" y="4248"/>
                  </a:lnTo>
                  <a:lnTo>
                    <a:pt x="3597" y="4278"/>
                  </a:lnTo>
                  <a:lnTo>
                    <a:pt x="3599" y="4308"/>
                  </a:lnTo>
                  <a:lnTo>
                    <a:pt x="3600" y="4339"/>
                  </a:lnTo>
                  <a:lnTo>
                    <a:pt x="3601" y="4371"/>
                  </a:lnTo>
                  <a:lnTo>
                    <a:pt x="3601" y="4403"/>
                  </a:lnTo>
                  <a:lnTo>
                    <a:pt x="3601" y="4435"/>
                  </a:lnTo>
                  <a:lnTo>
                    <a:pt x="3601" y="4467"/>
                  </a:lnTo>
                  <a:lnTo>
                    <a:pt x="3611" y="4467"/>
                  </a:lnTo>
                  <a:lnTo>
                    <a:pt x="4320" y="4467"/>
                  </a:lnTo>
                  <a:lnTo>
                    <a:pt x="4358" y="4486"/>
                  </a:lnTo>
                  <a:lnTo>
                    <a:pt x="4365" y="4473"/>
                  </a:lnTo>
                  <a:lnTo>
                    <a:pt x="4371" y="4463"/>
                  </a:lnTo>
                  <a:lnTo>
                    <a:pt x="4373" y="4458"/>
                  </a:lnTo>
                  <a:lnTo>
                    <a:pt x="4375" y="4451"/>
                  </a:lnTo>
                  <a:lnTo>
                    <a:pt x="4376" y="4445"/>
                  </a:lnTo>
                  <a:lnTo>
                    <a:pt x="4377" y="4439"/>
                  </a:lnTo>
                  <a:lnTo>
                    <a:pt x="4374" y="4434"/>
                  </a:lnTo>
                  <a:lnTo>
                    <a:pt x="4372" y="4430"/>
                  </a:lnTo>
                  <a:lnTo>
                    <a:pt x="4370" y="4425"/>
                  </a:lnTo>
                  <a:lnTo>
                    <a:pt x="4369" y="4419"/>
                  </a:lnTo>
                  <a:lnTo>
                    <a:pt x="4368" y="4409"/>
                  </a:lnTo>
                  <a:lnTo>
                    <a:pt x="4368" y="4400"/>
                  </a:lnTo>
                  <a:lnTo>
                    <a:pt x="4375" y="4392"/>
                  </a:lnTo>
                  <a:lnTo>
                    <a:pt x="4382" y="4382"/>
                  </a:lnTo>
                  <a:lnTo>
                    <a:pt x="4386" y="4378"/>
                  </a:lnTo>
                  <a:lnTo>
                    <a:pt x="4389" y="4375"/>
                  </a:lnTo>
                  <a:lnTo>
                    <a:pt x="4393" y="4373"/>
                  </a:lnTo>
                  <a:lnTo>
                    <a:pt x="4396" y="4372"/>
                  </a:lnTo>
                  <a:lnTo>
                    <a:pt x="4405" y="4373"/>
                  </a:lnTo>
                  <a:lnTo>
                    <a:pt x="4414" y="4374"/>
                  </a:lnTo>
                  <a:lnTo>
                    <a:pt x="4419" y="4374"/>
                  </a:lnTo>
                  <a:lnTo>
                    <a:pt x="4422" y="4372"/>
                  </a:lnTo>
                  <a:lnTo>
                    <a:pt x="4424" y="4368"/>
                  </a:lnTo>
                  <a:lnTo>
                    <a:pt x="4425" y="4362"/>
                  </a:lnTo>
                  <a:lnTo>
                    <a:pt x="4424" y="4348"/>
                  </a:lnTo>
                  <a:lnTo>
                    <a:pt x="4422" y="4334"/>
                  </a:lnTo>
                  <a:lnTo>
                    <a:pt x="4421" y="4326"/>
                  </a:lnTo>
                  <a:lnTo>
                    <a:pt x="4421" y="4319"/>
                  </a:lnTo>
                  <a:lnTo>
                    <a:pt x="4422" y="4312"/>
                  </a:lnTo>
                  <a:lnTo>
                    <a:pt x="4425" y="4304"/>
                  </a:lnTo>
                  <a:lnTo>
                    <a:pt x="4432" y="4298"/>
                  </a:lnTo>
                  <a:lnTo>
                    <a:pt x="4441" y="4293"/>
                  </a:lnTo>
                  <a:lnTo>
                    <a:pt x="4445" y="4291"/>
                  </a:lnTo>
                  <a:lnTo>
                    <a:pt x="4451" y="4291"/>
                  </a:lnTo>
                  <a:lnTo>
                    <a:pt x="4457" y="4293"/>
                  </a:lnTo>
                  <a:lnTo>
                    <a:pt x="4463" y="4295"/>
                  </a:lnTo>
                  <a:lnTo>
                    <a:pt x="4478" y="4309"/>
                  </a:lnTo>
                  <a:lnTo>
                    <a:pt x="4492" y="4324"/>
                  </a:lnTo>
                  <a:lnTo>
                    <a:pt x="4490" y="4337"/>
                  </a:lnTo>
                  <a:lnTo>
                    <a:pt x="4482" y="4346"/>
                  </a:lnTo>
                  <a:lnTo>
                    <a:pt x="4473" y="4355"/>
                  </a:lnTo>
                  <a:lnTo>
                    <a:pt x="4463" y="4362"/>
                  </a:lnTo>
                  <a:lnTo>
                    <a:pt x="4456" y="4370"/>
                  </a:lnTo>
                  <a:lnTo>
                    <a:pt x="4452" y="4377"/>
                  </a:lnTo>
                  <a:lnTo>
                    <a:pt x="4454" y="4388"/>
                  </a:lnTo>
                  <a:lnTo>
                    <a:pt x="4463" y="4400"/>
                  </a:lnTo>
                  <a:lnTo>
                    <a:pt x="4472" y="4408"/>
                  </a:lnTo>
                  <a:lnTo>
                    <a:pt x="4480" y="4416"/>
                  </a:lnTo>
                  <a:lnTo>
                    <a:pt x="4483" y="4421"/>
                  </a:lnTo>
                  <a:lnTo>
                    <a:pt x="4485" y="4426"/>
                  </a:lnTo>
                  <a:lnTo>
                    <a:pt x="4484" y="4432"/>
                  </a:lnTo>
                  <a:lnTo>
                    <a:pt x="4482" y="4439"/>
                  </a:lnTo>
                  <a:lnTo>
                    <a:pt x="4476" y="4446"/>
                  </a:lnTo>
                  <a:lnTo>
                    <a:pt x="4469" y="4451"/>
                  </a:lnTo>
                  <a:lnTo>
                    <a:pt x="4464" y="4454"/>
                  </a:lnTo>
                  <a:lnTo>
                    <a:pt x="4461" y="4456"/>
                  </a:lnTo>
                  <a:lnTo>
                    <a:pt x="4458" y="4458"/>
                  </a:lnTo>
                  <a:lnTo>
                    <a:pt x="4454" y="4458"/>
                  </a:lnTo>
                  <a:lnTo>
                    <a:pt x="4444" y="4460"/>
                  </a:lnTo>
                  <a:lnTo>
                    <a:pt x="4437" y="4464"/>
                  </a:lnTo>
                  <a:lnTo>
                    <a:pt x="4431" y="4471"/>
                  </a:lnTo>
                  <a:lnTo>
                    <a:pt x="4427" y="4481"/>
                  </a:lnTo>
                  <a:lnTo>
                    <a:pt x="4422" y="4502"/>
                  </a:lnTo>
                  <a:lnTo>
                    <a:pt x="4416" y="4524"/>
                  </a:lnTo>
                  <a:lnTo>
                    <a:pt x="4422" y="4532"/>
                  </a:lnTo>
                  <a:lnTo>
                    <a:pt x="4428" y="4539"/>
                  </a:lnTo>
                  <a:lnTo>
                    <a:pt x="4434" y="4546"/>
                  </a:lnTo>
                  <a:lnTo>
                    <a:pt x="4438" y="4555"/>
                  </a:lnTo>
                  <a:lnTo>
                    <a:pt x="4446" y="4572"/>
                  </a:lnTo>
                  <a:lnTo>
                    <a:pt x="4454" y="4592"/>
                  </a:lnTo>
                  <a:lnTo>
                    <a:pt x="4437" y="4625"/>
                  </a:lnTo>
                  <a:lnTo>
                    <a:pt x="4421" y="4657"/>
                  </a:lnTo>
                  <a:lnTo>
                    <a:pt x="4407" y="4692"/>
                  </a:lnTo>
                  <a:lnTo>
                    <a:pt x="4394" y="4728"/>
                  </a:lnTo>
                  <a:lnTo>
                    <a:pt x="4382" y="4764"/>
                  </a:lnTo>
                  <a:lnTo>
                    <a:pt x="4370" y="4801"/>
                  </a:lnTo>
                  <a:lnTo>
                    <a:pt x="4359" y="4839"/>
                  </a:lnTo>
                  <a:lnTo>
                    <a:pt x="4349" y="4879"/>
                  </a:lnTo>
                  <a:lnTo>
                    <a:pt x="4344" y="4886"/>
                  </a:lnTo>
                  <a:lnTo>
                    <a:pt x="4338" y="4892"/>
                  </a:lnTo>
                  <a:lnTo>
                    <a:pt x="4331" y="4899"/>
                  </a:lnTo>
                  <a:lnTo>
                    <a:pt x="4322" y="4905"/>
                  </a:lnTo>
                  <a:lnTo>
                    <a:pt x="4313" y="4910"/>
                  </a:lnTo>
                  <a:lnTo>
                    <a:pt x="4302" y="4913"/>
                  </a:lnTo>
                  <a:lnTo>
                    <a:pt x="4292" y="4916"/>
                  </a:lnTo>
                  <a:lnTo>
                    <a:pt x="4281" y="4917"/>
                  </a:lnTo>
                  <a:lnTo>
                    <a:pt x="4278" y="4921"/>
                  </a:lnTo>
                  <a:lnTo>
                    <a:pt x="4276" y="4924"/>
                  </a:lnTo>
                  <a:lnTo>
                    <a:pt x="4274" y="4927"/>
                  </a:lnTo>
                  <a:lnTo>
                    <a:pt x="4273" y="4931"/>
                  </a:lnTo>
                  <a:lnTo>
                    <a:pt x="4272" y="4939"/>
                  </a:lnTo>
                  <a:lnTo>
                    <a:pt x="4272" y="4945"/>
                  </a:lnTo>
                  <a:lnTo>
                    <a:pt x="4275" y="4949"/>
                  </a:lnTo>
                  <a:lnTo>
                    <a:pt x="4278" y="4955"/>
                  </a:lnTo>
                  <a:lnTo>
                    <a:pt x="4279" y="4959"/>
                  </a:lnTo>
                  <a:lnTo>
                    <a:pt x="4280" y="4964"/>
                  </a:lnTo>
                  <a:lnTo>
                    <a:pt x="4281" y="4975"/>
                  </a:lnTo>
                  <a:lnTo>
                    <a:pt x="4281" y="4983"/>
                  </a:lnTo>
                  <a:lnTo>
                    <a:pt x="4267" y="4994"/>
                  </a:lnTo>
                  <a:lnTo>
                    <a:pt x="4252" y="5003"/>
                  </a:lnTo>
                  <a:lnTo>
                    <a:pt x="4244" y="5015"/>
                  </a:lnTo>
                  <a:lnTo>
                    <a:pt x="4238" y="5028"/>
                  </a:lnTo>
                  <a:lnTo>
                    <a:pt x="4233" y="5041"/>
                  </a:lnTo>
                  <a:lnTo>
                    <a:pt x="4230" y="5056"/>
                  </a:lnTo>
                  <a:lnTo>
                    <a:pt x="4227" y="5072"/>
                  </a:lnTo>
                  <a:lnTo>
                    <a:pt x="4224" y="5088"/>
                  </a:lnTo>
                  <a:lnTo>
                    <a:pt x="4221" y="5103"/>
                  </a:lnTo>
                  <a:lnTo>
                    <a:pt x="4214" y="5118"/>
                  </a:lnTo>
                  <a:lnTo>
                    <a:pt x="4196" y="5164"/>
                  </a:lnTo>
                  <a:lnTo>
                    <a:pt x="4178" y="5211"/>
                  </a:lnTo>
                  <a:lnTo>
                    <a:pt x="4161" y="5257"/>
                  </a:lnTo>
                  <a:lnTo>
                    <a:pt x="4143" y="5304"/>
                  </a:lnTo>
                  <a:lnTo>
                    <a:pt x="4126" y="5351"/>
                  </a:lnTo>
                  <a:lnTo>
                    <a:pt x="4111" y="5398"/>
                  </a:lnTo>
                  <a:lnTo>
                    <a:pt x="4095" y="5444"/>
                  </a:lnTo>
                  <a:lnTo>
                    <a:pt x="4080" y="5491"/>
                  </a:lnTo>
                  <a:lnTo>
                    <a:pt x="4088" y="5504"/>
                  </a:lnTo>
                  <a:lnTo>
                    <a:pt x="4097" y="5514"/>
                  </a:lnTo>
                  <a:lnTo>
                    <a:pt x="4100" y="5521"/>
                  </a:lnTo>
                  <a:lnTo>
                    <a:pt x="4102" y="5526"/>
                  </a:lnTo>
                  <a:lnTo>
                    <a:pt x="4102" y="5532"/>
                  </a:lnTo>
                  <a:lnTo>
                    <a:pt x="4099" y="5539"/>
                  </a:lnTo>
                  <a:lnTo>
                    <a:pt x="4094" y="5540"/>
                  </a:lnTo>
                  <a:lnTo>
                    <a:pt x="4089" y="5543"/>
                  </a:lnTo>
                  <a:lnTo>
                    <a:pt x="4086" y="5548"/>
                  </a:lnTo>
                  <a:lnTo>
                    <a:pt x="4084" y="5553"/>
                  </a:lnTo>
                  <a:lnTo>
                    <a:pt x="4081" y="5559"/>
                  </a:lnTo>
                  <a:lnTo>
                    <a:pt x="4077" y="5563"/>
                  </a:lnTo>
                  <a:lnTo>
                    <a:pt x="4070" y="5566"/>
                  </a:lnTo>
                  <a:lnTo>
                    <a:pt x="4061" y="5567"/>
                  </a:lnTo>
                  <a:lnTo>
                    <a:pt x="4057" y="5577"/>
                  </a:lnTo>
                  <a:lnTo>
                    <a:pt x="4051" y="5586"/>
                  </a:lnTo>
                  <a:lnTo>
                    <a:pt x="4057" y="5594"/>
                  </a:lnTo>
                  <a:lnTo>
                    <a:pt x="4060" y="5601"/>
                  </a:lnTo>
                  <a:lnTo>
                    <a:pt x="4061" y="5608"/>
                  </a:lnTo>
                  <a:lnTo>
                    <a:pt x="4060" y="5615"/>
                  </a:lnTo>
                  <a:lnTo>
                    <a:pt x="4059" y="5622"/>
                  </a:lnTo>
                  <a:lnTo>
                    <a:pt x="4059" y="5630"/>
                  </a:lnTo>
                  <a:lnTo>
                    <a:pt x="4059" y="5637"/>
                  </a:lnTo>
                  <a:lnTo>
                    <a:pt x="4061" y="5643"/>
                  </a:lnTo>
                  <a:lnTo>
                    <a:pt x="4077" y="5658"/>
                  </a:lnTo>
                  <a:lnTo>
                    <a:pt x="4092" y="5673"/>
                  </a:lnTo>
                  <a:lnTo>
                    <a:pt x="4097" y="5679"/>
                  </a:lnTo>
                  <a:lnTo>
                    <a:pt x="4100" y="5687"/>
                  </a:lnTo>
                  <a:lnTo>
                    <a:pt x="4101" y="5694"/>
                  </a:lnTo>
                  <a:lnTo>
                    <a:pt x="4099" y="5702"/>
                  </a:lnTo>
                  <a:lnTo>
                    <a:pt x="4088" y="5712"/>
                  </a:lnTo>
                  <a:lnTo>
                    <a:pt x="4077" y="5717"/>
                  </a:lnTo>
                  <a:lnTo>
                    <a:pt x="4064" y="5718"/>
                  </a:lnTo>
                  <a:lnTo>
                    <a:pt x="4050" y="5716"/>
                  </a:lnTo>
                  <a:lnTo>
                    <a:pt x="4036" y="5713"/>
                  </a:lnTo>
                  <a:lnTo>
                    <a:pt x="4023" y="5711"/>
                  </a:lnTo>
                  <a:lnTo>
                    <a:pt x="4008" y="5709"/>
                  </a:lnTo>
                  <a:lnTo>
                    <a:pt x="3994" y="5711"/>
                  </a:lnTo>
                  <a:lnTo>
                    <a:pt x="3976" y="5714"/>
                  </a:lnTo>
                  <a:lnTo>
                    <a:pt x="3957" y="5715"/>
                  </a:lnTo>
                  <a:lnTo>
                    <a:pt x="3938" y="5716"/>
                  </a:lnTo>
                  <a:lnTo>
                    <a:pt x="3919" y="5714"/>
                  </a:lnTo>
                  <a:lnTo>
                    <a:pt x="3900" y="5711"/>
                  </a:lnTo>
                  <a:lnTo>
                    <a:pt x="3882" y="5704"/>
                  </a:lnTo>
                  <a:lnTo>
                    <a:pt x="3866" y="5695"/>
                  </a:lnTo>
                  <a:lnTo>
                    <a:pt x="3850" y="5682"/>
                  </a:lnTo>
                  <a:lnTo>
                    <a:pt x="3836" y="5663"/>
                  </a:lnTo>
                  <a:lnTo>
                    <a:pt x="3825" y="5643"/>
                  </a:lnTo>
                  <a:lnTo>
                    <a:pt x="3814" y="5621"/>
                  </a:lnTo>
                  <a:lnTo>
                    <a:pt x="3806" y="5599"/>
                  </a:lnTo>
                  <a:lnTo>
                    <a:pt x="3801" y="5575"/>
                  </a:lnTo>
                  <a:lnTo>
                    <a:pt x="3800" y="5550"/>
                  </a:lnTo>
                  <a:lnTo>
                    <a:pt x="3803" y="5526"/>
                  </a:lnTo>
                  <a:lnTo>
                    <a:pt x="3812" y="5501"/>
                  </a:lnTo>
                  <a:lnTo>
                    <a:pt x="3819" y="5486"/>
                  </a:lnTo>
                  <a:lnTo>
                    <a:pt x="3828" y="5472"/>
                  </a:lnTo>
                  <a:lnTo>
                    <a:pt x="3837" y="5458"/>
                  </a:lnTo>
                  <a:lnTo>
                    <a:pt x="3848" y="5446"/>
                  </a:lnTo>
                  <a:lnTo>
                    <a:pt x="3860" y="5433"/>
                  </a:lnTo>
                  <a:lnTo>
                    <a:pt x="3871" y="5422"/>
                  </a:lnTo>
                  <a:lnTo>
                    <a:pt x="3884" y="5413"/>
                  </a:lnTo>
                  <a:lnTo>
                    <a:pt x="3899" y="5404"/>
                  </a:lnTo>
                  <a:lnTo>
                    <a:pt x="3892" y="5394"/>
                  </a:lnTo>
                  <a:lnTo>
                    <a:pt x="3890" y="5383"/>
                  </a:lnTo>
                  <a:lnTo>
                    <a:pt x="3890" y="5373"/>
                  </a:lnTo>
                  <a:lnTo>
                    <a:pt x="3892" y="5362"/>
                  </a:lnTo>
                  <a:lnTo>
                    <a:pt x="3900" y="5340"/>
                  </a:lnTo>
                  <a:lnTo>
                    <a:pt x="3908" y="5319"/>
                  </a:lnTo>
                  <a:lnTo>
                    <a:pt x="3899" y="5313"/>
                  </a:lnTo>
                  <a:lnTo>
                    <a:pt x="3888" y="5309"/>
                  </a:lnTo>
                  <a:lnTo>
                    <a:pt x="3882" y="5310"/>
                  </a:lnTo>
                  <a:lnTo>
                    <a:pt x="3873" y="5312"/>
                  </a:lnTo>
                  <a:lnTo>
                    <a:pt x="3868" y="5313"/>
                  </a:lnTo>
                  <a:lnTo>
                    <a:pt x="3863" y="5313"/>
                  </a:lnTo>
                  <a:lnTo>
                    <a:pt x="3857" y="5312"/>
                  </a:lnTo>
                  <a:lnTo>
                    <a:pt x="3850" y="5309"/>
                  </a:lnTo>
                  <a:lnTo>
                    <a:pt x="3847" y="5306"/>
                  </a:lnTo>
                  <a:lnTo>
                    <a:pt x="3845" y="5302"/>
                  </a:lnTo>
                  <a:lnTo>
                    <a:pt x="3844" y="5298"/>
                  </a:lnTo>
                  <a:lnTo>
                    <a:pt x="3843" y="5294"/>
                  </a:lnTo>
                  <a:lnTo>
                    <a:pt x="3844" y="5291"/>
                  </a:lnTo>
                  <a:lnTo>
                    <a:pt x="3845" y="5288"/>
                  </a:lnTo>
                  <a:lnTo>
                    <a:pt x="3847" y="5284"/>
                  </a:lnTo>
                  <a:lnTo>
                    <a:pt x="3850" y="5281"/>
                  </a:lnTo>
                  <a:lnTo>
                    <a:pt x="3854" y="5274"/>
                  </a:lnTo>
                  <a:lnTo>
                    <a:pt x="3861" y="5271"/>
                  </a:lnTo>
                  <a:lnTo>
                    <a:pt x="3867" y="5269"/>
                  </a:lnTo>
                  <a:lnTo>
                    <a:pt x="3874" y="5267"/>
                  </a:lnTo>
                  <a:lnTo>
                    <a:pt x="3882" y="5267"/>
                  </a:lnTo>
                  <a:lnTo>
                    <a:pt x="3888" y="5266"/>
                  </a:lnTo>
                  <a:lnTo>
                    <a:pt x="3893" y="5264"/>
                  </a:lnTo>
                  <a:lnTo>
                    <a:pt x="3899" y="5261"/>
                  </a:lnTo>
                  <a:lnTo>
                    <a:pt x="3916" y="5270"/>
                  </a:lnTo>
                  <a:lnTo>
                    <a:pt x="3931" y="5281"/>
                  </a:lnTo>
                  <a:lnTo>
                    <a:pt x="3944" y="5293"/>
                  </a:lnTo>
                  <a:lnTo>
                    <a:pt x="3956" y="5308"/>
                  </a:lnTo>
                  <a:lnTo>
                    <a:pt x="3965" y="5324"/>
                  </a:lnTo>
                  <a:lnTo>
                    <a:pt x="3974" y="5341"/>
                  </a:lnTo>
                  <a:lnTo>
                    <a:pt x="3980" y="5358"/>
                  </a:lnTo>
                  <a:lnTo>
                    <a:pt x="3985" y="5376"/>
                  </a:lnTo>
                  <a:lnTo>
                    <a:pt x="3993" y="5368"/>
                  </a:lnTo>
                  <a:lnTo>
                    <a:pt x="3999" y="5362"/>
                  </a:lnTo>
                  <a:lnTo>
                    <a:pt x="4004" y="5355"/>
                  </a:lnTo>
                  <a:lnTo>
                    <a:pt x="4006" y="5347"/>
                  </a:lnTo>
                  <a:lnTo>
                    <a:pt x="4009" y="5333"/>
                  </a:lnTo>
                  <a:lnTo>
                    <a:pt x="4013" y="5319"/>
                  </a:lnTo>
                  <a:lnTo>
                    <a:pt x="4148" y="4983"/>
                  </a:lnTo>
                  <a:lnTo>
                    <a:pt x="4152" y="4976"/>
                  </a:lnTo>
                  <a:lnTo>
                    <a:pt x="4153" y="4965"/>
                  </a:lnTo>
                  <a:lnTo>
                    <a:pt x="4152" y="4954"/>
                  </a:lnTo>
                  <a:lnTo>
                    <a:pt x="4151" y="4942"/>
                  </a:lnTo>
                  <a:lnTo>
                    <a:pt x="4151" y="4930"/>
                  </a:lnTo>
                  <a:lnTo>
                    <a:pt x="4154" y="4921"/>
                  </a:lnTo>
                  <a:lnTo>
                    <a:pt x="4161" y="4912"/>
                  </a:lnTo>
                  <a:lnTo>
                    <a:pt x="4176" y="4907"/>
                  </a:lnTo>
                  <a:lnTo>
                    <a:pt x="4186" y="4893"/>
                  </a:lnTo>
                  <a:lnTo>
                    <a:pt x="4195" y="4879"/>
                  </a:lnTo>
                  <a:lnTo>
                    <a:pt x="4183" y="4866"/>
                  </a:lnTo>
                  <a:lnTo>
                    <a:pt x="4174" y="4854"/>
                  </a:lnTo>
                  <a:lnTo>
                    <a:pt x="4171" y="4849"/>
                  </a:lnTo>
                  <a:lnTo>
                    <a:pt x="4168" y="4844"/>
                  </a:lnTo>
                  <a:lnTo>
                    <a:pt x="4167" y="4837"/>
                  </a:lnTo>
                  <a:lnTo>
                    <a:pt x="4167" y="4831"/>
                  </a:lnTo>
                  <a:lnTo>
                    <a:pt x="4139" y="4831"/>
                  </a:lnTo>
                  <a:lnTo>
                    <a:pt x="4114" y="4831"/>
                  </a:lnTo>
                  <a:lnTo>
                    <a:pt x="4088" y="4831"/>
                  </a:lnTo>
                  <a:lnTo>
                    <a:pt x="4061" y="4831"/>
                  </a:lnTo>
                  <a:lnTo>
                    <a:pt x="3620" y="4831"/>
                  </a:lnTo>
                  <a:lnTo>
                    <a:pt x="3620" y="4855"/>
                  </a:lnTo>
                  <a:lnTo>
                    <a:pt x="3620" y="4884"/>
                  </a:lnTo>
                  <a:lnTo>
                    <a:pt x="3620" y="4911"/>
                  </a:lnTo>
                  <a:lnTo>
                    <a:pt x="3620" y="4936"/>
                  </a:lnTo>
                  <a:lnTo>
                    <a:pt x="3628" y="4929"/>
                  </a:lnTo>
                  <a:lnTo>
                    <a:pt x="3636" y="4922"/>
                  </a:lnTo>
                  <a:lnTo>
                    <a:pt x="3646" y="4916"/>
                  </a:lnTo>
                  <a:lnTo>
                    <a:pt x="3655" y="4909"/>
                  </a:lnTo>
                  <a:lnTo>
                    <a:pt x="3665" y="4905"/>
                  </a:lnTo>
                  <a:lnTo>
                    <a:pt x="3675" y="4901"/>
                  </a:lnTo>
                  <a:lnTo>
                    <a:pt x="3686" y="4899"/>
                  </a:lnTo>
                  <a:lnTo>
                    <a:pt x="3698" y="4898"/>
                  </a:lnTo>
                  <a:lnTo>
                    <a:pt x="3724" y="4909"/>
                  </a:lnTo>
                  <a:lnTo>
                    <a:pt x="3754" y="4917"/>
                  </a:lnTo>
                  <a:lnTo>
                    <a:pt x="3784" y="4923"/>
                  </a:lnTo>
                  <a:lnTo>
                    <a:pt x="3814" y="4930"/>
                  </a:lnTo>
                  <a:lnTo>
                    <a:pt x="3842" y="4940"/>
                  </a:lnTo>
                  <a:lnTo>
                    <a:pt x="3864" y="4956"/>
                  </a:lnTo>
                  <a:lnTo>
                    <a:pt x="3881" y="4979"/>
                  </a:lnTo>
                  <a:lnTo>
                    <a:pt x="3888" y="5013"/>
                  </a:lnTo>
                  <a:lnTo>
                    <a:pt x="3887" y="5026"/>
                  </a:lnTo>
                  <a:lnTo>
                    <a:pt x="3891" y="5036"/>
                  </a:lnTo>
                  <a:lnTo>
                    <a:pt x="3898" y="5046"/>
                  </a:lnTo>
                  <a:lnTo>
                    <a:pt x="3906" y="5054"/>
                  </a:lnTo>
                  <a:lnTo>
                    <a:pt x="3917" y="5063"/>
                  </a:lnTo>
                  <a:lnTo>
                    <a:pt x="3927" y="5070"/>
                  </a:lnTo>
                  <a:lnTo>
                    <a:pt x="3938" y="5080"/>
                  </a:lnTo>
                  <a:lnTo>
                    <a:pt x="3946" y="5089"/>
                  </a:lnTo>
                  <a:lnTo>
                    <a:pt x="3961" y="5105"/>
                  </a:lnTo>
                  <a:lnTo>
                    <a:pt x="3976" y="5123"/>
                  </a:lnTo>
                  <a:lnTo>
                    <a:pt x="3981" y="5131"/>
                  </a:lnTo>
                  <a:lnTo>
                    <a:pt x="3986" y="5140"/>
                  </a:lnTo>
                  <a:lnTo>
                    <a:pt x="3987" y="5148"/>
                  </a:lnTo>
                  <a:lnTo>
                    <a:pt x="3985" y="5156"/>
                  </a:lnTo>
                  <a:lnTo>
                    <a:pt x="3980" y="5162"/>
                  </a:lnTo>
                  <a:lnTo>
                    <a:pt x="3976" y="5167"/>
                  </a:lnTo>
                  <a:lnTo>
                    <a:pt x="3970" y="5170"/>
                  </a:lnTo>
                  <a:lnTo>
                    <a:pt x="3964" y="5173"/>
                  </a:lnTo>
                  <a:lnTo>
                    <a:pt x="3951" y="5175"/>
                  </a:lnTo>
                  <a:lnTo>
                    <a:pt x="3937" y="5175"/>
                  </a:lnTo>
                  <a:lnTo>
                    <a:pt x="3917" y="5156"/>
                  </a:lnTo>
                  <a:lnTo>
                    <a:pt x="3899" y="5138"/>
                  </a:lnTo>
                  <a:lnTo>
                    <a:pt x="3880" y="5123"/>
                  </a:lnTo>
                  <a:lnTo>
                    <a:pt x="3860" y="5108"/>
                  </a:lnTo>
                  <a:lnTo>
                    <a:pt x="3853" y="5108"/>
                  </a:lnTo>
                  <a:lnTo>
                    <a:pt x="3846" y="5109"/>
                  </a:lnTo>
                  <a:lnTo>
                    <a:pt x="3842" y="5110"/>
                  </a:lnTo>
                  <a:lnTo>
                    <a:pt x="3838" y="5112"/>
                  </a:lnTo>
                  <a:lnTo>
                    <a:pt x="3835" y="5114"/>
                  </a:lnTo>
                  <a:lnTo>
                    <a:pt x="3831" y="5118"/>
                  </a:lnTo>
                  <a:lnTo>
                    <a:pt x="3807" y="5120"/>
                  </a:lnTo>
                  <a:lnTo>
                    <a:pt x="3784" y="5119"/>
                  </a:lnTo>
                  <a:lnTo>
                    <a:pt x="3762" y="5114"/>
                  </a:lnTo>
                  <a:lnTo>
                    <a:pt x="3741" y="5109"/>
                  </a:lnTo>
                  <a:lnTo>
                    <a:pt x="3721" y="5103"/>
                  </a:lnTo>
                  <a:lnTo>
                    <a:pt x="3701" y="5094"/>
                  </a:lnTo>
                  <a:lnTo>
                    <a:pt x="3680" y="5087"/>
                  </a:lnTo>
                  <a:lnTo>
                    <a:pt x="3658" y="5080"/>
                  </a:lnTo>
                  <a:lnTo>
                    <a:pt x="3652" y="5076"/>
                  </a:lnTo>
                  <a:lnTo>
                    <a:pt x="3648" y="5072"/>
                  </a:lnTo>
                  <a:lnTo>
                    <a:pt x="3644" y="5069"/>
                  </a:lnTo>
                  <a:lnTo>
                    <a:pt x="3640" y="5065"/>
                  </a:lnTo>
                  <a:lnTo>
                    <a:pt x="3636" y="5058"/>
                  </a:lnTo>
                  <a:lnTo>
                    <a:pt x="3630" y="5051"/>
                  </a:lnTo>
                  <a:lnTo>
                    <a:pt x="3628" y="5062"/>
                  </a:lnTo>
                  <a:lnTo>
                    <a:pt x="3626" y="5074"/>
                  </a:lnTo>
                  <a:lnTo>
                    <a:pt x="3626" y="5086"/>
                  </a:lnTo>
                  <a:lnTo>
                    <a:pt x="3627" y="5099"/>
                  </a:lnTo>
                  <a:lnTo>
                    <a:pt x="3629" y="5123"/>
                  </a:lnTo>
                  <a:lnTo>
                    <a:pt x="3630" y="5146"/>
                  </a:lnTo>
                  <a:lnTo>
                    <a:pt x="3634" y="5239"/>
                  </a:lnTo>
                  <a:lnTo>
                    <a:pt x="3637" y="5330"/>
                  </a:lnTo>
                  <a:lnTo>
                    <a:pt x="3640" y="5420"/>
                  </a:lnTo>
                  <a:lnTo>
                    <a:pt x="3645" y="5510"/>
                  </a:lnTo>
                  <a:lnTo>
                    <a:pt x="3648" y="5600"/>
                  </a:lnTo>
                  <a:lnTo>
                    <a:pt x="3652" y="5690"/>
                  </a:lnTo>
                  <a:lnTo>
                    <a:pt x="3655" y="5781"/>
                  </a:lnTo>
                  <a:lnTo>
                    <a:pt x="3658" y="5873"/>
                  </a:lnTo>
                  <a:lnTo>
                    <a:pt x="3659" y="5891"/>
                  </a:lnTo>
                  <a:lnTo>
                    <a:pt x="3663" y="5908"/>
                  </a:lnTo>
                  <a:lnTo>
                    <a:pt x="3667" y="5924"/>
                  </a:lnTo>
                  <a:lnTo>
                    <a:pt x="3673" y="5938"/>
                  </a:lnTo>
                  <a:lnTo>
                    <a:pt x="3682" y="5952"/>
                  </a:lnTo>
                  <a:lnTo>
                    <a:pt x="3691" y="5965"/>
                  </a:lnTo>
                  <a:lnTo>
                    <a:pt x="3703" y="5977"/>
                  </a:lnTo>
                  <a:lnTo>
                    <a:pt x="3717" y="5988"/>
                  </a:lnTo>
                  <a:lnTo>
                    <a:pt x="3736" y="6005"/>
                  </a:lnTo>
                  <a:lnTo>
                    <a:pt x="3757" y="6019"/>
                  </a:lnTo>
                  <a:lnTo>
                    <a:pt x="3780" y="6029"/>
                  </a:lnTo>
                  <a:lnTo>
                    <a:pt x="3805" y="6037"/>
                  </a:lnTo>
                  <a:lnTo>
                    <a:pt x="3830" y="6042"/>
                  </a:lnTo>
                  <a:lnTo>
                    <a:pt x="3856" y="6043"/>
                  </a:lnTo>
                  <a:lnTo>
                    <a:pt x="3882" y="6041"/>
                  </a:lnTo>
                  <a:lnTo>
                    <a:pt x="3908" y="6036"/>
                  </a:lnTo>
                  <a:lnTo>
                    <a:pt x="3922" y="6033"/>
                  </a:lnTo>
                  <a:lnTo>
                    <a:pt x="3935" y="6029"/>
                  </a:lnTo>
                  <a:lnTo>
                    <a:pt x="3949" y="6025"/>
                  </a:lnTo>
                  <a:lnTo>
                    <a:pt x="3962" y="6020"/>
                  </a:lnTo>
                  <a:lnTo>
                    <a:pt x="3988" y="6009"/>
                  </a:lnTo>
                  <a:lnTo>
                    <a:pt x="4013" y="5997"/>
                  </a:lnTo>
                  <a:lnTo>
                    <a:pt x="4049" y="5975"/>
                  </a:lnTo>
                  <a:lnTo>
                    <a:pt x="4084" y="5951"/>
                  </a:lnTo>
                  <a:lnTo>
                    <a:pt x="4119" y="5925"/>
                  </a:lnTo>
                  <a:lnTo>
                    <a:pt x="4152" y="5896"/>
                  </a:lnTo>
                  <a:lnTo>
                    <a:pt x="4184" y="5867"/>
                  </a:lnTo>
                  <a:lnTo>
                    <a:pt x="4214" y="5836"/>
                  </a:lnTo>
                  <a:lnTo>
                    <a:pt x="4244" y="5804"/>
                  </a:lnTo>
                  <a:lnTo>
                    <a:pt x="4272" y="5772"/>
                  </a:lnTo>
                  <a:lnTo>
                    <a:pt x="4288" y="5753"/>
                  </a:lnTo>
                  <a:lnTo>
                    <a:pt x="4304" y="5733"/>
                  </a:lnTo>
                  <a:lnTo>
                    <a:pt x="4320" y="5712"/>
                  </a:lnTo>
                  <a:lnTo>
                    <a:pt x="4335" y="5691"/>
                  </a:lnTo>
                  <a:lnTo>
                    <a:pt x="4350" y="5670"/>
                  </a:lnTo>
                  <a:lnTo>
                    <a:pt x="4363" y="5649"/>
                  </a:lnTo>
                  <a:lnTo>
                    <a:pt x="4375" y="5627"/>
                  </a:lnTo>
                  <a:lnTo>
                    <a:pt x="4387" y="5605"/>
                  </a:lnTo>
                  <a:lnTo>
                    <a:pt x="4388" y="5597"/>
                  </a:lnTo>
                  <a:lnTo>
                    <a:pt x="4384" y="5590"/>
                  </a:lnTo>
                  <a:lnTo>
                    <a:pt x="4376" y="5585"/>
                  </a:lnTo>
                  <a:lnTo>
                    <a:pt x="4369" y="5582"/>
                  </a:lnTo>
                  <a:lnTo>
                    <a:pt x="4362" y="5578"/>
                  </a:lnTo>
                  <a:lnTo>
                    <a:pt x="4356" y="5574"/>
                  </a:lnTo>
                  <a:lnTo>
                    <a:pt x="4354" y="5567"/>
                  </a:lnTo>
                  <a:lnTo>
                    <a:pt x="4358" y="5558"/>
                  </a:lnTo>
                  <a:lnTo>
                    <a:pt x="4392" y="5536"/>
                  </a:lnTo>
                  <a:lnTo>
                    <a:pt x="4425" y="5514"/>
                  </a:lnTo>
                  <a:lnTo>
                    <a:pt x="4458" y="5493"/>
                  </a:lnTo>
                  <a:lnTo>
                    <a:pt x="4492" y="5472"/>
                  </a:lnTo>
                  <a:lnTo>
                    <a:pt x="4462" y="5493"/>
                  </a:lnTo>
                  <a:lnTo>
                    <a:pt x="4430" y="5514"/>
                  </a:lnTo>
                  <a:lnTo>
                    <a:pt x="4398" y="5536"/>
                  </a:lnTo>
                  <a:lnTo>
                    <a:pt x="4368" y="5558"/>
                  </a:lnTo>
                  <a:lnTo>
                    <a:pt x="4372" y="5563"/>
                  </a:lnTo>
                  <a:lnTo>
                    <a:pt x="4377" y="5567"/>
                  </a:lnTo>
                  <a:lnTo>
                    <a:pt x="4387" y="5569"/>
                  </a:lnTo>
                  <a:lnTo>
                    <a:pt x="4395" y="5567"/>
                  </a:lnTo>
                  <a:lnTo>
                    <a:pt x="4404" y="5563"/>
                  </a:lnTo>
                  <a:lnTo>
                    <a:pt x="4410" y="5557"/>
                  </a:lnTo>
                  <a:lnTo>
                    <a:pt x="4418" y="5550"/>
                  </a:lnTo>
                  <a:lnTo>
                    <a:pt x="4426" y="5544"/>
                  </a:lnTo>
                  <a:lnTo>
                    <a:pt x="4435" y="5541"/>
                  </a:lnTo>
                  <a:lnTo>
                    <a:pt x="4444" y="5539"/>
                  </a:lnTo>
                  <a:lnTo>
                    <a:pt x="4457" y="5526"/>
                  </a:lnTo>
                  <a:lnTo>
                    <a:pt x="4472" y="5515"/>
                  </a:lnTo>
                  <a:lnTo>
                    <a:pt x="4488" y="5507"/>
                  </a:lnTo>
                  <a:lnTo>
                    <a:pt x="4503" y="5498"/>
                  </a:lnTo>
                  <a:lnTo>
                    <a:pt x="4517" y="5488"/>
                  </a:lnTo>
                  <a:lnTo>
                    <a:pt x="4529" y="5476"/>
                  </a:lnTo>
                  <a:lnTo>
                    <a:pt x="4537" y="5462"/>
                  </a:lnTo>
                  <a:lnTo>
                    <a:pt x="4541" y="5443"/>
                  </a:lnTo>
                  <a:lnTo>
                    <a:pt x="4511" y="5453"/>
                  </a:lnTo>
                  <a:lnTo>
                    <a:pt x="4534" y="5433"/>
                  </a:lnTo>
                  <a:lnTo>
                    <a:pt x="4559" y="5414"/>
                  </a:lnTo>
                  <a:lnTo>
                    <a:pt x="4569" y="5405"/>
                  </a:lnTo>
                  <a:lnTo>
                    <a:pt x="4580" y="5396"/>
                  </a:lnTo>
                  <a:lnTo>
                    <a:pt x="4589" y="5386"/>
                  </a:lnTo>
                  <a:lnTo>
                    <a:pt x="4598" y="5376"/>
                  </a:lnTo>
                  <a:lnTo>
                    <a:pt x="4597" y="5386"/>
                  </a:lnTo>
                  <a:lnTo>
                    <a:pt x="4595" y="5396"/>
                  </a:lnTo>
                  <a:lnTo>
                    <a:pt x="4591" y="5405"/>
                  </a:lnTo>
                  <a:lnTo>
                    <a:pt x="4587" y="5414"/>
                  </a:lnTo>
                  <a:lnTo>
                    <a:pt x="4578" y="5433"/>
                  </a:lnTo>
                  <a:lnTo>
                    <a:pt x="4569" y="5453"/>
                  </a:lnTo>
                  <a:lnTo>
                    <a:pt x="4562" y="5480"/>
                  </a:lnTo>
                  <a:lnTo>
                    <a:pt x="4554" y="5508"/>
                  </a:lnTo>
                  <a:lnTo>
                    <a:pt x="4548" y="5535"/>
                  </a:lnTo>
                  <a:lnTo>
                    <a:pt x="4542" y="5563"/>
                  </a:lnTo>
                  <a:lnTo>
                    <a:pt x="4535" y="5589"/>
                  </a:lnTo>
                  <a:lnTo>
                    <a:pt x="4530" y="5617"/>
                  </a:lnTo>
                  <a:lnTo>
                    <a:pt x="4525" y="5644"/>
                  </a:lnTo>
                  <a:lnTo>
                    <a:pt x="4521" y="5673"/>
                  </a:lnTo>
                  <a:lnTo>
                    <a:pt x="4520" y="5674"/>
                  </a:lnTo>
                  <a:lnTo>
                    <a:pt x="4519" y="5678"/>
                  </a:lnTo>
                  <a:lnTo>
                    <a:pt x="4517" y="5685"/>
                  </a:lnTo>
                  <a:lnTo>
                    <a:pt x="4511" y="5692"/>
                  </a:lnTo>
                  <a:lnTo>
                    <a:pt x="4505" y="5690"/>
                  </a:lnTo>
                  <a:lnTo>
                    <a:pt x="4498" y="5686"/>
                  </a:lnTo>
                  <a:lnTo>
                    <a:pt x="4493" y="5680"/>
                  </a:lnTo>
                  <a:lnTo>
                    <a:pt x="4488" y="5674"/>
                  </a:lnTo>
                  <a:lnTo>
                    <a:pt x="4482" y="5668"/>
                  </a:lnTo>
                  <a:lnTo>
                    <a:pt x="4476" y="5663"/>
                  </a:lnTo>
                  <a:lnTo>
                    <a:pt x="4471" y="5661"/>
                  </a:lnTo>
                  <a:lnTo>
                    <a:pt x="4463" y="5663"/>
                  </a:lnTo>
                  <a:lnTo>
                    <a:pt x="4431" y="5703"/>
                  </a:lnTo>
                  <a:lnTo>
                    <a:pt x="4402" y="5743"/>
                  </a:lnTo>
                  <a:lnTo>
                    <a:pt x="4372" y="5784"/>
                  </a:lnTo>
                  <a:lnTo>
                    <a:pt x="4344" y="5824"/>
                  </a:lnTo>
                  <a:lnTo>
                    <a:pt x="4315" y="5864"/>
                  </a:lnTo>
                  <a:lnTo>
                    <a:pt x="4285" y="5904"/>
                  </a:lnTo>
                  <a:lnTo>
                    <a:pt x="4256" y="5942"/>
                  </a:lnTo>
                  <a:lnTo>
                    <a:pt x="4224" y="5979"/>
                  </a:lnTo>
                  <a:lnTo>
                    <a:pt x="4196" y="6006"/>
                  </a:lnTo>
                  <a:lnTo>
                    <a:pt x="4169" y="6033"/>
                  </a:lnTo>
                  <a:lnTo>
                    <a:pt x="4139" y="6057"/>
                  </a:lnTo>
                  <a:lnTo>
                    <a:pt x="4110" y="6080"/>
                  </a:lnTo>
                  <a:lnTo>
                    <a:pt x="4064" y="6112"/>
                  </a:lnTo>
                  <a:lnTo>
                    <a:pt x="4017" y="6142"/>
                  </a:lnTo>
                  <a:lnTo>
                    <a:pt x="3970" y="6168"/>
                  </a:lnTo>
                  <a:lnTo>
                    <a:pt x="3921" y="6192"/>
                  </a:lnTo>
                  <a:lnTo>
                    <a:pt x="3872" y="6215"/>
                  </a:lnTo>
                  <a:lnTo>
                    <a:pt x="3824" y="6236"/>
                  </a:lnTo>
                  <a:lnTo>
                    <a:pt x="3775" y="6256"/>
                  </a:lnTo>
                  <a:lnTo>
                    <a:pt x="3726" y="6275"/>
                  </a:lnTo>
                  <a:lnTo>
                    <a:pt x="3702" y="6288"/>
                  </a:lnTo>
                  <a:lnTo>
                    <a:pt x="3681" y="6303"/>
                  </a:lnTo>
                  <a:lnTo>
                    <a:pt x="3662" y="6321"/>
                  </a:lnTo>
                  <a:lnTo>
                    <a:pt x="3645" y="6340"/>
                  </a:lnTo>
                  <a:lnTo>
                    <a:pt x="3629" y="6363"/>
                  </a:lnTo>
                  <a:lnTo>
                    <a:pt x="3615" y="6384"/>
                  </a:lnTo>
                  <a:lnTo>
                    <a:pt x="3603" y="6406"/>
                  </a:lnTo>
                  <a:lnTo>
                    <a:pt x="3592" y="6428"/>
                  </a:lnTo>
                  <a:lnTo>
                    <a:pt x="3588" y="6429"/>
                  </a:lnTo>
                  <a:lnTo>
                    <a:pt x="3587" y="6431"/>
                  </a:lnTo>
                  <a:lnTo>
                    <a:pt x="3586" y="6435"/>
                  </a:lnTo>
                  <a:lnTo>
                    <a:pt x="3585" y="6438"/>
                  </a:lnTo>
                  <a:lnTo>
                    <a:pt x="3584" y="6441"/>
                  </a:lnTo>
                  <a:lnTo>
                    <a:pt x="3582" y="6444"/>
                  </a:lnTo>
                  <a:lnTo>
                    <a:pt x="3578" y="6446"/>
                  </a:lnTo>
                  <a:lnTo>
                    <a:pt x="3573" y="6447"/>
                  </a:lnTo>
                  <a:lnTo>
                    <a:pt x="3568" y="6437"/>
                  </a:lnTo>
                  <a:lnTo>
                    <a:pt x="3562" y="6427"/>
                  </a:lnTo>
                  <a:lnTo>
                    <a:pt x="3556" y="6418"/>
                  </a:lnTo>
                  <a:lnTo>
                    <a:pt x="3548" y="6409"/>
                  </a:lnTo>
                  <a:lnTo>
                    <a:pt x="3542" y="6400"/>
                  </a:lnTo>
                  <a:lnTo>
                    <a:pt x="3534" y="6391"/>
                  </a:lnTo>
                  <a:lnTo>
                    <a:pt x="3529" y="6382"/>
                  </a:lnTo>
                  <a:lnTo>
                    <a:pt x="3525" y="6371"/>
                  </a:lnTo>
                  <a:lnTo>
                    <a:pt x="3507" y="6352"/>
                  </a:lnTo>
                  <a:lnTo>
                    <a:pt x="3490" y="6334"/>
                  </a:lnTo>
                  <a:lnTo>
                    <a:pt x="3472" y="6316"/>
                  </a:lnTo>
                  <a:lnTo>
                    <a:pt x="3454" y="6299"/>
                  </a:lnTo>
                  <a:lnTo>
                    <a:pt x="3434" y="6284"/>
                  </a:lnTo>
                  <a:lnTo>
                    <a:pt x="3413" y="6272"/>
                  </a:lnTo>
                  <a:lnTo>
                    <a:pt x="3388" y="6262"/>
                  </a:lnTo>
                  <a:lnTo>
                    <a:pt x="3362" y="6256"/>
                  </a:lnTo>
                  <a:lnTo>
                    <a:pt x="3288" y="6242"/>
                  </a:lnTo>
                  <a:lnTo>
                    <a:pt x="3216" y="6221"/>
                  </a:lnTo>
                  <a:lnTo>
                    <a:pt x="3148" y="6192"/>
                  </a:lnTo>
                  <a:lnTo>
                    <a:pt x="3081" y="6158"/>
                  </a:lnTo>
                  <a:lnTo>
                    <a:pt x="3018" y="6117"/>
                  </a:lnTo>
                  <a:lnTo>
                    <a:pt x="2957" y="6071"/>
                  </a:lnTo>
                  <a:lnTo>
                    <a:pt x="2900" y="6018"/>
                  </a:lnTo>
                  <a:lnTo>
                    <a:pt x="2844" y="5960"/>
                  </a:lnTo>
                  <a:lnTo>
                    <a:pt x="2827" y="5942"/>
                  </a:lnTo>
                  <a:lnTo>
                    <a:pt x="2810" y="5922"/>
                  </a:lnTo>
                  <a:lnTo>
                    <a:pt x="2794" y="5902"/>
                  </a:lnTo>
                  <a:lnTo>
                    <a:pt x="2778" y="5881"/>
                  </a:lnTo>
                  <a:lnTo>
                    <a:pt x="2764" y="5861"/>
                  </a:lnTo>
                  <a:lnTo>
                    <a:pt x="2749" y="5840"/>
                  </a:lnTo>
                  <a:lnTo>
                    <a:pt x="2734" y="5819"/>
                  </a:lnTo>
                  <a:lnTo>
                    <a:pt x="2720" y="5797"/>
                  </a:lnTo>
                  <a:lnTo>
                    <a:pt x="2721" y="5797"/>
                  </a:lnTo>
                  <a:lnTo>
                    <a:pt x="2730" y="5797"/>
                  </a:lnTo>
                  <a:lnTo>
                    <a:pt x="2724" y="5787"/>
                  </a:lnTo>
                  <a:lnTo>
                    <a:pt x="2720" y="5778"/>
                  </a:lnTo>
                  <a:lnTo>
                    <a:pt x="2715" y="5783"/>
                  </a:lnTo>
                  <a:lnTo>
                    <a:pt x="2711" y="5787"/>
                  </a:lnTo>
                  <a:lnTo>
                    <a:pt x="2690" y="5764"/>
                  </a:lnTo>
                  <a:lnTo>
                    <a:pt x="2672" y="5741"/>
                  </a:lnTo>
                  <a:lnTo>
                    <a:pt x="2663" y="5729"/>
                  </a:lnTo>
                  <a:lnTo>
                    <a:pt x="2653" y="5718"/>
                  </a:lnTo>
                  <a:lnTo>
                    <a:pt x="2644" y="5709"/>
                  </a:lnTo>
                  <a:lnTo>
                    <a:pt x="2633" y="5702"/>
                  </a:lnTo>
                  <a:lnTo>
                    <a:pt x="2622" y="5699"/>
                  </a:lnTo>
                  <a:lnTo>
                    <a:pt x="2612" y="5702"/>
                  </a:lnTo>
                  <a:lnTo>
                    <a:pt x="2606" y="5706"/>
                  </a:lnTo>
                  <a:lnTo>
                    <a:pt x="2601" y="5712"/>
                  </a:lnTo>
                  <a:lnTo>
                    <a:pt x="2597" y="5718"/>
                  </a:lnTo>
                  <a:lnTo>
                    <a:pt x="2592" y="5724"/>
                  </a:lnTo>
                  <a:lnTo>
                    <a:pt x="2586" y="5728"/>
                  </a:lnTo>
                  <a:lnTo>
                    <a:pt x="2576" y="5730"/>
                  </a:lnTo>
                  <a:lnTo>
                    <a:pt x="2574" y="5723"/>
                  </a:lnTo>
                  <a:lnTo>
                    <a:pt x="2572" y="5714"/>
                  </a:lnTo>
                  <a:lnTo>
                    <a:pt x="2572" y="5706"/>
                  </a:lnTo>
                  <a:lnTo>
                    <a:pt x="2572" y="5696"/>
                  </a:lnTo>
                  <a:lnTo>
                    <a:pt x="2572" y="5688"/>
                  </a:lnTo>
                  <a:lnTo>
                    <a:pt x="2571" y="5679"/>
                  </a:lnTo>
                  <a:lnTo>
                    <a:pt x="2570" y="5671"/>
                  </a:lnTo>
                  <a:lnTo>
                    <a:pt x="2567" y="5663"/>
                  </a:lnTo>
                  <a:lnTo>
                    <a:pt x="2559" y="5631"/>
                  </a:lnTo>
                  <a:lnTo>
                    <a:pt x="2551" y="5600"/>
                  </a:lnTo>
                  <a:lnTo>
                    <a:pt x="2542" y="5569"/>
                  </a:lnTo>
                  <a:lnTo>
                    <a:pt x="2533" y="5540"/>
                  </a:lnTo>
                  <a:lnTo>
                    <a:pt x="2524" y="5510"/>
                  </a:lnTo>
                  <a:lnTo>
                    <a:pt x="2516" y="5481"/>
                  </a:lnTo>
                  <a:lnTo>
                    <a:pt x="2507" y="5453"/>
                  </a:lnTo>
                  <a:lnTo>
                    <a:pt x="2500" y="5423"/>
                  </a:lnTo>
                  <a:lnTo>
                    <a:pt x="2500" y="5416"/>
                  </a:lnTo>
                  <a:lnTo>
                    <a:pt x="2500" y="5414"/>
                  </a:lnTo>
                  <a:lnTo>
                    <a:pt x="2528" y="5436"/>
                  </a:lnTo>
                  <a:lnTo>
                    <a:pt x="2558" y="5459"/>
                  </a:lnTo>
                  <a:lnTo>
                    <a:pt x="2589" y="5481"/>
                  </a:lnTo>
                  <a:lnTo>
                    <a:pt x="2619" y="5505"/>
                  </a:lnTo>
                  <a:lnTo>
                    <a:pt x="2650" y="5528"/>
                  </a:lnTo>
                  <a:lnTo>
                    <a:pt x="2680" y="5551"/>
                  </a:lnTo>
                  <a:lnTo>
                    <a:pt x="2710" y="5575"/>
                  </a:lnTo>
                  <a:lnTo>
                    <a:pt x="2739" y="5596"/>
                  </a:lnTo>
                  <a:lnTo>
                    <a:pt x="2741" y="5602"/>
                  </a:lnTo>
                  <a:lnTo>
                    <a:pt x="2740" y="5607"/>
                  </a:lnTo>
                  <a:lnTo>
                    <a:pt x="2737" y="5612"/>
                  </a:lnTo>
                  <a:lnTo>
                    <a:pt x="2732" y="5615"/>
                  </a:lnTo>
                  <a:lnTo>
                    <a:pt x="2726" y="5619"/>
                  </a:lnTo>
                  <a:lnTo>
                    <a:pt x="2720" y="5623"/>
                  </a:lnTo>
                  <a:lnTo>
                    <a:pt x="2715" y="5627"/>
                  </a:lnTo>
                  <a:lnTo>
                    <a:pt x="2711" y="5634"/>
                  </a:lnTo>
                  <a:lnTo>
                    <a:pt x="2720" y="5658"/>
                  </a:lnTo>
                  <a:lnTo>
                    <a:pt x="2734" y="5681"/>
                  </a:lnTo>
                  <a:lnTo>
                    <a:pt x="2751" y="5703"/>
                  </a:lnTo>
                  <a:lnTo>
                    <a:pt x="2770" y="5724"/>
                  </a:lnTo>
                  <a:lnTo>
                    <a:pt x="2790" y="5745"/>
                  </a:lnTo>
                  <a:lnTo>
                    <a:pt x="2810" y="5765"/>
                  </a:lnTo>
                  <a:lnTo>
                    <a:pt x="2828" y="5785"/>
                  </a:lnTo>
                  <a:lnTo>
                    <a:pt x="2844" y="5806"/>
                  </a:lnTo>
                  <a:lnTo>
                    <a:pt x="2900" y="5858"/>
                  </a:lnTo>
                  <a:lnTo>
                    <a:pt x="2957" y="5911"/>
                  </a:lnTo>
                  <a:lnTo>
                    <a:pt x="3019" y="5960"/>
                  </a:lnTo>
                  <a:lnTo>
                    <a:pt x="3082" y="6001"/>
                  </a:lnTo>
                  <a:lnTo>
                    <a:pt x="3150" y="6032"/>
                  </a:lnTo>
                  <a:lnTo>
                    <a:pt x="3220" y="6047"/>
                  </a:lnTo>
                  <a:lnTo>
                    <a:pt x="3294" y="6043"/>
                  </a:lnTo>
                  <a:lnTo>
                    <a:pt x="3371" y="6017"/>
                  </a:lnTo>
                  <a:lnTo>
                    <a:pt x="3388" y="6005"/>
                  </a:lnTo>
                  <a:lnTo>
                    <a:pt x="3405" y="5990"/>
                  </a:lnTo>
                  <a:lnTo>
                    <a:pt x="3420" y="5973"/>
                  </a:lnTo>
                  <a:lnTo>
                    <a:pt x="3433" y="5954"/>
                  </a:lnTo>
                  <a:lnTo>
                    <a:pt x="3443" y="5934"/>
                  </a:lnTo>
                  <a:lnTo>
                    <a:pt x="3451" y="5912"/>
                  </a:lnTo>
                  <a:lnTo>
                    <a:pt x="3456" y="5889"/>
                  </a:lnTo>
                  <a:lnTo>
                    <a:pt x="3457" y="5863"/>
                  </a:lnTo>
                  <a:lnTo>
                    <a:pt x="3457" y="5032"/>
                  </a:lnTo>
                  <a:lnTo>
                    <a:pt x="3435" y="5017"/>
                  </a:lnTo>
                  <a:lnTo>
                    <a:pt x="3413" y="5002"/>
                  </a:lnTo>
                  <a:lnTo>
                    <a:pt x="3389" y="4986"/>
                  </a:lnTo>
                  <a:lnTo>
                    <a:pt x="3368" y="4970"/>
                  </a:lnTo>
                  <a:lnTo>
                    <a:pt x="3348" y="4950"/>
                  </a:lnTo>
                  <a:lnTo>
                    <a:pt x="3332" y="4929"/>
                  </a:lnTo>
                  <a:lnTo>
                    <a:pt x="3321" y="4906"/>
                  </a:lnTo>
                  <a:lnTo>
                    <a:pt x="3314" y="4879"/>
                  </a:lnTo>
                  <a:lnTo>
                    <a:pt x="3315" y="4866"/>
                  </a:lnTo>
                  <a:lnTo>
                    <a:pt x="3318" y="4854"/>
                  </a:lnTo>
                  <a:lnTo>
                    <a:pt x="3322" y="4844"/>
                  </a:lnTo>
                  <a:lnTo>
                    <a:pt x="3324" y="4831"/>
                  </a:lnTo>
                  <a:lnTo>
                    <a:pt x="3314" y="4831"/>
                  </a:lnTo>
                  <a:lnTo>
                    <a:pt x="3274" y="4831"/>
                  </a:lnTo>
                  <a:lnTo>
                    <a:pt x="3232" y="4831"/>
                  </a:lnTo>
                  <a:lnTo>
                    <a:pt x="3188" y="4831"/>
                  </a:lnTo>
                  <a:lnTo>
                    <a:pt x="3145" y="4831"/>
                  </a:lnTo>
                  <a:lnTo>
                    <a:pt x="3100" y="4831"/>
                  </a:lnTo>
                  <a:lnTo>
                    <a:pt x="3057" y="4831"/>
                  </a:lnTo>
                  <a:lnTo>
                    <a:pt x="3012" y="4831"/>
                  </a:lnTo>
                  <a:lnTo>
                    <a:pt x="2969" y="4831"/>
                  </a:lnTo>
                  <a:lnTo>
                    <a:pt x="2974" y="4840"/>
                  </a:lnTo>
                  <a:lnTo>
                    <a:pt x="2978" y="4850"/>
                  </a:lnTo>
                  <a:lnTo>
                    <a:pt x="2978" y="4858"/>
                  </a:lnTo>
                  <a:lnTo>
                    <a:pt x="2977" y="4869"/>
                  </a:lnTo>
                  <a:lnTo>
                    <a:pt x="2976" y="4874"/>
                  </a:lnTo>
                  <a:lnTo>
                    <a:pt x="2974" y="4880"/>
                  </a:lnTo>
                  <a:lnTo>
                    <a:pt x="2972" y="4884"/>
                  </a:lnTo>
                  <a:lnTo>
                    <a:pt x="2969" y="4888"/>
                  </a:lnTo>
                  <a:lnTo>
                    <a:pt x="2960" y="4894"/>
                  </a:lnTo>
                  <a:lnTo>
                    <a:pt x="2952" y="4899"/>
                  </a:lnTo>
                  <a:lnTo>
                    <a:pt x="2949" y="4902"/>
                  </a:lnTo>
                  <a:lnTo>
                    <a:pt x="2948" y="4906"/>
                  </a:lnTo>
                  <a:lnTo>
                    <a:pt x="2948" y="4910"/>
                  </a:lnTo>
                  <a:lnTo>
                    <a:pt x="2950" y="4917"/>
                  </a:lnTo>
                  <a:lnTo>
                    <a:pt x="2958" y="4923"/>
                  </a:lnTo>
                  <a:lnTo>
                    <a:pt x="2969" y="4927"/>
                  </a:lnTo>
                  <a:lnTo>
                    <a:pt x="2974" y="4930"/>
                  </a:lnTo>
                  <a:lnTo>
                    <a:pt x="2980" y="4935"/>
                  </a:lnTo>
                  <a:lnTo>
                    <a:pt x="2984" y="4939"/>
                  </a:lnTo>
                  <a:lnTo>
                    <a:pt x="2988" y="4945"/>
                  </a:lnTo>
                  <a:lnTo>
                    <a:pt x="2987" y="4960"/>
                  </a:lnTo>
                  <a:lnTo>
                    <a:pt x="2984" y="4973"/>
                  </a:lnTo>
                  <a:lnTo>
                    <a:pt x="2980" y="4984"/>
                  </a:lnTo>
                  <a:lnTo>
                    <a:pt x="2978" y="4994"/>
                  </a:lnTo>
                  <a:lnTo>
                    <a:pt x="3000" y="5040"/>
                  </a:lnTo>
                  <a:lnTo>
                    <a:pt x="3020" y="5088"/>
                  </a:lnTo>
                  <a:lnTo>
                    <a:pt x="3040" y="5137"/>
                  </a:lnTo>
                  <a:lnTo>
                    <a:pt x="3059" y="5184"/>
                  </a:lnTo>
                  <a:lnTo>
                    <a:pt x="3077" y="5233"/>
                  </a:lnTo>
                  <a:lnTo>
                    <a:pt x="3096" y="5282"/>
                  </a:lnTo>
                  <a:lnTo>
                    <a:pt x="3114" y="5329"/>
                  </a:lnTo>
                  <a:lnTo>
                    <a:pt x="3132" y="5376"/>
                  </a:lnTo>
                  <a:lnTo>
                    <a:pt x="3142" y="5385"/>
                  </a:lnTo>
                  <a:lnTo>
                    <a:pt x="3149" y="5367"/>
                  </a:lnTo>
                  <a:lnTo>
                    <a:pt x="3156" y="5350"/>
                  </a:lnTo>
                  <a:lnTo>
                    <a:pt x="3165" y="5333"/>
                  </a:lnTo>
                  <a:lnTo>
                    <a:pt x="3173" y="5318"/>
                  </a:lnTo>
                  <a:lnTo>
                    <a:pt x="3184" y="5303"/>
                  </a:lnTo>
                  <a:lnTo>
                    <a:pt x="3197" y="5290"/>
                  </a:lnTo>
                  <a:lnTo>
                    <a:pt x="3210" y="5279"/>
                  </a:lnTo>
                  <a:lnTo>
                    <a:pt x="3227" y="5271"/>
                  </a:lnTo>
                  <a:lnTo>
                    <a:pt x="3243" y="5271"/>
                  </a:lnTo>
                  <a:lnTo>
                    <a:pt x="3260" y="5273"/>
                  </a:lnTo>
                  <a:lnTo>
                    <a:pt x="3268" y="5275"/>
                  </a:lnTo>
                  <a:lnTo>
                    <a:pt x="3275" y="5278"/>
                  </a:lnTo>
                  <a:lnTo>
                    <a:pt x="3280" y="5284"/>
                  </a:lnTo>
                  <a:lnTo>
                    <a:pt x="3286" y="5290"/>
                  </a:lnTo>
                  <a:lnTo>
                    <a:pt x="3285" y="5297"/>
                  </a:lnTo>
                  <a:lnTo>
                    <a:pt x="3283" y="5304"/>
                  </a:lnTo>
                  <a:lnTo>
                    <a:pt x="3282" y="5308"/>
                  </a:lnTo>
                  <a:lnTo>
                    <a:pt x="3281" y="5311"/>
                  </a:lnTo>
                  <a:lnTo>
                    <a:pt x="3278" y="5315"/>
                  </a:lnTo>
                  <a:lnTo>
                    <a:pt x="3275" y="5319"/>
                  </a:lnTo>
                  <a:lnTo>
                    <a:pt x="3271" y="5321"/>
                  </a:lnTo>
                  <a:lnTo>
                    <a:pt x="3265" y="5322"/>
                  </a:lnTo>
                  <a:lnTo>
                    <a:pt x="3259" y="5321"/>
                  </a:lnTo>
                  <a:lnTo>
                    <a:pt x="3252" y="5320"/>
                  </a:lnTo>
                  <a:lnTo>
                    <a:pt x="3244" y="5320"/>
                  </a:lnTo>
                  <a:lnTo>
                    <a:pt x="3238" y="5320"/>
                  </a:lnTo>
                  <a:lnTo>
                    <a:pt x="3232" y="5323"/>
                  </a:lnTo>
                  <a:lnTo>
                    <a:pt x="3227" y="5328"/>
                  </a:lnTo>
                  <a:lnTo>
                    <a:pt x="3235" y="5349"/>
                  </a:lnTo>
                  <a:lnTo>
                    <a:pt x="3240" y="5371"/>
                  </a:lnTo>
                  <a:lnTo>
                    <a:pt x="3241" y="5382"/>
                  </a:lnTo>
                  <a:lnTo>
                    <a:pt x="3241" y="5393"/>
                  </a:lnTo>
                  <a:lnTo>
                    <a:pt x="3240" y="5403"/>
                  </a:lnTo>
                  <a:lnTo>
                    <a:pt x="3237" y="5414"/>
                  </a:lnTo>
                  <a:lnTo>
                    <a:pt x="3258" y="5430"/>
                  </a:lnTo>
                  <a:lnTo>
                    <a:pt x="3276" y="5448"/>
                  </a:lnTo>
                  <a:lnTo>
                    <a:pt x="3293" y="5469"/>
                  </a:lnTo>
                  <a:lnTo>
                    <a:pt x="3307" y="5491"/>
                  </a:lnTo>
                  <a:lnTo>
                    <a:pt x="3317" y="5515"/>
                  </a:lnTo>
                  <a:lnTo>
                    <a:pt x="3326" y="5541"/>
                  </a:lnTo>
                  <a:lnTo>
                    <a:pt x="3331" y="5568"/>
                  </a:lnTo>
                  <a:lnTo>
                    <a:pt x="3333" y="5596"/>
                  </a:lnTo>
                  <a:lnTo>
                    <a:pt x="3326" y="5614"/>
                  </a:lnTo>
                  <a:lnTo>
                    <a:pt x="3318" y="5632"/>
                  </a:lnTo>
                  <a:lnTo>
                    <a:pt x="3310" y="5649"/>
                  </a:lnTo>
                  <a:lnTo>
                    <a:pt x="3301" y="5664"/>
                  </a:lnTo>
                  <a:lnTo>
                    <a:pt x="3292" y="5678"/>
                  </a:lnTo>
                  <a:lnTo>
                    <a:pt x="3281" y="5692"/>
                  </a:lnTo>
                  <a:lnTo>
                    <a:pt x="3270" y="5703"/>
                  </a:lnTo>
                  <a:lnTo>
                    <a:pt x="3256" y="5711"/>
                  </a:lnTo>
                  <a:lnTo>
                    <a:pt x="3231" y="5716"/>
                  </a:lnTo>
                  <a:lnTo>
                    <a:pt x="3205" y="5719"/>
                  </a:lnTo>
                  <a:lnTo>
                    <a:pt x="3179" y="5719"/>
                  </a:lnTo>
                  <a:lnTo>
                    <a:pt x="3152" y="5719"/>
                  </a:lnTo>
                  <a:lnTo>
                    <a:pt x="3127" y="5718"/>
                  </a:lnTo>
                  <a:lnTo>
                    <a:pt x="3101" y="5717"/>
                  </a:lnTo>
                  <a:lnTo>
                    <a:pt x="3078" y="5718"/>
                  </a:lnTo>
                  <a:lnTo>
                    <a:pt x="3055" y="5721"/>
                  </a:lnTo>
                  <a:lnTo>
                    <a:pt x="3052" y="5719"/>
                  </a:lnTo>
                  <a:lnTo>
                    <a:pt x="3046" y="5718"/>
                  </a:lnTo>
                  <a:lnTo>
                    <a:pt x="3042" y="5716"/>
                  </a:lnTo>
                  <a:lnTo>
                    <a:pt x="3037" y="5714"/>
                  </a:lnTo>
                  <a:lnTo>
                    <a:pt x="3033" y="5711"/>
                  </a:lnTo>
                  <a:lnTo>
                    <a:pt x="3029" y="5708"/>
                  </a:lnTo>
                  <a:lnTo>
                    <a:pt x="3027" y="5705"/>
                  </a:lnTo>
                  <a:lnTo>
                    <a:pt x="3026" y="5702"/>
                  </a:lnTo>
                  <a:lnTo>
                    <a:pt x="3031" y="5688"/>
                  </a:lnTo>
                  <a:lnTo>
                    <a:pt x="3039" y="5677"/>
                  </a:lnTo>
                  <a:lnTo>
                    <a:pt x="3048" y="5668"/>
                  </a:lnTo>
                  <a:lnTo>
                    <a:pt x="3058" y="5658"/>
                  </a:lnTo>
                  <a:lnTo>
                    <a:pt x="3066" y="5649"/>
                  </a:lnTo>
                  <a:lnTo>
                    <a:pt x="3073" y="5639"/>
                  </a:lnTo>
                  <a:lnTo>
                    <a:pt x="3076" y="5629"/>
                  </a:lnTo>
                  <a:lnTo>
                    <a:pt x="3075" y="5615"/>
                  </a:lnTo>
                  <a:lnTo>
                    <a:pt x="3075" y="5612"/>
                  </a:lnTo>
                  <a:lnTo>
                    <a:pt x="3077" y="5608"/>
                  </a:lnTo>
                  <a:lnTo>
                    <a:pt x="3080" y="5604"/>
                  </a:lnTo>
                  <a:lnTo>
                    <a:pt x="3082" y="5601"/>
                  </a:lnTo>
                  <a:lnTo>
                    <a:pt x="3085" y="5597"/>
                  </a:lnTo>
                  <a:lnTo>
                    <a:pt x="3087" y="5594"/>
                  </a:lnTo>
                  <a:lnTo>
                    <a:pt x="3087" y="5590"/>
                  </a:lnTo>
                  <a:lnTo>
                    <a:pt x="3084" y="5586"/>
                  </a:lnTo>
                  <a:lnTo>
                    <a:pt x="3074" y="5581"/>
                  </a:lnTo>
                  <a:lnTo>
                    <a:pt x="3061" y="5575"/>
                  </a:lnTo>
                  <a:lnTo>
                    <a:pt x="3055" y="5570"/>
                  </a:lnTo>
                  <a:lnTo>
                    <a:pt x="3051" y="5565"/>
                  </a:lnTo>
                  <a:lnTo>
                    <a:pt x="3047" y="5558"/>
                  </a:lnTo>
                  <a:lnTo>
                    <a:pt x="3045" y="5548"/>
                  </a:lnTo>
                  <a:lnTo>
                    <a:pt x="3039" y="5548"/>
                  </a:lnTo>
                  <a:lnTo>
                    <a:pt x="3033" y="5547"/>
                  </a:lnTo>
                  <a:lnTo>
                    <a:pt x="3030" y="5546"/>
                  </a:lnTo>
                  <a:lnTo>
                    <a:pt x="3028" y="5544"/>
                  </a:lnTo>
                  <a:lnTo>
                    <a:pt x="3027" y="5542"/>
                  </a:lnTo>
                  <a:lnTo>
                    <a:pt x="3026" y="5539"/>
                  </a:lnTo>
                  <a:lnTo>
                    <a:pt x="3027" y="5532"/>
                  </a:lnTo>
                  <a:lnTo>
                    <a:pt x="3029" y="5526"/>
                  </a:lnTo>
                  <a:lnTo>
                    <a:pt x="3033" y="5521"/>
                  </a:lnTo>
                  <a:lnTo>
                    <a:pt x="3036" y="5517"/>
                  </a:lnTo>
                  <a:lnTo>
                    <a:pt x="3043" y="5512"/>
                  </a:lnTo>
                  <a:lnTo>
                    <a:pt x="3045" y="5510"/>
                  </a:lnTo>
                  <a:lnTo>
                    <a:pt x="3027" y="5446"/>
                  </a:lnTo>
                  <a:lnTo>
                    <a:pt x="3008" y="5382"/>
                  </a:lnTo>
                  <a:lnTo>
                    <a:pt x="2988" y="5320"/>
                  </a:lnTo>
                  <a:lnTo>
                    <a:pt x="2968" y="5257"/>
                  </a:lnTo>
                  <a:lnTo>
                    <a:pt x="2947" y="5196"/>
                  </a:lnTo>
                  <a:lnTo>
                    <a:pt x="2926" y="5135"/>
                  </a:lnTo>
                  <a:lnTo>
                    <a:pt x="2904" y="5073"/>
                  </a:lnTo>
                  <a:lnTo>
                    <a:pt x="2883" y="5013"/>
                  </a:lnTo>
                  <a:lnTo>
                    <a:pt x="2876" y="5012"/>
                  </a:lnTo>
                  <a:lnTo>
                    <a:pt x="2870" y="5011"/>
                  </a:lnTo>
                  <a:lnTo>
                    <a:pt x="2865" y="5009"/>
                  </a:lnTo>
                  <a:lnTo>
                    <a:pt x="2861" y="5007"/>
                  </a:lnTo>
                  <a:lnTo>
                    <a:pt x="2858" y="5003"/>
                  </a:lnTo>
                  <a:lnTo>
                    <a:pt x="2856" y="5000"/>
                  </a:lnTo>
                  <a:lnTo>
                    <a:pt x="2855" y="4997"/>
                  </a:lnTo>
                  <a:lnTo>
                    <a:pt x="2854" y="4994"/>
                  </a:lnTo>
                  <a:lnTo>
                    <a:pt x="2856" y="4978"/>
                  </a:lnTo>
                  <a:lnTo>
                    <a:pt x="2858" y="4960"/>
                  </a:lnTo>
                  <a:lnTo>
                    <a:pt x="2858" y="4950"/>
                  </a:lnTo>
                  <a:lnTo>
                    <a:pt x="2858" y="4942"/>
                  </a:lnTo>
                  <a:lnTo>
                    <a:pt x="2857" y="4934"/>
                  </a:lnTo>
                  <a:lnTo>
                    <a:pt x="2854" y="4926"/>
                  </a:lnTo>
                  <a:lnTo>
                    <a:pt x="2843" y="4926"/>
                  </a:lnTo>
                  <a:lnTo>
                    <a:pt x="2832" y="4924"/>
                  </a:lnTo>
                  <a:lnTo>
                    <a:pt x="2823" y="4922"/>
                  </a:lnTo>
                  <a:lnTo>
                    <a:pt x="2813" y="4918"/>
                  </a:lnTo>
                  <a:lnTo>
                    <a:pt x="2805" y="4912"/>
                  </a:lnTo>
                  <a:lnTo>
                    <a:pt x="2797" y="4906"/>
                  </a:lnTo>
                  <a:lnTo>
                    <a:pt x="2791" y="4898"/>
                  </a:lnTo>
                  <a:lnTo>
                    <a:pt x="2787" y="4888"/>
                  </a:lnTo>
                  <a:lnTo>
                    <a:pt x="2784" y="4881"/>
                  </a:lnTo>
                  <a:lnTo>
                    <a:pt x="2782" y="4872"/>
                  </a:lnTo>
                  <a:lnTo>
                    <a:pt x="2779" y="4863"/>
                  </a:lnTo>
                  <a:lnTo>
                    <a:pt x="2777" y="4853"/>
                  </a:lnTo>
                  <a:lnTo>
                    <a:pt x="2773" y="4833"/>
                  </a:lnTo>
                  <a:lnTo>
                    <a:pt x="2768" y="4812"/>
                  </a:lnTo>
                  <a:lnTo>
                    <a:pt x="2757" y="4783"/>
                  </a:lnTo>
                  <a:lnTo>
                    <a:pt x="2747" y="4755"/>
                  </a:lnTo>
                  <a:lnTo>
                    <a:pt x="2736" y="4726"/>
                  </a:lnTo>
                  <a:lnTo>
                    <a:pt x="2724" y="4698"/>
                  </a:lnTo>
                  <a:lnTo>
                    <a:pt x="2714" y="4670"/>
                  </a:lnTo>
                  <a:lnTo>
                    <a:pt x="2703" y="4644"/>
                  </a:lnTo>
                  <a:lnTo>
                    <a:pt x="2693" y="4617"/>
                  </a:lnTo>
                  <a:lnTo>
                    <a:pt x="2682" y="4592"/>
                  </a:lnTo>
                  <a:lnTo>
                    <a:pt x="2682" y="4581"/>
                  </a:lnTo>
                  <a:lnTo>
                    <a:pt x="2683" y="4572"/>
                  </a:lnTo>
                  <a:lnTo>
                    <a:pt x="2685" y="4563"/>
                  </a:lnTo>
                  <a:lnTo>
                    <a:pt x="2688" y="4555"/>
                  </a:lnTo>
                  <a:lnTo>
                    <a:pt x="2693" y="4546"/>
                  </a:lnTo>
                  <a:lnTo>
                    <a:pt x="2698" y="4539"/>
                  </a:lnTo>
                  <a:lnTo>
                    <a:pt x="2703" y="4532"/>
                  </a:lnTo>
                  <a:lnTo>
                    <a:pt x="2711" y="4524"/>
                  </a:lnTo>
                  <a:lnTo>
                    <a:pt x="2703" y="4510"/>
                  </a:lnTo>
                  <a:lnTo>
                    <a:pt x="2695" y="4499"/>
                  </a:lnTo>
                  <a:lnTo>
                    <a:pt x="2690" y="4494"/>
                  </a:lnTo>
                  <a:lnTo>
                    <a:pt x="2685" y="4489"/>
                  </a:lnTo>
                  <a:lnTo>
                    <a:pt x="2679" y="4487"/>
                  </a:lnTo>
                  <a:lnTo>
                    <a:pt x="2672" y="4486"/>
                  </a:lnTo>
                  <a:lnTo>
                    <a:pt x="2666" y="4483"/>
                  </a:lnTo>
                  <a:lnTo>
                    <a:pt x="2661" y="4479"/>
                  </a:lnTo>
                  <a:lnTo>
                    <a:pt x="2658" y="4476"/>
                  </a:lnTo>
                  <a:lnTo>
                    <a:pt x="2655" y="4472"/>
                  </a:lnTo>
                  <a:lnTo>
                    <a:pt x="2653" y="4465"/>
                  </a:lnTo>
                  <a:lnTo>
                    <a:pt x="2652" y="4458"/>
                  </a:lnTo>
                  <a:lnTo>
                    <a:pt x="2655" y="4447"/>
                  </a:lnTo>
                  <a:lnTo>
                    <a:pt x="2661" y="4436"/>
                  </a:lnTo>
                  <a:lnTo>
                    <a:pt x="2668" y="4426"/>
                  </a:lnTo>
                  <a:lnTo>
                    <a:pt x="2676" y="4416"/>
                  </a:lnTo>
                  <a:lnTo>
                    <a:pt x="2681" y="4406"/>
                  </a:lnTo>
                  <a:lnTo>
                    <a:pt x="2681" y="4397"/>
                  </a:lnTo>
                  <a:lnTo>
                    <a:pt x="2676" y="4389"/>
                  </a:lnTo>
                  <a:lnTo>
                    <a:pt x="2663" y="4381"/>
                  </a:lnTo>
                  <a:lnTo>
                    <a:pt x="2655" y="4374"/>
                  </a:lnTo>
                  <a:lnTo>
                    <a:pt x="2649" y="4367"/>
                  </a:lnTo>
                  <a:lnTo>
                    <a:pt x="2647" y="4363"/>
                  </a:lnTo>
                  <a:lnTo>
                    <a:pt x="2645" y="4359"/>
                  </a:lnTo>
                  <a:lnTo>
                    <a:pt x="2644" y="4356"/>
                  </a:lnTo>
                  <a:lnTo>
                    <a:pt x="2643" y="4353"/>
                  </a:lnTo>
                  <a:lnTo>
                    <a:pt x="2644" y="4349"/>
                  </a:lnTo>
                  <a:lnTo>
                    <a:pt x="2645" y="4345"/>
                  </a:lnTo>
                  <a:lnTo>
                    <a:pt x="2647" y="4341"/>
                  </a:lnTo>
                  <a:lnTo>
                    <a:pt x="2649" y="4338"/>
                  </a:lnTo>
                  <a:lnTo>
                    <a:pt x="2655" y="4331"/>
                  </a:lnTo>
                  <a:lnTo>
                    <a:pt x="2663" y="4324"/>
                  </a:lnTo>
                  <a:lnTo>
                    <a:pt x="2666" y="4321"/>
                  </a:lnTo>
                  <a:lnTo>
                    <a:pt x="2671" y="4320"/>
                  </a:lnTo>
                  <a:lnTo>
                    <a:pt x="2677" y="4320"/>
                  </a:lnTo>
                  <a:lnTo>
                    <a:pt x="2682" y="4320"/>
                  </a:lnTo>
                  <a:lnTo>
                    <a:pt x="2693" y="4322"/>
                  </a:lnTo>
                  <a:lnTo>
                    <a:pt x="2701" y="4324"/>
                  </a:lnTo>
                  <a:lnTo>
                    <a:pt x="2704" y="4324"/>
                  </a:lnTo>
                  <a:lnTo>
                    <a:pt x="2706" y="4325"/>
                  </a:lnTo>
                  <a:lnTo>
                    <a:pt x="2708" y="4327"/>
                  </a:lnTo>
                  <a:lnTo>
                    <a:pt x="2711" y="4330"/>
                  </a:lnTo>
                  <a:lnTo>
                    <a:pt x="2714" y="4336"/>
                  </a:lnTo>
                  <a:lnTo>
                    <a:pt x="2720" y="4343"/>
                  </a:lnTo>
                  <a:lnTo>
                    <a:pt x="2719" y="4350"/>
                  </a:lnTo>
                  <a:lnTo>
                    <a:pt x="2716" y="4357"/>
                  </a:lnTo>
                  <a:lnTo>
                    <a:pt x="2713" y="4364"/>
                  </a:lnTo>
                  <a:lnTo>
                    <a:pt x="2710" y="4372"/>
                  </a:lnTo>
                  <a:lnTo>
                    <a:pt x="2707" y="4379"/>
                  </a:lnTo>
                  <a:lnTo>
                    <a:pt x="2707" y="4386"/>
                  </a:lnTo>
                  <a:lnTo>
                    <a:pt x="2712" y="4393"/>
                  </a:lnTo>
                  <a:lnTo>
                    <a:pt x="2720" y="4400"/>
                  </a:lnTo>
                  <a:lnTo>
                    <a:pt x="2724" y="4397"/>
                  </a:lnTo>
                  <a:lnTo>
                    <a:pt x="2729" y="4396"/>
                  </a:lnTo>
                  <a:lnTo>
                    <a:pt x="2734" y="4397"/>
                  </a:lnTo>
                  <a:lnTo>
                    <a:pt x="2739" y="4399"/>
                  </a:lnTo>
                  <a:lnTo>
                    <a:pt x="2744" y="4403"/>
                  </a:lnTo>
                  <a:lnTo>
                    <a:pt x="2750" y="4407"/>
                  </a:lnTo>
                  <a:lnTo>
                    <a:pt x="2754" y="4413"/>
                  </a:lnTo>
                  <a:lnTo>
                    <a:pt x="2758" y="4419"/>
                  </a:lnTo>
                  <a:lnTo>
                    <a:pt x="2762" y="4430"/>
                  </a:lnTo>
                  <a:lnTo>
                    <a:pt x="2764" y="4440"/>
                  </a:lnTo>
                  <a:lnTo>
                    <a:pt x="2761" y="4448"/>
                  </a:lnTo>
                  <a:lnTo>
                    <a:pt x="2758" y="4456"/>
                  </a:lnTo>
                  <a:lnTo>
                    <a:pt x="2755" y="4464"/>
                  </a:lnTo>
                  <a:lnTo>
                    <a:pt x="2753" y="4472"/>
                  </a:lnTo>
                  <a:lnTo>
                    <a:pt x="2754" y="4479"/>
                  </a:lnTo>
                  <a:lnTo>
                    <a:pt x="2758" y="4486"/>
                  </a:lnTo>
                  <a:lnTo>
                    <a:pt x="2771" y="4485"/>
                  </a:lnTo>
                  <a:lnTo>
                    <a:pt x="2783" y="4482"/>
                  </a:lnTo>
                  <a:lnTo>
                    <a:pt x="2793" y="4479"/>
                  </a:lnTo>
                  <a:lnTo>
                    <a:pt x="2806" y="4477"/>
                  </a:lnTo>
                  <a:lnTo>
                    <a:pt x="2864" y="4467"/>
                  </a:lnTo>
                  <a:lnTo>
                    <a:pt x="3246" y="4467"/>
                  </a:lnTo>
                  <a:lnTo>
                    <a:pt x="3250" y="4446"/>
                  </a:lnTo>
                  <a:lnTo>
                    <a:pt x="3254" y="4424"/>
                  </a:lnTo>
                  <a:lnTo>
                    <a:pt x="3255" y="4413"/>
                  </a:lnTo>
                  <a:lnTo>
                    <a:pt x="3255" y="4403"/>
                  </a:lnTo>
                  <a:lnTo>
                    <a:pt x="3253" y="4392"/>
                  </a:lnTo>
                  <a:lnTo>
                    <a:pt x="3246" y="4381"/>
                  </a:lnTo>
                  <a:lnTo>
                    <a:pt x="3241" y="4363"/>
                  </a:lnTo>
                  <a:lnTo>
                    <a:pt x="3239" y="4345"/>
                  </a:lnTo>
                  <a:lnTo>
                    <a:pt x="3240" y="4327"/>
                  </a:lnTo>
                  <a:lnTo>
                    <a:pt x="3243" y="4311"/>
                  </a:lnTo>
                  <a:lnTo>
                    <a:pt x="3249" y="4294"/>
                  </a:lnTo>
                  <a:lnTo>
                    <a:pt x="3256" y="4278"/>
                  </a:lnTo>
                  <a:lnTo>
                    <a:pt x="3265" y="4262"/>
                  </a:lnTo>
                  <a:lnTo>
                    <a:pt x="3275" y="4247"/>
                  </a:lnTo>
                  <a:lnTo>
                    <a:pt x="3283" y="4233"/>
                  </a:lnTo>
                  <a:lnTo>
                    <a:pt x="3292" y="4220"/>
                  </a:lnTo>
                  <a:lnTo>
                    <a:pt x="3303" y="4206"/>
                  </a:lnTo>
                  <a:lnTo>
                    <a:pt x="3314" y="4194"/>
                  </a:lnTo>
                  <a:lnTo>
                    <a:pt x="3327" y="4185"/>
                  </a:lnTo>
                  <a:lnTo>
                    <a:pt x="3343" y="4177"/>
                  </a:lnTo>
                  <a:lnTo>
                    <a:pt x="3361" y="4172"/>
                  </a:lnTo>
                  <a:lnTo>
                    <a:pt x="3381" y="4171"/>
                  </a:lnTo>
                  <a:lnTo>
                    <a:pt x="3392" y="4175"/>
                  </a:lnTo>
                  <a:lnTo>
                    <a:pt x="3401" y="4175"/>
                  </a:lnTo>
                  <a:lnTo>
                    <a:pt x="3410" y="4172"/>
                  </a:lnTo>
                  <a:lnTo>
                    <a:pt x="3418" y="4166"/>
                  </a:lnTo>
                  <a:lnTo>
                    <a:pt x="3434" y="4149"/>
                  </a:lnTo>
                  <a:lnTo>
                    <a:pt x="3448" y="4133"/>
                  </a:lnTo>
                  <a:lnTo>
                    <a:pt x="3448" y="3731"/>
                  </a:lnTo>
                  <a:lnTo>
                    <a:pt x="3441" y="3723"/>
                  </a:lnTo>
                  <a:lnTo>
                    <a:pt x="3436" y="3715"/>
                  </a:lnTo>
                  <a:lnTo>
                    <a:pt x="3432" y="3707"/>
                  </a:lnTo>
                  <a:lnTo>
                    <a:pt x="3428" y="3698"/>
                  </a:lnTo>
                  <a:lnTo>
                    <a:pt x="3423" y="3691"/>
                  </a:lnTo>
                  <a:lnTo>
                    <a:pt x="3417" y="3683"/>
                  </a:lnTo>
                  <a:lnTo>
                    <a:pt x="3410" y="3678"/>
                  </a:lnTo>
                  <a:lnTo>
                    <a:pt x="3400" y="3674"/>
                  </a:lnTo>
                  <a:lnTo>
                    <a:pt x="3055" y="3674"/>
                  </a:lnTo>
                  <a:lnTo>
                    <a:pt x="3048" y="3679"/>
                  </a:lnTo>
                  <a:lnTo>
                    <a:pt x="3042" y="3683"/>
                  </a:lnTo>
                  <a:lnTo>
                    <a:pt x="3040" y="3684"/>
                  </a:lnTo>
                  <a:lnTo>
                    <a:pt x="3038" y="3686"/>
                  </a:lnTo>
                  <a:lnTo>
                    <a:pt x="3037" y="3690"/>
                  </a:lnTo>
                  <a:lnTo>
                    <a:pt x="3036" y="3693"/>
                  </a:lnTo>
                  <a:lnTo>
                    <a:pt x="3026" y="3731"/>
                  </a:lnTo>
                  <a:lnTo>
                    <a:pt x="3034" y="3735"/>
                  </a:lnTo>
                  <a:lnTo>
                    <a:pt x="3039" y="3739"/>
                  </a:lnTo>
                  <a:lnTo>
                    <a:pt x="3044" y="3745"/>
                  </a:lnTo>
                  <a:lnTo>
                    <a:pt x="3049" y="3751"/>
                  </a:lnTo>
                  <a:lnTo>
                    <a:pt x="3058" y="3765"/>
                  </a:lnTo>
                  <a:lnTo>
                    <a:pt x="3064" y="3778"/>
                  </a:lnTo>
                  <a:lnTo>
                    <a:pt x="3064" y="3804"/>
                  </a:lnTo>
                  <a:lnTo>
                    <a:pt x="3063" y="3825"/>
                  </a:lnTo>
                  <a:lnTo>
                    <a:pt x="3062" y="3835"/>
                  </a:lnTo>
                  <a:lnTo>
                    <a:pt x="3061" y="3844"/>
                  </a:lnTo>
                  <a:lnTo>
                    <a:pt x="3058" y="3855"/>
                  </a:lnTo>
                  <a:lnTo>
                    <a:pt x="3055" y="3864"/>
                  </a:lnTo>
                  <a:lnTo>
                    <a:pt x="3043" y="3874"/>
                  </a:lnTo>
                  <a:lnTo>
                    <a:pt x="3029" y="3880"/>
                  </a:lnTo>
                  <a:lnTo>
                    <a:pt x="3013" y="3883"/>
                  </a:lnTo>
                  <a:lnTo>
                    <a:pt x="2996" y="3884"/>
                  </a:lnTo>
                  <a:lnTo>
                    <a:pt x="2980" y="3883"/>
                  </a:lnTo>
                  <a:lnTo>
                    <a:pt x="2963" y="3881"/>
                  </a:lnTo>
                  <a:lnTo>
                    <a:pt x="2946" y="3878"/>
                  </a:lnTo>
                  <a:lnTo>
                    <a:pt x="2931" y="3874"/>
                  </a:lnTo>
                  <a:lnTo>
                    <a:pt x="2923" y="3863"/>
                  </a:lnTo>
                  <a:lnTo>
                    <a:pt x="2918" y="3851"/>
                  </a:lnTo>
                  <a:lnTo>
                    <a:pt x="2914" y="3839"/>
                  </a:lnTo>
                  <a:lnTo>
                    <a:pt x="2911" y="3825"/>
                  </a:lnTo>
                  <a:lnTo>
                    <a:pt x="2909" y="3811"/>
                  </a:lnTo>
                  <a:lnTo>
                    <a:pt x="2908" y="3797"/>
                  </a:lnTo>
                  <a:lnTo>
                    <a:pt x="2909" y="3784"/>
                  </a:lnTo>
                  <a:lnTo>
                    <a:pt x="2912" y="3769"/>
                  </a:lnTo>
                  <a:lnTo>
                    <a:pt x="2917" y="3759"/>
                  </a:lnTo>
                  <a:lnTo>
                    <a:pt x="2924" y="3752"/>
                  </a:lnTo>
                  <a:lnTo>
                    <a:pt x="2933" y="3746"/>
                  </a:lnTo>
                  <a:lnTo>
                    <a:pt x="2941" y="3739"/>
                  </a:lnTo>
                  <a:lnTo>
                    <a:pt x="2949" y="3733"/>
                  </a:lnTo>
                  <a:lnTo>
                    <a:pt x="2953" y="3724"/>
                  </a:lnTo>
                  <a:lnTo>
                    <a:pt x="2954" y="3715"/>
                  </a:lnTo>
                  <a:lnTo>
                    <a:pt x="2950" y="3702"/>
                  </a:lnTo>
                  <a:lnTo>
                    <a:pt x="2957" y="3683"/>
                  </a:lnTo>
                  <a:lnTo>
                    <a:pt x="2965" y="3664"/>
                  </a:lnTo>
                  <a:lnTo>
                    <a:pt x="2974" y="3645"/>
                  </a:lnTo>
                  <a:lnTo>
                    <a:pt x="2985" y="3626"/>
                  </a:lnTo>
                  <a:lnTo>
                    <a:pt x="2998" y="3611"/>
                  </a:lnTo>
                  <a:lnTo>
                    <a:pt x="3013" y="3599"/>
                  </a:lnTo>
                  <a:lnTo>
                    <a:pt x="3033" y="3590"/>
                  </a:lnTo>
                  <a:lnTo>
                    <a:pt x="3055" y="3587"/>
                  </a:lnTo>
                  <a:lnTo>
                    <a:pt x="3098" y="3587"/>
                  </a:lnTo>
                  <a:lnTo>
                    <a:pt x="3143" y="3587"/>
                  </a:lnTo>
                  <a:lnTo>
                    <a:pt x="3187" y="3587"/>
                  </a:lnTo>
                  <a:lnTo>
                    <a:pt x="3232" y="3587"/>
                  </a:lnTo>
                  <a:lnTo>
                    <a:pt x="3275" y="3587"/>
                  </a:lnTo>
                  <a:lnTo>
                    <a:pt x="3317" y="3587"/>
                  </a:lnTo>
                  <a:lnTo>
                    <a:pt x="3360" y="3587"/>
                  </a:lnTo>
                  <a:lnTo>
                    <a:pt x="3400" y="3587"/>
                  </a:lnTo>
                  <a:lnTo>
                    <a:pt x="3404" y="3576"/>
                  </a:lnTo>
                  <a:lnTo>
                    <a:pt x="3407" y="3567"/>
                  </a:lnTo>
                  <a:lnTo>
                    <a:pt x="3412" y="3558"/>
                  </a:lnTo>
                  <a:lnTo>
                    <a:pt x="3417" y="3550"/>
                  </a:lnTo>
                  <a:lnTo>
                    <a:pt x="3422" y="3543"/>
                  </a:lnTo>
                  <a:lnTo>
                    <a:pt x="3430" y="3535"/>
                  </a:lnTo>
                  <a:lnTo>
                    <a:pt x="3438" y="3528"/>
                  </a:lnTo>
                  <a:lnTo>
                    <a:pt x="3448" y="3520"/>
                  </a:lnTo>
                  <a:lnTo>
                    <a:pt x="3454" y="3508"/>
                  </a:lnTo>
                  <a:lnTo>
                    <a:pt x="3456" y="3496"/>
                  </a:lnTo>
                  <a:lnTo>
                    <a:pt x="3457" y="3485"/>
                  </a:lnTo>
                  <a:lnTo>
                    <a:pt x="3457" y="3473"/>
                  </a:lnTo>
                  <a:lnTo>
                    <a:pt x="3454" y="3425"/>
                  </a:lnTo>
                  <a:lnTo>
                    <a:pt x="3452" y="3378"/>
                  </a:lnTo>
                  <a:lnTo>
                    <a:pt x="3451" y="3329"/>
                  </a:lnTo>
                  <a:lnTo>
                    <a:pt x="3449" y="3280"/>
                  </a:lnTo>
                  <a:lnTo>
                    <a:pt x="3449" y="3231"/>
                  </a:lnTo>
                  <a:lnTo>
                    <a:pt x="3448" y="3181"/>
                  </a:lnTo>
                  <a:lnTo>
                    <a:pt x="3448" y="3130"/>
                  </a:lnTo>
                  <a:lnTo>
                    <a:pt x="3448" y="3080"/>
                  </a:lnTo>
                  <a:lnTo>
                    <a:pt x="3434" y="3076"/>
                  </a:lnTo>
                  <a:lnTo>
                    <a:pt x="3420" y="3070"/>
                  </a:lnTo>
                  <a:lnTo>
                    <a:pt x="3406" y="3061"/>
                  </a:lnTo>
                  <a:lnTo>
                    <a:pt x="3394" y="3052"/>
                  </a:lnTo>
                  <a:lnTo>
                    <a:pt x="3383" y="3040"/>
                  </a:lnTo>
                  <a:lnTo>
                    <a:pt x="3373" y="3026"/>
                  </a:lnTo>
                  <a:lnTo>
                    <a:pt x="3367" y="3012"/>
                  </a:lnTo>
                  <a:lnTo>
                    <a:pt x="3362" y="2995"/>
                  </a:lnTo>
                  <a:lnTo>
                    <a:pt x="3341" y="3005"/>
                  </a:lnTo>
                  <a:lnTo>
                    <a:pt x="3318" y="3017"/>
                  </a:lnTo>
                  <a:lnTo>
                    <a:pt x="3297" y="3030"/>
                  </a:lnTo>
                  <a:lnTo>
                    <a:pt x="3275" y="3043"/>
                  </a:lnTo>
                  <a:lnTo>
                    <a:pt x="3254" y="3057"/>
                  </a:lnTo>
                  <a:lnTo>
                    <a:pt x="3233" y="3071"/>
                  </a:lnTo>
                  <a:lnTo>
                    <a:pt x="3210" y="3085"/>
                  </a:lnTo>
                  <a:lnTo>
                    <a:pt x="3189" y="3099"/>
                  </a:lnTo>
                  <a:lnTo>
                    <a:pt x="3079" y="3198"/>
                  </a:lnTo>
                  <a:lnTo>
                    <a:pt x="2985" y="3305"/>
                  </a:lnTo>
                  <a:lnTo>
                    <a:pt x="2903" y="3419"/>
                  </a:lnTo>
                  <a:lnTo>
                    <a:pt x="2836" y="3539"/>
                  </a:lnTo>
                  <a:lnTo>
                    <a:pt x="2779" y="3665"/>
                  </a:lnTo>
                  <a:lnTo>
                    <a:pt x="2733" y="3796"/>
                  </a:lnTo>
                  <a:lnTo>
                    <a:pt x="2694" y="3930"/>
                  </a:lnTo>
                  <a:lnTo>
                    <a:pt x="2663" y="4065"/>
                  </a:lnTo>
                  <a:lnTo>
                    <a:pt x="2644" y="4174"/>
                  </a:lnTo>
                  <a:lnTo>
                    <a:pt x="2630" y="4285"/>
                  </a:lnTo>
                  <a:lnTo>
                    <a:pt x="2623" y="4397"/>
                  </a:lnTo>
                  <a:lnTo>
                    <a:pt x="2621" y="4509"/>
                  </a:lnTo>
                  <a:lnTo>
                    <a:pt x="2625" y="4620"/>
                  </a:lnTo>
                  <a:lnTo>
                    <a:pt x="2634" y="4732"/>
                  </a:lnTo>
                  <a:lnTo>
                    <a:pt x="2650" y="4839"/>
                  </a:lnTo>
                  <a:lnTo>
                    <a:pt x="2672" y="4945"/>
                  </a:lnTo>
                  <a:lnTo>
                    <a:pt x="2679" y="4964"/>
                  </a:lnTo>
                  <a:lnTo>
                    <a:pt x="2685" y="4983"/>
                  </a:lnTo>
                  <a:lnTo>
                    <a:pt x="2690" y="5003"/>
                  </a:lnTo>
                  <a:lnTo>
                    <a:pt x="2695" y="5023"/>
                  </a:lnTo>
                  <a:lnTo>
                    <a:pt x="2699" y="5045"/>
                  </a:lnTo>
                  <a:lnTo>
                    <a:pt x="2703" y="5066"/>
                  </a:lnTo>
                  <a:lnTo>
                    <a:pt x="2706" y="5087"/>
                  </a:lnTo>
                  <a:lnTo>
                    <a:pt x="2711" y="5108"/>
                  </a:lnTo>
                  <a:lnTo>
                    <a:pt x="2663" y="5127"/>
                  </a:lnTo>
                  <a:lnTo>
                    <a:pt x="2662" y="5156"/>
                  </a:lnTo>
                  <a:lnTo>
                    <a:pt x="2660" y="5183"/>
                  </a:lnTo>
                  <a:lnTo>
                    <a:pt x="2655" y="5209"/>
                  </a:lnTo>
                  <a:lnTo>
                    <a:pt x="2649" y="5234"/>
                  </a:lnTo>
                  <a:lnTo>
                    <a:pt x="2640" y="5257"/>
                  </a:lnTo>
                  <a:lnTo>
                    <a:pt x="2626" y="5279"/>
                  </a:lnTo>
                  <a:lnTo>
                    <a:pt x="2608" y="5300"/>
                  </a:lnTo>
                  <a:lnTo>
                    <a:pt x="2586" y="5319"/>
                  </a:lnTo>
                  <a:lnTo>
                    <a:pt x="2563" y="5328"/>
                  </a:lnTo>
                  <a:lnTo>
                    <a:pt x="2540" y="5333"/>
                  </a:lnTo>
                  <a:lnTo>
                    <a:pt x="2516" y="5336"/>
                  </a:lnTo>
                  <a:lnTo>
                    <a:pt x="2491" y="5334"/>
                  </a:lnTo>
                  <a:lnTo>
                    <a:pt x="2467" y="5330"/>
                  </a:lnTo>
                  <a:lnTo>
                    <a:pt x="2445" y="5323"/>
                  </a:lnTo>
                  <a:lnTo>
                    <a:pt x="2423" y="5312"/>
                  </a:lnTo>
                  <a:lnTo>
                    <a:pt x="2403" y="5300"/>
                  </a:lnTo>
                  <a:lnTo>
                    <a:pt x="2388" y="5279"/>
                  </a:lnTo>
                  <a:lnTo>
                    <a:pt x="2372" y="5261"/>
                  </a:lnTo>
                  <a:lnTo>
                    <a:pt x="2363" y="5252"/>
                  </a:lnTo>
                  <a:lnTo>
                    <a:pt x="2357" y="5243"/>
                  </a:lnTo>
                  <a:lnTo>
                    <a:pt x="2351" y="5233"/>
                  </a:lnTo>
                  <a:lnTo>
                    <a:pt x="2346" y="5223"/>
                  </a:lnTo>
                  <a:lnTo>
                    <a:pt x="2331" y="5224"/>
                  </a:lnTo>
                  <a:lnTo>
                    <a:pt x="2317" y="5227"/>
                  </a:lnTo>
                  <a:lnTo>
                    <a:pt x="2308" y="5228"/>
                  </a:lnTo>
                  <a:lnTo>
                    <a:pt x="2299" y="5227"/>
                  </a:lnTo>
                  <a:lnTo>
                    <a:pt x="2289" y="5225"/>
                  </a:lnTo>
                  <a:lnTo>
                    <a:pt x="2280" y="5223"/>
                  </a:lnTo>
                  <a:lnTo>
                    <a:pt x="2244" y="5106"/>
                  </a:lnTo>
                  <a:lnTo>
                    <a:pt x="2216" y="4984"/>
                  </a:lnTo>
                  <a:lnTo>
                    <a:pt x="2195" y="4860"/>
                  </a:lnTo>
                  <a:lnTo>
                    <a:pt x="2180" y="4733"/>
                  </a:lnTo>
                  <a:lnTo>
                    <a:pt x="2170" y="4606"/>
                  </a:lnTo>
                  <a:lnTo>
                    <a:pt x="2167" y="4478"/>
                  </a:lnTo>
                  <a:lnTo>
                    <a:pt x="2168" y="4352"/>
                  </a:lnTo>
                  <a:lnTo>
                    <a:pt x="2174" y="4228"/>
                  </a:lnTo>
                  <a:lnTo>
                    <a:pt x="2188" y="4097"/>
                  </a:lnTo>
                  <a:lnTo>
                    <a:pt x="2211" y="3970"/>
                  </a:lnTo>
                  <a:lnTo>
                    <a:pt x="2240" y="3845"/>
                  </a:lnTo>
                  <a:lnTo>
                    <a:pt x="2275" y="3723"/>
                  </a:lnTo>
                  <a:lnTo>
                    <a:pt x="2317" y="3605"/>
                  </a:lnTo>
                  <a:lnTo>
                    <a:pt x="2364" y="3489"/>
                  </a:lnTo>
                  <a:lnTo>
                    <a:pt x="2415" y="3374"/>
                  </a:lnTo>
                  <a:lnTo>
                    <a:pt x="2471" y="3262"/>
                  </a:lnTo>
                  <a:lnTo>
                    <a:pt x="2534" y="3154"/>
                  </a:lnTo>
                  <a:lnTo>
                    <a:pt x="2608" y="3050"/>
                  </a:lnTo>
                  <a:lnTo>
                    <a:pt x="2690" y="2947"/>
                  </a:lnTo>
                  <a:lnTo>
                    <a:pt x="2783" y="2851"/>
                  </a:lnTo>
                  <a:lnTo>
                    <a:pt x="2881" y="2761"/>
                  </a:lnTo>
                  <a:lnTo>
                    <a:pt x="2986" y="2680"/>
                  </a:lnTo>
                  <a:lnTo>
                    <a:pt x="3095" y="2612"/>
                  </a:lnTo>
                  <a:lnTo>
                    <a:pt x="3208" y="2555"/>
                  </a:lnTo>
                  <a:lnTo>
                    <a:pt x="3313" y="2519"/>
                  </a:lnTo>
                  <a:lnTo>
                    <a:pt x="3426" y="2497"/>
                  </a:lnTo>
                  <a:lnTo>
                    <a:pt x="3543" y="2490"/>
                  </a:lnTo>
                  <a:lnTo>
                    <a:pt x="3660" y="2495"/>
                  </a:lnTo>
                  <a:lnTo>
                    <a:pt x="3777" y="2514"/>
                  </a:lnTo>
                  <a:lnTo>
                    <a:pt x="3889" y="2545"/>
                  </a:lnTo>
                  <a:lnTo>
                    <a:pt x="3993" y="2587"/>
                  </a:lnTo>
                  <a:lnTo>
                    <a:pt x="4087" y="2640"/>
                  </a:lnTo>
                  <a:lnTo>
                    <a:pt x="4149" y="2683"/>
                  </a:lnTo>
                  <a:lnTo>
                    <a:pt x="4207" y="2727"/>
                  </a:lnTo>
                  <a:lnTo>
                    <a:pt x="4263" y="2774"/>
                  </a:lnTo>
                  <a:lnTo>
                    <a:pt x="4317" y="2821"/>
                  </a:lnTo>
                  <a:lnTo>
                    <a:pt x="4369" y="2871"/>
                  </a:lnTo>
                  <a:lnTo>
                    <a:pt x="4420" y="2923"/>
                  </a:lnTo>
                  <a:lnTo>
                    <a:pt x="4471" y="2977"/>
                  </a:lnTo>
                  <a:lnTo>
                    <a:pt x="4521" y="3033"/>
                  </a:lnTo>
                  <a:close/>
                  <a:moveTo>
                    <a:pt x="3611" y="3185"/>
                  </a:moveTo>
                  <a:lnTo>
                    <a:pt x="3613" y="3209"/>
                  </a:lnTo>
                  <a:lnTo>
                    <a:pt x="3617" y="3233"/>
                  </a:lnTo>
                  <a:lnTo>
                    <a:pt x="3624" y="3254"/>
                  </a:lnTo>
                  <a:lnTo>
                    <a:pt x="3635" y="3275"/>
                  </a:lnTo>
                  <a:lnTo>
                    <a:pt x="3647" y="3296"/>
                  </a:lnTo>
                  <a:lnTo>
                    <a:pt x="3659" y="3316"/>
                  </a:lnTo>
                  <a:lnTo>
                    <a:pt x="3673" y="3336"/>
                  </a:lnTo>
                  <a:lnTo>
                    <a:pt x="3687" y="3357"/>
                  </a:lnTo>
                  <a:lnTo>
                    <a:pt x="3692" y="3362"/>
                  </a:lnTo>
                  <a:lnTo>
                    <a:pt x="3698" y="3365"/>
                  </a:lnTo>
                  <a:lnTo>
                    <a:pt x="3705" y="3367"/>
                  </a:lnTo>
                  <a:lnTo>
                    <a:pt x="3712" y="3369"/>
                  </a:lnTo>
                  <a:lnTo>
                    <a:pt x="3721" y="3371"/>
                  </a:lnTo>
                  <a:lnTo>
                    <a:pt x="3729" y="3371"/>
                  </a:lnTo>
                  <a:lnTo>
                    <a:pt x="3738" y="3370"/>
                  </a:lnTo>
                  <a:lnTo>
                    <a:pt x="3745" y="3367"/>
                  </a:lnTo>
                  <a:lnTo>
                    <a:pt x="3761" y="3389"/>
                  </a:lnTo>
                  <a:lnTo>
                    <a:pt x="3777" y="3411"/>
                  </a:lnTo>
                  <a:lnTo>
                    <a:pt x="3782" y="3423"/>
                  </a:lnTo>
                  <a:lnTo>
                    <a:pt x="3784" y="3436"/>
                  </a:lnTo>
                  <a:lnTo>
                    <a:pt x="3781" y="3448"/>
                  </a:lnTo>
                  <a:lnTo>
                    <a:pt x="3774" y="3463"/>
                  </a:lnTo>
                  <a:lnTo>
                    <a:pt x="3775" y="3480"/>
                  </a:lnTo>
                  <a:lnTo>
                    <a:pt x="3777" y="3497"/>
                  </a:lnTo>
                  <a:lnTo>
                    <a:pt x="3781" y="3513"/>
                  </a:lnTo>
                  <a:lnTo>
                    <a:pt x="3785" y="3529"/>
                  </a:lnTo>
                  <a:lnTo>
                    <a:pt x="3798" y="3558"/>
                  </a:lnTo>
                  <a:lnTo>
                    <a:pt x="3812" y="3587"/>
                  </a:lnTo>
                  <a:lnTo>
                    <a:pt x="3639" y="3587"/>
                  </a:lnTo>
                  <a:lnTo>
                    <a:pt x="3626" y="3566"/>
                  </a:lnTo>
                  <a:lnTo>
                    <a:pt x="3610" y="3547"/>
                  </a:lnTo>
                  <a:lnTo>
                    <a:pt x="3601" y="3538"/>
                  </a:lnTo>
                  <a:lnTo>
                    <a:pt x="3593" y="3531"/>
                  </a:lnTo>
                  <a:lnTo>
                    <a:pt x="3583" y="3525"/>
                  </a:lnTo>
                  <a:lnTo>
                    <a:pt x="3573" y="3520"/>
                  </a:lnTo>
                  <a:lnTo>
                    <a:pt x="3572" y="3463"/>
                  </a:lnTo>
                  <a:lnTo>
                    <a:pt x="3569" y="3408"/>
                  </a:lnTo>
                  <a:lnTo>
                    <a:pt x="3566" y="3354"/>
                  </a:lnTo>
                  <a:lnTo>
                    <a:pt x="3563" y="3301"/>
                  </a:lnTo>
                  <a:lnTo>
                    <a:pt x="3560" y="3248"/>
                  </a:lnTo>
                  <a:lnTo>
                    <a:pt x="3557" y="3196"/>
                  </a:lnTo>
                  <a:lnTo>
                    <a:pt x="3555" y="3143"/>
                  </a:lnTo>
                  <a:lnTo>
                    <a:pt x="3554" y="3090"/>
                  </a:lnTo>
                  <a:lnTo>
                    <a:pt x="3562" y="3100"/>
                  </a:lnTo>
                  <a:lnTo>
                    <a:pt x="3575" y="3111"/>
                  </a:lnTo>
                  <a:lnTo>
                    <a:pt x="3587" y="3123"/>
                  </a:lnTo>
                  <a:lnTo>
                    <a:pt x="3600" y="3134"/>
                  </a:lnTo>
                  <a:lnTo>
                    <a:pt x="3611" y="3146"/>
                  </a:lnTo>
                  <a:lnTo>
                    <a:pt x="3617" y="3159"/>
                  </a:lnTo>
                  <a:lnTo>
                    <a:pt x="3617" y="3171"/>
                  </a:lnTo>
                  <a:lnTo>
                    <a:pt x="3611" y="3185"/>
                  </a:lnTo>
                  <a:close/>
                  <a:moveTo>
                    <a:pt x="3850" y="3702"/>
                  </a:moveTo>
                  <a:lnTo>
                    <a:pt x="3839" y="3700"/>
                  </a:lnTo>
                  <a:lnTo>
                    <a:pt x="3831" y="3700"/>
                  </a:lnTo>
                  <a:lnTo>
                    <a:pt x="3823" y="3702"/>
                  </a:lnTo>
                  <a:lnTo>
                    <a:pt x="3814" y="3705"/>
                  </a:lnTo>
                  <a:lnTo>
                    <a:pt x="3808" y="3711"/>
                  </a:lnTo>
                  <a:lnTo>
                    <a:pt x="3801" y="3717"/>
                  </a:lnTo>
                  <a:lnTo>
                    <a:pt x="3797" y="3723"/>
                  </a:lnTo>
                  <a:lnTo>
                    <a:pt x="3793" y="3731"/>
                  </a:lnTo>
                  <a:lnTo>
                    <a:pt x="3781" y="3753"/>
                  </a:lnTo>
                  <a:lnTo>
                    <a:pt x="3767" y="3775"/>
                  </a:lnTo>
                  <a:lnTo>
                    <a:pt x="3755" y="3799"/>
                  </a:lnTo>
                  <a:lnTo>
                    <a:pt x="3742" y="3823"/>
                  </a:lnTo>
                  <a:lnTo>
                    <a:pt x="3734" y="3847"/>
                  </a:lnTo>
                  <a:lnTo>
                    <a:pt x="3728" y="3872"/>
                  </a:lnTo>
                  <a:lnTo>
                    <a:pt x="3728" y="3897"/>
                  </a:lnTo>
                  <a:lnTo>
                    <a:pt x="3736" y="3922"/>
                  </a:lnTo>
                  <a:lnTo>
                    <a:pt x="3721" y="3941"/>
                  </a:lnTo>
                  <a:lnTo>
                    <a:pt x="3704" y="3964"/>
                  </a:lnTo>
                  <a:lnTo>
                    <a:pt x="3694" y="3972"/>
                  </a:lnTo>
                  <a:lnTo>
                    <a:pt x="3684" y="3977"/>
                  </a:lnTo>
                  <a:lnTo>
                    <a:pt x="3672" y="3977"/>
                  </a:lnTo>
                  <a:lnTo>
                    <a:pt x="3658" y="3970"/>
                  </a:lnTo>
                  <a:lnTo>
                    <a:pt x="3651" y="3968"/>
                  </a:lnTo>
                  <a:lnTo>
                    <a:pt x="3642" y="3968"/>
                  </a:lnTo>
                  <a:lnTo>
                    <a:pt x="3634" y="3969"/>
                  </a:lnTo>
                  <a:lnTo>
                    <a:pt x="3626" y="3971"/>
                  </a:lnTo>
                  <a:lnTo>
                    <a:pt x="3616" y="3974"/>
                  </a:lnTo>
                  <a:lnTo>
                    <a:pt x="3608" y="3976"/>
                  </a:lnTo>
                  <a:lnTo>
                    <a:pt x="3599" y="3978"/>
                  </a:lnTo>
                  <a:lnTo>
                    <a:pt x="3592" y="3979"/>
                  </a:lnTo>
                  <a:lnTo>
                    <a:pt x="3591" y="3948"/>
                  </a:lnTo>
                  <a:lnTo>
                    <a:pt x="3588" y="3916"/>
                  </a:lnTo>
                  <a:lnTo>
                    <a:pt x="3586" y="3886"/>
                  </a:lnTo>
                  <a:lnTo>
                    <a:pt x="3583" y="3857"/>
                  </a:lnTo>
                  <a:lnTo>
                    <a:pt x="3581" y="3827"/>
                  </a:lnTo>
                  <a:lnTo>
                    <a:pt x="3580" y="3797"/>
                  </a:lnTo>
                  <a:lnTo>
                    <a:pt x="3580" y="3769"/>
                  </a:lnTo>
                  <a:lnTo>
                    <a:pt x="3582" y="3740"/>
                  </a:lnTo>
                  <a:lnTo>
                    <a:pt x="3595" y="3726"/>
                  </a:lnTo>
                  <a:lnTo>
                    <a:pt x="3606" y="3712"/>
                  </a:lnTo>
                  <a:lnTo>
                    <a:pt x="3617" y="3697"/>
                  </a:lnTo>
                  <a:lnTo>
                    <a:pt x="3630" y="3683"/>
                  </a:lnTo>
                  <a:lnTo>
                    <a:pt x="3639" y="3674"/>
                  </a:lnTo>
                  <a:lnTo>
                    <a:pt x="3665" y="3674"/>
                  </a:lnTo>
                  <a:lnTo>
                    <a:pt x="3690" y="3674"/>
                  </a:lnTo>
                  <a:lnTo>
                    <a:pt x="3716" y="3674"/>
                  </a:lnTo>
                  <a:lnTo>
                    <a:pt x="3741" y="3674"/>
                  </a:lnTo>
                  <a:lnTo>
                    <a:pt x="3767" y="3674"/>
                  </a:lnTo>
                  <a:lnTo>
                    <a:pt x="3795" y="3674"/>
                  </a:lnTo>
                  <a:lnTo>
                    <a:pt x="3823" y="3674"/>
                  </a:lnTo>
                  <a:lnTo>
                    <a:pt x="3850" y="3674"/>
                  </a:lnTo>
                  <a:lnTo>
                    <a:pt x="3850" y="3702"/>
                  </a:lnTo>
                  <a:close/>
                  <a:moveTo>
                    <a:pt x="3448" y="4467"/>
                  </a:moveTo>
                  <a:lnTo>
                    <a:pt x="3423" y="4467"/>
                  </a:lnTo>
                  <a:lnTo>
                    <a:pt x="3394" y="4467"/>
                  </a:lnTo>
                  <a:lnTo>
                    <a:pt x="3363" y="4467"/>
                  </a:lnTo>
                  <a:lnTo>
                    <a:pt x="3333" y="4467"/>
                  </a:lnTo>
                  <a:lnTo>
                    <a:pt x="3330" y="4464"/>
                  </a:lnTo>
                  <a:lnTo>
                    <a:pt x="3329" y="4460"/>
                  </a:lnTo>
                  <a:lnTo>
                    <a:pt x="3329" y="4456"/>
                  </a:lnTo>
                  <a:lnTo>
                    <a:pt x="3329" y="4453"/>
                  </a:lnTo>
                  <a:lnTo>
                    <a:pt x="3331" y="4446"/>
                  </a:lnTo>
                  <a:lnTo>
                    <a:pt x="3333" y="4439"/>
                  </a:lnTo>
                  <a:lnTo>
                    <a:pt x="3355" y="4435"/>
                  </a:lnTo>
                  <a:lnTo>
                    <a:pt x="3376" y="4428"/>
                  </a:lnTo>
                  <a:lnTo>
                    <a:pt x="3392" y="4415"/>
                  </a:lnTo>
                  <a:lnTo>
                    <a:pt x="3405" y="4400"/>
                  </a:lnTo>
                  <a:lnTo>
                    <a:pt x="3428" y="4366"/>
                  </a:lnTo>
                  <a:lnTo>
                    <a:pt x="3448" y="4334"/>
                  </a:lnTo>
                  <a:lnTo>
                    <a:pt x="3448" y="4467"/>
                  </a:lnTo>
                  <a:close/>
                  <a:moveTo>
                    <a:pt x="3687" y="3166"/>
                  </a:moveTo>
                  <a:lnTo>
                    <a:pt x="3701" y="3188"/>
                  </a:lnTo>
                  <a:lnTo>
                    <a:pt x="3711" y="3209"/>
                  </a:lnTo>
                  <a:lnTo>
                    <a:pt x="3723" y="3231"/>
                  </a:lnTo>
                  <a:lnTo>
                    <a:pt x="3736" y="3253"/>
                  </a:lnTo>
                  <a:lnTo>
                    <a:pt x="3728" y="3250"/>
                  </a:lnTo>
                  <a:lnTo>
                    <a:pt x="3723" y="3248"/>
                  </a:lnTo>
                  <a:lnTo>
                    <a:pt x="3718" y="3248"/>
                  </a:lnTo>
                  <a:lnTo>
                    <a:pt x="3712" y="3250"/>
                  </a:lnTo>
                  <a:lnTo>
                    <a:pt x="3704" y="3255"/>
                  </a:lnTo>
                  <a:lnTo>
                    <a:pt x="3698" y="3262"/>
                  </a:lnTo>
                  <a:lnTo>
                    <a:pt x="3698" y="3272"/>
                  </a:lnTo>
                  <a:lnTo>
                    <a:pt x="3692" y="3261"/>
                  </a:lnTo>
                  <a:lnTo>
                    <a:pt x="3686" y="3250"/>
                  </a:lnTo>
                  <a:lnTo>
                    <a:pt x="3678" y="3239"/>
                  </a:lnTo>
                  <a:lnTo>
                    <a:pt x="3672" y="3228"/>
                  </a:lnTo>
                  <a:lnTo>
                    <a:pt x="3667" y="3218"/>
                  </a:lnTo>
                  <a:lnTo>
                    <a:pt x="3664" y="3207"/>
                  </a:lnTo>
                  <a:lnTo>
                    <a:pt x="3664" y="3197"/>
                  </a:lnTo>
                  <a:lnTo>
                    <a:pt x="3668" y="3185"/>
                  </a:lnTo>
                  <a:lnTo>
                    <a:pt x="3674" y="3177"/>
                  </a:lnTo>
                  <a:lnTo>
                    <a:pt x="3677" y="3169"/>
                  </a:lnTo>
                  <a:lnTo>
                    <a:pt x="3680" y="3166"/>
                  </a:lnTo>
                  <a:lnTo>
                    <a:pt x="3682" y="3164"/>
                  </a:lnTo>
                  <a:lnTo>
                    <a:pt x="3684" y="3164"/>
                  </a:lnTo>
                  <a:lnTo>
                    <a:pt x="3687" y="3166"/>
                  </a:lnTo>
                  <a:close/>
                  <a:moveTo>
                    <a:pt x="3918" y="3558"/>
                  </a:moveTo>
                  <a:lnTo>
                    <a:pt x="3908" y="3554"/>
                  </a:lnTo>
                  <a:lnTo>
                    <a:pt x="3899" y="3549"/>
                  </a:lnTo>
                  <a:lnTo>
                    <a:pt x="3891" y="3546"/>
                  </a:lnTo>
                  <a:lnTo>
                    <a:pt x="3885" y="3545"/>
                  </a:lnTo>
                  <a:lnTo>
                    <a:pt x="3880" y="3546"/>
                  </a:lnTo>
                  <a:lnTo>
                    <a:pt x="3875" y="3547"/>
                  </a:lnTo>
                  <a:lnTo>
                    <a:pt x="3867" y="3552"/>
                  </a:lnTo>
                  <a:lnTo>
                    <a:pt x="3860" y="3558"/>
                  </a:lnTo>
                  <a:lnTo>
                    <a:pt x="3860" y="3568"/>
                  </a:lnTo>
                  <a:lnTo>
                    <a:pt x="3850" y="3558"/>
                  </a:lnTo>
                  <a:lnTo>
                    <a:pt x="3850" y="3551"/>
                  </a:lnTo>
                  <a:lnTo>
                    <a:pt x="3849" y="3543"/>
                  </a:lnTo>
                  <a:lnTo>
                    <a:pt x="3847" y="3534"/>
                  </a:lnTo>
                  <a:lnTo>
                    <a:pt x="3845" y="3525"/>
                  </a:lnTo>
                  <a:lnTo>
                    <a:pt x="3838" y="3508"/>
                  </a:lnTo>
                  <a:lnTo>
                    <a:pt x="3831" y="3492"/>
                  </a:lnTo>
                  <a:lnTo>
                    <a:pt x="3838" y="3491"/>
                  </a:lnTo>
                  <a:lnTo>
                    <a:pt x="3844" y="3490"/>
                  </a:lnTo>
                  <a:lnTo>
                    <a:pt x="3849" y="3488"/>
                  </a:lnTo>
                  <a:lnTo>
                    <a:pt x="3854" y="3485"/>
                  </a:lnTo>
                  <a:lnTo>
                    <a:pt x="3862" y="3479"/>
                  </a:lnTo>
                  <a:lnTo>
                    <a:pt x="3869" y="3473"/>
                  </a:lnTo>
                  <a:lnTo>
                    <a:pt x="3869" y="3454"/>
                  </a:lnTo>
                  <a:lnTo>
                    <a:pt x="3884" y="3476"/>
                  </a:lnTo>
                  <a:lnTo>
                    <a:pt x="3897" y="3502"/>
                  </a:lnTo>
                  <a:lnTo>
                    <a:pt x="3903" y="3516"/>
                  </a:lnTo>
                  <a:lnTo>
                    <a:pt x="3908" y="3530"/>
                  </a:lnTo>
                  <a:lnTo>
                    <a:pt x="3914" y="3545"/>
                  </a:lnTo>
                  <a:lnTo>
                    <a:pt x="3918" y="3558"/>
                  </a:lnTo>
                  <a:close/>
                  <a:moveTo>
                    <a:pt x="3869" y="3807"/>
                  </a:moveTo>
                  <a:lnTo>
                    <a:pt x="3888" y="3807"/>
                  </a:lnTo>
                  <a:lnTo>
                    <a:pt x="3885" y="3818"/>
                  </a:lnTo>
                  <a:lnTo>
                    <a:pt x="3880" y="3829"/>
                  </a:lnTo>
                  <a:lnTo>
                    <a:pt x="3874" y="3840"/>
                  </a:lnTo>
                  <a:lnTo>
                    <a:pt x="3868" y="3850"/>
                  </a:lnTo>
                  <a:lnTo>
                    <a:pt x="3855" y="3872"/>
                  </a:lnTo>
                  <a:lnTo>
                    <a:pt x="3841" y="3894"/>
                  </a:lnTo>
                  <a:lnTo>
                    <a:pt x="3839" y="3890"/>
                  </a:lnTo>
                  <a:lnTo>
                    <a:pt x="3837" y="3886"/>
                  </a:lnTo>
                  <a:lnTo>
                    <a:pt x="3834" y="3882"/>
                  </a:lnTo>
                  <a:lnTo>
                    <a:pt x="3830" y="3879"/>
                  </a:lnTo>
                  <a:lnTo>
                    <a:pt x="3820" y="3872"/>
                  </a:lnTo>
                  <a:lnTo>
                    <a:pt x="3812" y="3864"/>
                  </a:lnTo>
                  <a:lnTo>
                    <a:pt x="3793" y="3864"/>
                  </a:lnTo>
                  <a:lnTo>
                    <a:pt x="3794" y="3854"/>
                  </a:lnTo>
                  <a:lnTo>
                    <a:pt x="3798" y="3843"/>
                  </a:lnTo>
                  <a:lnTo>
                    <a:pt x="3803" y="3832"/>
                  </a:lnTo>
                  <a:lnTo>
                    <a:pt x="3810" y="3822"/>
                  </a:lnTo>
                  <a:lnTo>
                    <a:pt x="3826" y="3800"/>
                  </a:lnTo>
                  <a:lnTo>
                    <a:pt x="3841" y="3778"/>
                  </a:lnTo>
                  <a:lnTo>
                    <a:pt x="3842" y="3782"/>
                  </a:lnTo>
                  <a:lnTo>
                    <a:pt x="3843" y="3786"/>
                  </a:lnTo>
                  <a:lnTo>
                    <a:pt x="3845" y="3789"/>
                  </a:lnTo>
                  <a:lnTo>
                    <a:pt x="3848" y="3793"/>
                  </a:lnTo>
                  <a:lnTo>
                    <a:pt x="3856" y="3800"/>
                  </a:lnTo>
                  <a:lnTo>
                    <a:pt x="3869" y="3807"/>
                  </a:lnTo>
                  <a:close/>
                  <a:moveTo>
                    <a:pt x="3658" y="4065"/>
                  </a:moveTo>
                  <a:lnTo>
                    <a:pt x="3666" y="4071"/>
                  </a:lnTo>
                  <a:lnTo>
                    <a:pt x="3671" y="4075"/>
                  </a:lnTo>
                  <a:lnTo>
                    <a:pt x="3672" y="4077"/>
                  </a:lnTo>
                  <a:lnTo>
                    <a:pt x="3672" y="4079"/>
                  </a:lnTo>
                  <a:lnTo>
                    <a:pt x="3671" y="4081"/>
                  </a:lnTo>
                  <a:lnTo>
                    <a:pt x="3668" y="4084"/>
                  </a:lnTo>
                  <a:lnTo>
                    <a:pt x="3652" y="4094"/>
                  </a:lnTo>
                  <a:lnTo>
                    <a:pt x="3634" y="4105"/>
                  </a:lnTo>
                  <a:lnTo>
                    <a:pt x="3613" y="4118"/>
                  </a:lnTo>
                  <a:lnTo>
                    <a:pt x="3592" y="4133"/>
                  </a:lnTo>
                  <a:lnTo>
                    <a:pt x="3592" y="4117"/>
                  </a:lnTo>
                  <a:lnTo>
                    <a:pt x="3592" y="4099"/>
                  </a:lnTo>
                  <a:lnTo>
                    <a:pt x="3592" y="4081"/>
                  </a:lnTo>
                  <a:lnTo>
                    <a:pt x="3592" y="4065"/>
                  </a:lnTo>
                  <a:lnTo>
                    <a:pt x="3600" y="4059"/>
                  </a:lnTo>
                  <a:lnTo>
                    <a:pt x="3612" y="4051"/>
                  </a:lnTo>
                  <a:lnTo>
                    <a:pt x="3626" y="4044"/>
                  </a:lnTo>
                  <a:lnTo>
                    <a:pt x="3639" y="4037"/>
                  </a:lnTo>
                  <a:lnTo>
                    <a:pt x="3646" y="4045"/>
                  </a:lnTo>
                  <a:lnTo>
                    <a:pt x="3649" y="4055"/>
                  </a:lnTo>
                  <a:lnTo>
                    <a:pt x="3651" y="4059"/>
                  </a:lnTo>
                  <a:lnTo>
                    <a:pt x="3653" y="4062"/>
                  </a:lnTo>
                  <a:lnTo>
                    <a:pt x="3655" y="4065"/>
                  </a:lnTo>
                  <a:lnTo>
                    <a:pt x="3658" y="4065"/>
                  </a:lnTo>
                  <a:close/>
                  <a:moveTo>
                    <a:pt x="3390" y="4276"/>
                  </a:moveTo>
                  <a:lnTo>
                    <a:pt x="3400" y="4276"/>
                  </a:lnTo>
                  <a:lnTo>
                    <a:pt x="3392" y="4291"/>
                  </a:lnTo>
                  <a:lnTo>
                    <a:pt x="3381" y="4309"/>
                  </a:lnTo>
                  <a:lnTo>
                    <a:pt x="3370" y="4327"/>
                  </a:lnTo>
                  <a:lnTo>
                    <a:pt x="3362" y="4343"/>
                  </a:lnTo>
                  <a:lnTo>
                    <a:pt x="3347" y="4336"/>
                  </a:lnTo>
                  <a:lnTo>
                    <a:pt x="3333" y="4331"/>
                  </a:lnTo>
                  <a:lnTo>
                    <a:pt x="3326" y="4330"/>
                  </a:lnTo>
                  <a:lnTo>
                    <a:pt x="3318" y="4330"/>
                  </a:lnTo>
                  <a:lnTo>
                    <a:pt x="3311" y="4331"/>
                  </a:lnTo>
                  <a:lnTo>
                    <a:pt x="3305" y="4334"/>
                  </a:lnTo>
                  <a:lnTo>
                    <a:pt x="3308" y="4322"/>
                  </a:lnTo>
                  <a:lnTo>
                    <a:pt x="3313" y="4312"/>
                  </a:lnTo>
                  <a:lnTo>
                    <a:pt x="3318" y="4301"/>
                  </a:lnTo>
                  <a:lnTo>
                    <a:pt x="3325" y="4290"/>
                  </a:lnTo>
                  <a:lnTo>
                    <a:pt x="3337" y="4269"/>
                  </a:lnTo>
                  <a:lnTo>
                    <a:pt x="3352" y="4247"/>
                  </a:lnTo>
                  <a:lnTo>
                    <a:pt x="3360" y="4256"/>
                  </a:lnTo>
                  <a:lnTo>
                    <a:pt x="3368" y="4265"/>
                  </a:lnTo>
                  <a:lnTo>
                    <a:pt x="3372" y="4269"/>
                  </a:lnTo>
                  <a:lnTo>
                    <a:pt x="3378" y="4272"/>
                  </a:lnTo>
                  <a:lnTo>
                    <a:pt x="3384" y="4276"/>
                  </a:lnTo>
                  <a:lnTo>
                    <a:pt x="3390" y="4276"/>
                  </a:lnTo>
                  <a:close/>
                  <a:moveTo>
                    <a:pt x="3802" y="4994"/>
                  </a:moveTo>
                  <a:lnTo>
                    <a:pt x="3793" y="5003"/>
                  </a:lnTo>
                  <a:lnTo>
                    <a:pt x="3783" y="5013"/>
                  </a:lnTo>
                  <a:lnTo>
                    <a:pt x="3782" y="5019"/>
                  </a:lnTo>
                  <a:lnTo>
                    <a:pt x="3780" y="5027"/>
                  </a:lnTo>
                  <a:lnTo>
                    <a:pt x="3779" y="5031"/>
                  </a:lnTo>
                  <a:lnTo>
                    <a:pt x="3779" y="5034"/>
                  </a:lnTo>
                  <a:lnTo>
                    <a:pt x="3780" y="5037"/>
                  </a:lnTo>
                  <a:lnTo>
                    <a:pt x="3783" y="5041"/>
                  </a:lnTo>
                  <a:lnTo>
                    <a:pt x="3707" y="5032"/>
                  </a:lnTo>
                  <a:lnTo>
                    <a:pt x="3708" y="5016"/>
                  </a:lnTo>
                  <a:lnTo>
                    <a:pt x="3709" y="4999"/>
                  </a:lnTo>
                  <a:lnTo>
                    <a:pt x="3708" y="4992"/>
                  </a:lnTo>
                  <a:lnTo>
                    <a:pt x="3707" y="4984"/>
                  </a:lnTo>
                  <a:lnTo>
                    <a:pt x="3703" y="4979"/>
                  </a:lnTo>
                  <a:lnTo>
                    <a:pt x="3698" y="4974"/>
                  </a:lnTo>
                  <a:lnTo>
                    <a:pt x="3707" y="4964"/>
                  </a:lnTo>
                  <a:lnTo>
                    <a:pt x="3728" y="4972"/>
                  </a:lnTo>
                  <a:lnTo>
                    <a:pt x="3751" y="4979"/>
                  </a:lnTo>
                  <a:lnTo>
                    <a:pt x="3775" y="4986"/>
                  </a:lnTo>
                  <a:lnTo>
                    <a:pt x="3802" y="4994"/>
                  </a:lnTo>
                  <a:close/>
                  <a:moveTo>
                    <a:pt x="3457" y="4869"/>
                  </a:moveTo>
                  <a:lnTo>
                    <a:pt x="3455" y="4880"/>
                  </a:lnTo>
                  <a:lnTo>
                    <a:pt x="3454" y="4890"/>
                  </a:lnTo>
                  <a:lnTo>
                    <a:pt x="3453" y="4901"/>
                  </a:lnTo>
                  <a:lnTo>
                    <a:pt x="3454" y="4911"/>
                  </a:lnTo>
                  <a:lnTo>
                    <a:pt x="3456" y="4929"/>
                  </a:lnTo>
                  <a:lnTo>
                    <a:pt x="3457" y="4945"/>
                  </a:lnTo>
                  <a:lnTo>
                    <a:pt x="3435" y="4932"/>
                  </a:lnTo>
                  <a:lnTo>
                    <a:pt x="3412" y="4921"/>
                  </a:lnTo>
                  <a:lnTo>
                    <a:pt x="3402" y="4913"/>
                  </a:lnTo>
                  <a:lnTo>
                    <a:pt x="3393" y="4906"/>
                  </a:lnTo>
                  <a:lnTo>
                    <a:pt x="3386" y="4898"/>
                  </a:lnTo>
                  <a:lnTo>
                    <a:pt x="3381" y="4888"/>
                  </a:lnTo>
                  <a:lnTo>
                    <a:pt x="3388" y="4887"/>
                  </a:lnTo>
                  <a:lnTo>
                    <a:pt x="3395" y="4885"/>
                  </a:lnTo>
                  <a:lnTo>
                    <a:pt x="3401" y="4881"/>
                  </a:lnTo>
                  <a:lnTo>
                    <a:pt x="3407" y="4876"/>
                  </a:lnTo>
                  <a:lnTo>
                    <a:pt x="3412" y="4870"/>
                  </a:lnTo>
                  <a:lnTo>
                    <a:pt x="3416" y="4864"/>
                  </a:lnTo>
                  <a:lnTo>
                    <a:pt x="3418" y="4857"/>
                  </a:lnTo>
                  <a:lnTo>
                    <a:pt x="3419" y="4850"/>
                  </a:lnTo>
                  <a:lnTo>
                    <a:pt x="3432" y="4855"/>
                  </a:lnTo>
                  <a:lnTo>
                    <a:pt x="3442" y="4860"/>
                  </a:lnTo>
                  <a:lnTo>
                    <a:pt x="3450" y="4864"/>
                  </a:lnTo>
                  <a:lnTo>
                    <a:pt x="3457" y="4869"/>
                  </a:lnTo>
                  <a:close/>
                  <a:moveTo>
                    <a:pt x="4501" y="3071"/>
                  </a:moveTo>
                  <a:lnTo>
                    <a:pt x="4590" y="3209"/>
                  </a:lnTo>
                  <a:lnTo>
                    <a:pt x="4670" y="3354"/>
                  </a:lnTo>
                  <a:lnTo>
                    <a:pt x="4740" y="3503"/>
                  </a:lnTo>
                  <a:lnTo>
                    <a:pt x="4799" y="3658"/>
                  </a:lnTo>
                  <a:lnTo>
                    <a:pt x="4848" y="3818"/>
                  </a:lnTo>
                  <a:lnTo>
                    <a:pt x="4885" y="3982"/>
                  </a:lnTo>
                  <a:lnTo>
                    <a:pt x="4910" y="4151"/>
                  </a:lnTo>
                  <a:lnTo>
                    <a:pt x="4923" y="4324"/>
                  </a:lnTo>
                  <a:lnTo>
                    <a:pt x="4928" y="4435"/>
                  </a:lnTo>
                  <a:lnTo>
                    <a:pt x="4927" y="4545"/>
                  </a:lnTo>
                  <a:lnTo>
                    <a:pt x="4922" y="4655"/>
                  </a:lnTo>
                  <a:lnTo>
                    <a:pt x="4911" y="4764"/>
                  </a:lnTo>
                  <a:lnTo>
                    <a:pt x="4896" y="4870"/>
                  </a:lnTo>
                  <a:lnTo>
                    <a:pt x="4877" y="4975"/>
                  </a:lnTo>
                  <a:lnTo>
                    <a:pt x="4854" y="5076"/>
                  </a:lnTo>
                  <a:lnTo>
                    <a:pt x="4828" y="5175"/>
                  </a:lnTo>
                  <a:lnTo>
                    <a:pt x="4820" y="5178"/>
                  </a:lnTo>
                  <a:lnTo>
                    <a:pt x="4813" y="5180"/>
                  </a:lnTo>
                  <a:lnTo>
                    <a:pt x="4806" y="5182"/>
                  </a:lnTo>
                  <a:lnTo>
                    <a:pt x="4799" y="5182"/>
                  </a:lnTo>
                  <a:lnTo>
                    <a:pt x="4791" y="5182"/>
                  </a:lnTo>
                  <a:lnTo>
                    <a:pt x="4784" y="5180"/>
                  </a:lnTo>
                  <a:lnTo>
                    <a:pt x="4777" y="5178"/>
                  </a:lnTo>
                  <a:lnTo>
                    <a:pt x="4770" y="5175"/>
                  </a:lnTo>
                  <a:lnTo>
                    <a:pt x="4761" y="5196"/>
                  </a:lnTo>
                  <a:lnTo>
                    <a:pt x="4749" y="5216"/>
                  </a:lnTo>
                  <a:lnTo>
                    <a:pt x="4734" y="5234"/>
                  </a:lnTo>
                  <a:lnTo>
                    <a:pt x="4717" y="5251"/>
                  </a:lnTo>
                  <a:lnTo>
                    <a:pt x="4698" y="5265"/>
                  </a:lnTo>
                  <a:lnTo>
                    <a:pt x="4678" y="5276"/>
                  </a:lnTo>
                  <a:lnTo>
                    <a:pt x="4657" y="5285"/>
                  </a:lnTo>
                  <a:lnTo>
                    <a:pt x="4636" y="5290"/>
                  </a:lnTo>
                  <a:lnTo>
                    <a:pt x="4625" y="5289"/>
                  </a:lnTo>
                  <a:lnTo>
                    <a:pt x="4615" y="5288"/>
                  </a:lnTo>
                  <a:lnTo>
                    <a:pt x="4604" y="5286"/>
                  </a:lnTo>
                  <a:lnTo>
                    <a:pt x="4592" y="5283"/>
                  </a:lnTo>
                  <a:lnTo>
                    <a:pt x="4582" y="5278"/>
                  </a:lnTo>
                  <a:lnTo>
                    <a:pt x="4571" y="5274"/>
                  </a:lnTo>
                  <a:lnTo>
                    <a:pt x="4561" y="5268"/>
                  </a:lnTo>
                  <a:lnTo>
                    <a:pt x="4550" y="5261"/>
                  </a:lnTo>
                  <a:lnTo>
                    <a:pt x="4537" y="5246"/>
                  </a:lnTo>
                  <a:lnTo>
                    <a:pt x="4528" y="5228"/>
                  </a:lnTo>
                  <a:lnTo>
                    <a:pt x="4520" y="5209"/>
                  </a:lnTo>
                  <a:lnTo>
                    <a:pt x="4516" y="5187"/>
                  </a:lnTo>
                  <a:lnTo>
                    <a:pt x="4513" y="5165"/>
                  </a:lnTo>
                  <a:lnTo>
                    <a:pt x="4512" y="5143"/>
                  </a:lnTo>
                  <a:lnTo>
                    <a:pt x="4512" y="5121"/>
                  </a:lnTo>
                  <a:lnTo>
                    <a:pt x="4511" y="5099"/>
                  </a:lnTo>
                  <a:lnTo>
                    <a:pt x="4502" y="5091"/>
                  </a:lnTo>
                  <a:lnTo>
                    <a:pt x="4492" y="5086"/>
                  </a:lnTo>
                  <a:lnTo>
                    <a:pt x="4481" y="5081"/>
                  </a:lnTo>
                  <a:lnTo>
                    <a:pt x="4473" y="5080"/>
                  </a:lnTo>
                  <a:lnTo>
                    <a:pt x="4494" y="4985"/>
                  </a:lnTo>
                  <a:lnTo>
                    <a:pt x="4512" y="4891"/>
                  </a:lnTo>
                  <a:lnTo>
                    <a:pt x="4527" y="4795"/>
                  </a:lnTo>
                  <a:lnTo>
                    <a:pt x="4538" y="4698"/>
                  </a:lnTo>
                  <a:lnTo>
                    <a:pt x="4547" y="4599"/>
                  </a:lnTo>
                  <a:lnTo>
                    <a:pt x="4550" y="4500"/>
                  </a:lnTo>
                  <a:lnTo>
                    <a:pt x="4548" y="4398"/>
                  </a:lnTo>
                  <a:lnTo>
                    <a:pt x="4541" y="4295"/>
                  </a:lnTo>
                  <a:lnTo>
                    <a:pt x="4530" y="4181"/>
                  </a:lnTo>
                  <a:lnTo>
                    <a:pt x="4513" y="4070"/>
                  </a:lnTo>
                  <a:lnTo>
                    <a:pt x="4491" y="3962"/>
                  </a:lnTo>
                  <a:lnTo>
                    <a:pt x="4462" y="3857"/>
                  </a:lnTo>
                  <a:lnTo>
                    <a:pt x="4428" y="3752"/>
                  </a:lnTo>
                  <a:lnTo>
                    <a:pt x="4388" y="3650"/>
                  </a:lnTo>
                  <a:lnTo>
                    <a:pt x="4342" y="3551"/>
                  </a:lnTo>
                  <a:lnTo>
                    <a:pt x="4291" y="3454"/>
                  </a:lnTo>
                  <a:lnTo>
                    <a:pt x="4241" y="3374"/>
                  </a:lnTo>
                  <a:lnTo>
                    <a:pt x="4186" y="3297"/>
                  </a:lnTo>
                  <a:lnTo>
                    <a:pt x="4123" y="3223"/>
                  </a:lnTo>
                  <a:lnTo>
                    <a:pt x="4057" y="3152"/>
                  </a:lnTo>
                  <a:lnTo>
                    <a:pt x="3983" y="3087"/>
                  </a:lnTo>
                  <a:lnTo>
                    <a:pt x="3906" y="3028"/>
                  </a:lnTo>
                  <a:lnTo>
                    <a:pt x="3823" y="2978"/>
                  </a:lnTo>
                  <a:lnTo>
                    <a:pt x="3736" y="2936"/>
                  </a:lnTo>
                  <a:lnTo>
                    <a:pt x="3705" y="2929"/>
                  </a:lnTo>
                  <a:lnTo>
                    <a:pt x="3673" y="2923"/>
                  </a:lnTo>
                  <a:lnTo>
                    <a:pt x="3641" y="2915"/>
                  </a:lnTo>
                  <a:lnTo>
                    <a:pt x="3611" y="2908"/>
                  </a:lnTo>
                  <a:lnTo>
                    <a:pt x="3603" y="2888"/>
                  </a:lnTo>
                  <a:lnTo>
                    <a:pt x="3595" y="2871"/>
                  </a:lnTo>
                  <a:lnTo>
                    <a:pt x="3591" y="2863"/>
                  </a:lnTo>
                  <a:lnTo>
                    <a:pt x="3585" y="2856"/>
                  </a:lnTo>
                  <a:lnTo>
                    <a:pt x="3579" y="2849"/>
                  </a:lnTo>
                  <a:lnTo>
                    <a:pt x="3573" y="2841"/>
                  </a:lnTo>
                  <a:lnTo>
                    <a:pt x="3563" y="2832"/>
                  </a:lnTo>
                  <a:lnTo>
                    <a:pt x="3548" y="2822"/>
                  </a:lnTo>
                  <a:lnTo>
                    <a:pt x="3531" y="2815"/>
                  </a:lnTo>
                  <a:lnTo>
                    <a:pt x="3513" y="2811"/>
                  </a:lnTo>
                  <a:lnTo>
                    <a:pt x="3496" y="2808"/>
                  </a:lnTo>
                  <a:lnTo>
                    <a:pt x="3478" y="2809"/>
                  </a:lnTo>
                  <a:lnTo>
                    <a:pt x="3460" y="2812"/>
                  </a:lnTo>
                  <a:lnTo>
                    <a:pt x="3444" y="2816"/>
                  </a:lnTo>
                  <a:lnTo>
                    <a:pt x="3429" y="2822"/>
                  </a:lnTo>
                  <a:lnTo>
                    <a:pt x="3412" y="2831"/>
                  </a:lnTo>
                  <a:lnTo>
                    <a:pt x="3397" y="2843"/>
                  </a:lnTo>
                  <a:lnTo>
                    <a:pt x="3383" y="2857"/>
                  </a:lnTo>
                  <a:lnTo>
                    <a:pt x="3372" y="2874"/>
                  </a:lnTo>
                  <a:lnTo>
                    <a:pt x="3364" y="2893"/>
                  </a:lnTo>
                  <a:lnTo>
                    <a:pt x="3358" y="2913"/>
                  </a:lnTo>
                  <a:lnTo>
                    <a:pt x="3353" y="2934"/>
                  </a:lnTo>
                  <a:lnTo>
                    <a:pt x="3352" y="2955"/>
                  </a:lnTo>
                  <a:lnTo>
                    <a:pt x="3201" y="3045"/>
                  </a:lnTo>
                  <a:lnTo>
                    <a:pt x="3070" y="3153"/>
                  </a:lnTo>
                  <a:lnTo>
                    <a:pt x="2957" y="3277"/>
                  </a:lnTo>
                  <a:lnTo>
                    <a:pt x="2862" y="3413"/>
                  </a:lnTo>
                  <a:lnTo>
                    <a:pt x="2783" y="3562"/>
                  </a:lnTo>
                  <a:lnTo>
                    <a:pt x="2718" y="3716"/>
                  </a:lnTo>
                  <a:lnTo>
                    <a:pt x="2665" y="3876"/>
                  </a:lnTo>
                  <a:lnTo>
                    <a:pt x="2624" y="4037"/>
                  </a:lnTo>
                  <a:lnTo>
                    <a:pt x="2611" y="4132"/>
                  </a:lnTo>
                  <a:lnTo>
                    <a:pt x="2599" y="4229"/>
                  </a:lnTo>
                  <a:lnTo>
                    <a:pt x="2592" y="4328"/>
                  </a:lnTo>
                  <a:lnTo>
                    <a:pt x="2587" y="4429"/>
                  </a:lnTo>
                  <a:lnTo>
                    <a:pt x="2587" y="4529"/>
                  </a:lnTo>
                  <a:lnTo>
                    <a:pt x="2591" y="4629"/>
                  </a:lnTo>
                  <a:lnTo>
                    <a:pt x="2599" y="4726"/>
                  </a:lnTo>
                  <a:lnTo>
                    <a:pt x="2614" y="4821"/>
                  </a:lnTo>
                  <a:lnTo>
                    <a:pt x="2618" y="4853"/>
                  </a:lnTo>
                  <a:lnTo>
                    <a:pt x="2625" y="4886"/>
                  </a:lnTo>
                  <a:lnTo>
                    <a:pt x="2632" y="4918"/>
                  </a:lnTo>
                  <a:lnTo>
                    <a:pt x="2640" y="4950"/>
                  </a:lnTo>
                  <a:lnTo>
                    <a:pt x="2648" y="4982"/>
                  </a:lnTo>
                  <a:lnTo>
                    <a:pt x="2657" y="5015"/>
                  </a:lnTo>
                  <a:lnTo>
                    <a:pt x="2664" y="5047"/>
                  </a:lnTo>
                  <a:lnTo>
                    <a:pt x="2672" y="5080"/>
                  </a:lnTo>
                  <a:lnTo>
                    <a:pt x="2624" y="5099"/>
                  </a:lnTo>
                  <a:lnTo>
                    <a:pt x="2624" y="5124"/>
                  </a:lnTo>
                  <a:lnTo>
                    <a:pt x="2624" y="5149"/>
                  </a:lnTo>
                  <a:lnTo>
                    <a:pt x="2621" y="5176"/>
                  </a:lnTo>
                  <a:lnTo>
                    <a:pt x="2617" y="5200"/>
                  </a:lnTo>
                  <a:lnTo>
                    <a:pt x="2610" y="5223"/>
                  </a:lnTo>
                  <a:lnTo>
                    <a:pt x="2599" y="5246"/>
                  </a:lnTo>
                  <a:lnTo>
                    <a:pt x="2586" y="5265"/>
                  </a:lnTo>
                  <a:lnTo>
                    <a:pt x="2567" y="5281"/>
                  </a:lnTo>
                  <a:lnTo>
                    <a:pt x="2549" y="5286"/>
                  </a:lnTo>
                  <a:lnTo>
                    <a:pt x="2529" y="5289"/>
                  </a:lnTo>
                  <a:lnTo>
                    <a:pt x="2510" y="5290"/>
                  </a:lnTo>
                  <a:lnTo>
                    <a:pt x="2491" y="5289"/>
                  </a:lnTo>
                  <a:lnTo>
                    <a:pt x="2472" y="5285"/>
                  </a:lnTo>
                  <a:lnTo>
                    <a:pt x="2454" y="5279"/>
                  </a:lnTo>
                  <a:lnTo>
                    <a:pt x="2438" y="5271"/>
                  </a:lnTo>
                  <a:lnTo>
                    <a:pt x="2423" y="5261"/>
                  </a:lnTo>
                  <a:lnTo>
                    <a:pt x="2413" y="5254"/>
                  </a:lnTo>
                  <a:lnTo>
                    <a:pt x="2405" y="5246"/>
                  </a:lnTo>
                  <a:lnTo>
                    <a:pt x="2397" y="5236"/>
                  </a:lnTo>
                  <a:lnTo>
                    <a:pt x="2391" y="5227"/>
                  </a:lnTo>
                  <a:lnTo>
                    <a:pt x="2378" y="5206"/>
                  </a:lnTo>
                  <a:lnTo>
                    <a:pt x="2365" y="5184"/>
                  </a:lnTo>
                  <a:lnTo>
                    <a:pt x="2348" y="5186"/>
                  </a:lnTo>
                  <a:lnTo>
                    <a:pt x="2329" y="5187"/>
                  </a:lnTo>
                  <a:lnTo>
                    <a:pt x="2321" y="5186"/>
                  </a:lnTo>
                  <a:lnTo>
                    <a:pt x="2314" y="5184"/>
                  </a:lnTo>
                  <a:lnTo>
                    <a:pt x="2309" y="5181"/>
                  </a:lnTo>
                  <a:lnTo>
                    <a:pt x="2308" y="5175"/>
                  </a:lnTo>
                  <a:lnTo>
                    <a:pt x="2256" y="4973"/>
                  </a:lnTo>
                  <a:lnTo>
                    <a:pt x="2221" y="4763"/>
                  </a:lnTo>
                  <a:lnTo>
                    <a:pt x="2205" y="4550"/>
                  </a:lnTo>
                  <a:lnTo>
                    <a:pt x="2206" y="4335"/>
                  </a:lnTo>
                  <a:lnTo>
                    <a:pt x="2224" y="4122"/>
                  </a:lnTo>
                  <a:lnTo>
                    <a:pt x="2260" y="3915"/>
                  </a:lnTo>
                  <a:lnTo>
                    <a:pt x="2314" y="3716"/>
                  </a:lnTo>
                  <a:lnTo>
                    <a:pt x="2384" y="3530"/>
                  </a:lnTo>
                  <a:lnTo>
                    <a:pt x="2430" y="3427"/>
                  </a:lnTo>
                  <a:lnTo>
                    <a:pt x="2479" y="3327"/>
                  </a:lnTo>
                  <a:lnTo>
                    <a:pt x="2533" y="3231"/>
                  </a:lnTo>
                  <a:lnTo>
                    <a:pt x="2593" y="3136"/>
                  </a:lnTo>
                  <a:lnTo>
                    <a:pt x="2659" y="3045"/>
                  </a:lnTo>
                  <a:lnTo>
                    <a:pt x="2732" y="2958"/>
                  </a:lnTo>
                  <a:lnTo>
                    <a:pt x="2813" y="2874"/>
                  </a:lnTo>
                  <a:lnTo>
                    <a:pt x="2902" y="2794"/>
                  </a:lnTo>
                  <a:lnTo>
                    <a:pt x="2983" y="2731"/>
                  </a:lnTo>
                  <a:lnTo>
                    <a:pt x="3067" y="2676"/>
                  </a:lnTo>
                  <a:lnTo>
                    <a:pt x="3155" y="2629"/>
                  </a:lnTo>
                  <a:lnTo>
                    <a:pt x="3246" y="2588"/>
                  </a:lnTo>
                  <a:lnTo>
                    <a:pt x="3342" y="2559"/>
                  </a:lnTo>
                  <a:lnTo>
                    <a:pt x="3440" y="2539"/>
                  </a:lnTo>
                  <a:lnTo>
                    <a:pt x="3543" y="2530"/>
                  </a:lnTo>
                  <a:lnTo>
                    <a:pt x="3649" y="2534"/>
                  </a:lnTo>
                  <a:lnTo>
                    <a:pt x="3775" y="2552"/>
                  </a:lnTo>
                  <a:lnTo>
                    <a:pt x="3896" y="2589"/>
                  </a:lnTo>
                  <a:lnTo>
                    <a:pt x="4010" y="2642"/>
                  </a:lnTo>
                  <a:lnTo>
                    <a:pt x="4119" y="2710"/>
                  </a:lnTo>
                  <a:lnTo>
                    <a:pt x="4222" y="2788"/>
                  </a:lnTo>
                  <a:lnTo>
                    <a:pt x="4320" y="2877"/>
                  </a:lnTo>
                  <a:lnTo>
                    <a:pt x="4413" y="2971"/>
                  </a:lnTo>
                  <a:lnTo>
                    <a:pt x="4501" y="3071"/>
                  </a:lnTo>
                  <a:close/>
                  <a:moveTo>
                    <a:pt x="4396" y="5634"/>
                  </a:moveTo>
                  <a:lnTo>
                    <a:pt x="4364" y="5677"/>
                  </a:lnTo>
                  <a:lnTo>
                    <a:pt x="4331" y="5722"/>
                  </a:lnTo>
                  <a:lnTo>
                    <a:pt x="4298" y="5765"/>
                  </a:lnTo>
                  <a:lnTo>
                    <a:pt x="4265" y="5808"/>
                  </a:lnTo>
                  <a:lnTo>
                    <a:pt x="4231" y="5851"/>
                  </a:lnTo>
                  <a:lnTo>
                    <a:pt x="4196" y="5892"/>
                  </a:lnTo>
                  <a:lnTo>
                    <a:pt x="4159" y="5932"/>
                  </a:lnTo>
                  <a:lnTo>
                    <a:pt x="4121" y="5969"/>
                  </a:lnTo>
                  <a:lnTo>
                    <a:pt x="4104" y="5984"/>
                  </a:lnTo>
                  <a:lnTo>
                    <a:pt x="4087" y="5999"/>
                  </a:lnTo>
                  <a:lnTo>
                    <a:pt x="4069" y="6012"/>
                  </a:lnTo>
                  <a:lnTo>
                    <a:pt x="4051" y="6026"/>
                  </a:lnTo>
                  <a:lnTo>
                    <a:pt x="4033" y="6039"/>
                  </a:lnTo>
                  <a:lnTo>
                    <a:pt x="4014" y="6052"/>
                  </a:lnTo>
                  <a:lnTo>
                    <a:pt x="3995" y="6063"/>
                  </a:lnTo>
                  <a:lnTo>
                    <a:pt x="3975" y="6074"/>
                  </a:lnTo>
                  <a:lnTo>
                    <a:pt x="3941" y="6088"/>
                  </a:lnTo>
                  <a:lnTo>
                    <a:pt x="3906" y="6097"/>
                  </a:lnTo>
                  <a:lnTo>
                    <a:pt x="3869" y="6103"/>
                  </a:lnTo>
                  <a:lnTo>
                    <a:pt x="3832" y="6106"/>
                  </a:lnTo>
                  <a:lnTo>
                    <a:pt x="3796" y="6103"/>
                  </a:lnTo>
                  <a:lnTo>
                    <a:pt x="3761" y="6096"/>
                  </a:lnTo>
                  <a:lnTo>
                    <a:pt x="3727" y="6083"/>
                  </a:lnTo>
                  <a:lnTo>
                    <a:pt x="3698" y="6064"/>
                  </a:lnTo>
                  <a:lnTo>
                    <a:pt x="3694" y="6061"/>
                  </a:lnTo>
                  <a:lnTo>
                    <a:pt x="3691" y="6057"/>
                  </a:lnTo>
                  <a:lnTo>
                    <a:pt x="3690" y="6054"/>
                  </a:lnTo>
                  <a:lnTo>
                    <a:pt x="3689" y="6050"/>
                  </a:lnTo>
                  <a:lnTo>
                    <a:pt x="3688" y="6039"/>
                  </a:lnTo>
                  <a:lnTo>
                    <a:pt x="3687" y="6026"/>
                  </a:lnTo>
                  <a:lnTo>
                    <a:pt x="3693" y="6026"/>
                  </a:lnTo>
                  <a:lnTo>
                    <a:pt x="3707" y="6026"/>
                  </a:lnTo>
                  <a:lnTo>
                    <a:pt x="3734" y="6045"/>
                  </a:lnTo>
                  <a:lnTo>
                    <a:pt x="3764" y="6058"/>
                  </a:lnTo>
                  <a:lnTo>
                    <a:pt x="3798" y="6065"/>
                  </a:lnTo>
                  <a:lnTo>
                    <a:pt x="3833" y="6069"/>
                  </a:lnTo>
                  <a:lnTo>
                    <a:pt x="3870" y="6068"/>
                  </a:lnTo>
                  <a:lnTo>
                    <a:pt x="3906" y="6063"/>
                  </a:lnTo>
                  <a:lnTo>
                    <a:pt x="3941" y="6056"/>
                  </a:lnTo>
                  <a:lnTo>
                    <a:pt x="3975" y="6045"/>
                  </a:lnTo>
                  <a:lnTo>
                    <a:pt x="4004" y="6027"/>
                  </a:lnTo>
                  <a:lnTo>
                    <a:pt x="4032" y="6009"/>
                  </a:lnTo>
                  <a:lnTo>
                    <a:pt x="4061" y="5990"/>
                  </a:lnTo>
                  <a:lnTo>
                    <a:pt x="4088" y="5970"/>
                  </a:lnTo>
                  <a:lnTo>
                    <a:pt x="4116" y="5949"/>
                  </a:lnTo>
                  <a:lnTo>
                    <a:pt x="4143" y="5926"/>
                  </a:lnTo>
                  <a:lnTo>
                    <a:pt x="4170" y="5900"/>
                  </a:lnTo>
                  <a:lnTo>
                    <a:pt x="4195" y="5873"/>
                  </a:lnTo>
                  <a:lnTo>
                    <a:pt x="4224" y="5844"/>
                  </a:lnTo>
                  <a:lnTo>
                    <a:pt x="4250" y="5815"/>
                  </a:lnTo>
                  <a:lnTo>
                    <a:pt x="4278" y="5784"/>
                  </a:lnTo>
                  <a:lnTo>
                    <a:pt x="4303" y="5752"/>
                  </a:lnTo>
                  <a:lnTo>
                    <a:pt x="4328" y="5721"/>
                  </a:lnTo>
                  <a:lnTo>
                    <a:pt x="4351" y="5689"/>
                  </a:lnTo>
                  <a:lnTo>
                    <a:pt x="4374" y="5657"/>
                  </a:lnTo>
                  <a:lnTo>
                    <a:pt x="4396" y="5624"/>
                  </a:lnTo>
                  <a:lnTo>
                    <a:pt x="4396" y="5634"/>
                  </a:lnTo>
                  <a:close/>
                  <a:moveTo>
                    <a:pt x="3496" y="5922"/>
                  </a:moveTo>
                  <a:lnTo>
                    <a:pt x="3493" y="5950"/>
                  </a:lnTo>
                  <a:lnTo>
                    <a:pt x="3487" y="5978"/>
                  </a:lnTo>
                  <a:lnTo>
                    <a:pt x="3476" y="6005"/>
                  </a:lnTo>
                  <a:lnTo>
                    <a:pt x="3462" y="6030"/>
                  </a:lnTo>
                  <a:lnTo>
                    <a:pt x="3444" y="6053"/>
                  </a:lnTo>
                  <a:lnTo>
                    <a:pt x="3423" y="6073"/>
                  </a:lnTo>
                  <a:lnTo>
                    <a:pt x="3399" y="6090"/>
                  </a:lnTo>
                  <a:lnTo>
                    <a:pt x="3371" y="6103"/>
                  </a:lnTo>
                  <a:lnTo>
                    <a:pt x="3335" y="6113"/>
                  </a:lnTo>
                  <a:lnTo>
                    <a:pt x="3298" y="6117"/>
                  </a:lnTo>
                  <a:lnTo>
                    <a:pt x="3261" y="6115"/>
                  </a:lnTo>
                  <a:lnTo>
                    <a:pt x="3224" y="6108"/>
                  </a:lnTo>
                  <a:lnTo>
                    <a:pt x="3187" y="6097"/>
                  </a:lnTo>
                  <a:lnTo>
                    <a:pt x="3152" y="6084"/>
                  </a:lnTo>
                  <a:lnTo>
                    <a:pt x="3117" y="6070"/>
                  </a:lnTo>
                  <a:lnTo>
                    <a:pt x="3084" y="6055"/>
                  </a:lnTo>
                  <a:lnTo>
                    <a:pt x="3041" y="6028"/>
                  </a:lnTo>
                  <a:lnTo>
                    <a:pt x="3000" y="5999"/>
                  </a:lnTo>
                  <a:lnTo>
                    <a:pt x="2959" y="5966"/>
                  </a:lnTo>
                  <a:lnTo>
                    <a:pt x="2920" y="5932"/>
                  </a:lnTo>
                  <a:lnTo>
                    <a:pt x="2882" y="5896"/>
                  </a:lnTo>
                  <a:lnTo>
                    <a:pt x="2845" y="5860"/>
                  </a:lnTo>
                  <a:lnTo>
                    <a:pt x="2810" y="5823"/>
                  </a:lnTo>
                  <a:lnTo>
                    <a:pt x="2777" y="5787"/>
                  </a:lnTo>
                  <a:lnTo>
                    <a:pt x="2739" y="5730"/>
                  </a:lnTo>
                  <a:lnTo>
                    <a:pt x="2749" y="5730"/>
                  </a:lnTo>
                  <a:lnTo>
                    <a:pt x="2786" y="5776"/>
                  </a:lnTo>
                  <a:lnTo>
                    <a:pt x="2824" y="5818"/>
                  </a:lnTo>
                  <a:lnTo>
                    <a:pt x="2864" y="5858"/>
                  </a:lnTo>
                  <a:lnTo>
                    <a:pt x="2905" y="5896"/>
                  </a:lnTo>
                  <a:lnTo>
                    <a:pt x="2949" y="5932"/>
                  </a:lnTo>
                  <a:lnTo>
                    <a:pt x="2992" y="5965"/>
                  </a:lnTo>
                  <a:lnTo>
                    <a:pt x="3038" y="5997"/>
                  </a:lnTo>
                  <a:lnTo>
                    <a:pt x="3084" y="6026"/>
                  </a:lnTo>
                  <a:lnTo>
                    <a:pt x="3117" y="6041"/>
                  </a:lnTo>
                  <a:lnTo>
                    <a:pt x="3153" y="6054"/>
                  </a:lnTo>
                  <a:lnTo>
                    <a:pt x="3190" y="6064"/>
                  </a:lnTo>
                  <a:lnTo>
                    <a:pt x="3228" y="6072"/>
                  </a:lnTo>
                  <a:lnTo>
                    <a:pt x="3268" y="6075"/>
                  </a:lnTo>
                  <a:lnTo>
                    <a:pt x="3306" y="6072"/>
                  </a:lnTo>
                  <a:lnTo>
                    <a:pt x="3344" y="6063"/>
                  </a:lnTo>
                  <a:lnTo>
                    <a:pt x="3381" y="6045"/>
                  </a:lnTo>
                  <a:lnTo>
                    <a:pt x="3401" y="6034"/>
                  </a:lnTo>
                  <a:lnTo>
                    <a:pt x="3419" y="6018"/>
                  </a:lnTo>
                  <a:lnTo>
                    <a:pt x="3434" y="6000"/>
                  </a:lnTo>
                  <a:lnTo>
                    <a:pt x="3446" y="5980"/>
                  </a:lnTo>
                  <a:lnTo>
                    <a:pt x="3455" y="5959"/>
                  </a:lnTo>
                  <a:lnTo>
                    <a:pt x="3461" y="5936"/>
                  </a:lnTo>
                  <a:lnTo>
                    <a:pt x="3466" y="5914"/>
                  </a:lnTo>
                  <a:lnTo>
                    <a:pt x="3467" y="5893"/>
                  </a:lnTo>
                  <a:lnTo>
                    <a:pt x="3467" y="5596"/>
                  </a:lnTo>
                  <a:lnTo>
                    <a:pt x="3467" y="5032"/>
                  </a:lnTo>
                  <a:lnTo>
                    <a:pt x="3487" y="5041"/>
                  </a:lnTo>
                  <a:lnTo>
                    <a:pt x="3496" y="5922"/>
                  </a:lnTo>
                  <a:close/>
                  <a:moveTo>
                    <a:pt x="3563" y="5013"/>
                  </a:moveTo>
                  <a:lnTo>
                    <a:pt x="3566" y="5120"/>
                  </a:lnTo>
                  <a:lnTo>
                    <a:pt x="3568" y="5224"/>
                  </a:lnTo>
                  <a:lnTo>
                    <a:pt x="3570" y="5329"/>
                  </a:lnTo>
                  <a:lnTo>
                    <a:pt x="3573" y="5432"/>
                  </a:lnTo>
                  <a:lnTo>
                    <a:pt x="3575" y="5535"/>
                  </a:lnTo>
                  <a:lnTo>
                    <a:pt x="3577" y="5638"/>
                  </a:lnTo>
                  <a:lnTo>
                    <a:pt x="3579" y="5741"/>
                  </a:lnTo>
                  <a:lnTo>
                    <a:pt x="3582" y="5844"/>
                  </a:lnTo>
                  <a:lnTo>
                    <a:pt x="3585" y="5863"/>
                  </a:lnTo>
                  <a:lnTo>
                    <a:pt x="3586" y="5883"/>
                  </a:lnTo>
                  <a:lnTo>
                    <a:pt x="3588" y="5905"/>
                  </a:lnTo>
                  <a:lnTo>
                    <a:pt x="3591" y="5926"/>
                  </a:lnTo>
                  <a:lnTo>
                    <a:pt x="3594" y="5948"/>
                  </a:lnTo>
                  <a:lnTo>
                    <a:pt x="3599" y="5968"/>
                  </a:lnTo>
                  <a:lnTo>
                    <a:pt x="3609" y="5988"/>
                  </a:lnTo>
                  <a:lnTo>
                    <a:pt x="3620" y="6007"/>
                  </a:lnTo>
                  <a:lnTo>
                    <a:pt x="3627" y="6032"/>
                  </a:lnTo>
                  <a:lnTo>
                    <a:pt x="3639" y="6053"/>
                  </a:lnTo>
                  <a:lnTo>
                    <a:pt x="3655" y="6071"/>
                  </a:lnTo>
                  <a:lnTo>
                    <a:pt x="3675" y="6088"/>
                  </a:lnTo>
                  <a:lnTo>
                    <a:pt x="3699" y="6101"/>
                  </a:lnTo>
                  <a:lnTo>
                    <a:pt x="3723" y="6114"/>
                  </a:lnTo>
                  <a:lnTo>
                    <a:pt x="3748" y="6124"/>
                  </a:lnTo>
                  <a:lnTo>
                    <a:pt x="3774" y="6132"/>
                  </a:lnTo>
                  <a:lnTo>
                    <a:pt x="3812" y="6133"/>
                  </a:lnTo>
                  <a:lnTo>
                    <a:pt x="3848" y="6131"/>
                  </a:lnTo>
                  <a:lnTo>
                    <a:pt x="3882" y="6125"/>
                  </a:lnTo>
                  <a:lnTo>
                    <a:pt x="3915" y="6116"/>
                  </a:lnTo>
                  <a:lnTo>
                    <a:pt x="3946" y="6106"/>
                  </a:lnTo>
                  <a:lnTo>
                    <a:pt x="3978" y="6093"/>
                  </a:lnTo>
                  <a:lnTo>
                    <a:pt x="4010" y="6079"/>
                  </a:lnTo>
                  <a:lnTo>
                    <a:pt x="4042" y="6064"/>
                  </a:lnTo>
                  <a:lnTo>
                    <a:pt x="4086" y="6030"/>
                  </a:lnTo>
                  <a:lnTo>
                    <a:pt x="4128" y="5993"/>
                  </a:lnTo>
                  <a:lnTo>
                    <a:pt x="4166" y="5954"/>
                  </a:lnTo>
                  <a:lnTo>
                    <a:pt x="4203" y="5913"/>
                  </a:lnTo>
                  <a:lnTo>
                    <a:pt x="4238" y="5870"/>
                  </a:lnTo>
                  <a:lnTo>
                    <a:pt x="4274" y="5826"/>
                  </a:lnTo>
                  <a:lnTo>
                    <a:pt x="4310" y="5783"/>
                  </a:lnTo>
                  <a:lnTo>
                    <a:pt x="4349" y="5740"/>
                  </a:lnTo>
                  <a:lnTo>
                    <a:pt x="4360" y="5722"/>
                  </a:lnTo>
                  <a:lnTo>
                    <a:pt x="4372" y="5704"/>
                  </a:lnTo>
                  <a:lnTo>
                    <a:pt x="4385" y="5685"/>
                  </a:lnTo>
                  <a:lnTo>
                    <a:pt x="4398" y="5664"/>
                  </a:lnTo>
                  <a:lnTo>
                    <a:pt x="4408" y="5643"/>
                  </a:lnTo>
                  <a:lnTo>
                    <a:pt x="4418" y="5620"/>
                  </a:lnTo>
                  <a:lnTo>
                    <a:pt x="4423" y="5595"/>
                  </a:lnTo>
                  <a:lnTo>
                    <a:pt x="4425" y="5567"/>
                  </a:lnTo>
                  <a:lnTo>
                    <a:pt x="4432" y="5561"/>
                  </a:lnTo>
                  <a:lnTo>
                    <a:pt x="4441" y="5554"/>
                  </a:lnTo>
                  <a:lnTo>
                    <a:pt x="4451" y="5549"/>
                  </a:lnTo>
                  <a:lnTo>
                    <a:pt x="4460" y="5544"/>
                  </a:lnTo>
                  <a:lnTo>
                    <a:pt x="4480" y="5532"/>
                  </a:lnTo>
                  <a:lnTo>
                    <a:pt x="4501" y="5520"/>
                  </a:lnTo>
                  <a:lnTo>
                    <a:pt x="4505" y="5524"/>
                  </a:lnTo>
                  <a:lnTo>
                    <a:pt x="4505" y="5528"/>
                  </a:lnTo>
                  <a:lnTo>
                    <a:pt x="4503" y="5533"/>
                  </a:lnTo>
                  <a:lnTo>
                    <a:pt x="4500" y="5539"/>
                  </a:lnTo>
                  <a:lnTo>
                    <a:pt x="4495" y="5549"/>
                  </a:lnTo>
                  <a:lnTo>
                    <a:pt x="4492" y="5558"/>
                  </a:lnTo>
                  <a:lnTo>
                    <a:pt x="4492" y="5579"/>
                  </a:lnTo>
                  <a:lnTo>
                    <a:pt x="4490" y="5600"/>
                  </a:lnTo>
                  <a:lnTo>
                    <a:pt x="4488" y="5609"/>
                  </a:lnTo>
                  <a:lnTo>
                    <a:pt x="4484" y="5618"/>
                  </a:lnTo>
                  <a:lnTo>
                    <a:pt x="4479" y="5626"/>
                  </a:lnTo>
                  <a:lnTo>
                    <a:pt x="4473" y="5634"/>
                  </a:lnTo>
                  <a:lnTo>
                    <a:pt x="4465" y="5635"/>
                  </a:lnTo>
                  <a:lnTo>
                    <a:pt x="4459" y="5636"/>
                  </a:lnTo>
                  <a:lnTo>
                    <a:pt x="4452" y="5638"/>
                  </a:lnTo>
                  <a:lnTo>
                    <a:pt x="4445" y="5641"/>
                  </a:lnTo>
                  <a:lnTo>
                    <a:pt x="4440" y="5645"/>
                  </a:lnTo>
                  <a:lnTo>
                    <a:pt x="4434" y="5651"/>
                  </a:lnTo>
                  <a:lnTo>
                    <a:pt x="4429" y="5656"/>
                  </a:lnTo>
                  <a:lnTo>
                    <a:pt x="4425" y="5663"/>
                  </a:lnTo>
                  <a:lnTo>
                    <a:pt x="4389" y="5716"/>
                  </a:lnTo>
                  <a:lnTo>
                    <a:pt x="4351" y="5769"/>
                  </a:lnTo>
                  <a:lnTo>
                    <a:pt x="4312" y="5820"/>
                  </a:lnTo>
                  <a:lnTo>
                    <a:pt x="4272" y="5871"/>
                  </a:lnTo>
                  <a:lnTo>
                    <a:pt x="4229" y="5920"/>
                  </a:lnTo>
                  <a:lnTo>
                    <a:pt x="4186" y="5970"/>
                  </a:lnTo>
                  <a:lnTo>
                    <a:pt x="4139" y="6018"/>
                  </a:lnTo>
                  <a:lnTo>
                    <a:pt x="4089" y="6064"/>
                  </a:lnTo>
                  <a:lnTo>
                    <a:pt x="4053" y="6085"/>
                  </a:lnTo>
                  <a:lnTo>
                    <a:pt x="4016" y="6106"/>
                  </a:lnTo>
                  <a:lnTo>
                    <a:pt x="3978" y="6125"/>
                  </a:lnTo>
                  <a:lnTo>
                    <a:pt x="3940" y="6142"/>
                  </a:lnTo>
                  <a:lnTo>
                    <a:pt x="3901" y="6156"/>
                  </a:lnTo>
                  <a:lnTo>
                    <a:pt x="3862" y="6170"/>
                  </a:lnTo>
                  <a:lnTo>
                    <a:pt x="3823" y="6181"/>
                  </a:lnTo>
                  <a:lnTo>
                    <a:pt x="3783" y="6189"/>
                  </a:lnTo>
                  <a:lnTo>
                    <a:pt x="3752" y="6194"/>
                  </a:lnTo>
                  <a:lnTo>
                    <a:pt x="3722" y="6205"/>
                  </a:lnTo>
                  <a:lnTo>
                    <a:pt x="3693" y="6218"/>
                  </a:lnTo>
                  <a:lnTo>
                    <a:pt x="3667" y="6235"/>
                  </a:lnTo>
                  <a:lnTo>
                    <a:pt x="3641" y="6254"/>
                  </a:lnTo>
                  <a:lnTo>
                    <a:pt x="3617" y="6275"/>
                  </a:lnTo>
                  <a:lnTo>
                    <a:pt x="3595" y="6298"/>
                  </a:lnTo>
                  <a:lnTo>
                    <a:pt x="3573" y="6323"/>
                  </a:lnTo>
                  <a:lnTo>
                    <a:pt x="3565" y="6325"/>
                  </a:lnTo>
                  <a:lnTo>
                    <a:pt x="3558" y="6323"/>
                  </a:lnTo>
                  <a:lnTo>
                    <a:pt x="3551" y="6320"/>
                  </a:lnTo>
                  <a:lnTo>
                    <a:pt x="3545" y="6316"/>
                  </a:lnTo>
                  <a:lnTo>
                    <a:pt x="3533" y="6304"/>
                  </a:lnTo>
                  <a:lnTo>
                    <a:pt x="3525" y="6294"/>
                  </a:lnTo>
                  <a:lnTo>
                    <a:pt x="3506" y="6275"/>
                  </a:lnTo>
                  <a:lnTo>
                    <a:pt x="3486" y="6258"/>
                  </a:lnTo>
                  <a:lnTo>
                    <a:pt x="3464" y="6245"/>
                  </a:lnTo>
                  <a:lnTo>
                    <a:pt x="3439" y="6235"/>
                  </a:lnTo>
                  <a:lnTo>
                    <a:pt x="3415" y="6227"/>
                  </a:lnTo>
                  <a:lnTo>
                    <a:pt x="3388" y="6222"/>
                  </a:lnTo>
                  <a:lnTo>
                    <a:pt x="3361" y="6219"/>
                  </a:lnTo>
                  <a:lnTo>
                    <a:pt x="3333" y="6218"/>
                  </a:lnTo>
                  <a:lnTo>
                    <a:pt x="3262" y="6201"/>
                  </a:lnTo>
                  <a:lnTo>
                    <a:pt x="3193" y="6176"/>
                  </a:lnTo>
                  <a:lnTo>
                    <a:pt x="3127" y="6148"/>
                  </a:lnTo>
                  <a:lnTo>
                    <a:pt x="3062" y="6113"/>
                  </a:lnTo>
                  <a:lnTo>
                    <a:pt x="3001" y="6072"/>
                  </a:lnTo>
                  <a:lnTo>
                    <a:pt x="2942" y="6026"/>
                  </a:lnTo>
                  <a:lnTo>
                    <a:pt x="2887" y="5977"/>
                  </a:lnTo>
                  <a:lnTo>
                    <a:pt x="2834" y="5922"/>
                  </a:lnTo>
                  <a:lnTo>
                    <a:pt x="2814" y="5896"/>
                  </a:lnTo>
                  <a:lnTo>
                    <a:pt x="2794" y="5871"/>
                  </a:lnTo>
                  <a:lnTo>
                    <a:pt x="2776" y="5846"/>
                  </a:lnTo>
                  <a:lnTo>
                    <a:pt x="2757" y="5821"/>
                  </a:lnTo>
                  <a:lnTo>
                    <a:pt x="2738" y="5796"/>
                  </a:lnTo>
                  <a:lnTo>
                    <a:pt x="2718" y="5770"/>
                  </a:lnTo>
                  <a:lnTo>
                    <a:pt x="2696" y="5746"/>
                  </a:lnTo>
                  <a:lnTo>
                    <a:pt x="2672" y="5721"/>
                  </a:lnTo>
                  <a:lnTo>
                    <a:pt x="2670" y="5710"/>
                  </a:lnTo>
                  <a:lnTo>
                    <a:pt x="2667" y="5702"/>
                  </a:lnTo>
                  <a:lnTo>
                    <a:pt x="2663" y="5694"/>
                  </a:lnTo>
                  <a:lnTo>
                    <a:pt x="2657" y="5687"/>
                  </a:lnTo>
                  <a:lnTo>
                    <a:pt x="2650" y="5679"/>
                  </a:lnTo>
                  <a:lnTo>
                    <a:pt x="2644" y="5672"/>
                  </a:lnTo>
                  <a:lnTo>
                    <a:pt x="2639" y="5663"/>
                  </a:lnTo>
                  <a:lnTo>
                    <a:pt x="2633" y="5653"/>
                  </a:lnTo>
                  <a:lnTo>
                    <a:pt x="2619" y="5658"/>
                  </a:lnTo>
                  <a:lnTo>
                    <a:pt x="2605" y="5663"/>
                  </a:lnTo>
                  <a:lnTo>
                    <a:pt x="2597" y="5640"/>
                  </a:lnTo>
                  <a:lnTo>
                    <a:pt x="2591" y="5615"/>
                  </a:lnTo>
                  <a:lnTo>
                    <a:pt x="2583" y="5590"/>
                  </a:lnTo>
                  <a:lnTo>
                    <a:pt x="2576" y="5567"/>
                  </a:lnTo>
                  <a:lnTo>
                    <a:pt x="2590" y="5571"/>
                  </a:lnTo>
                  <a:lnTo>
                    <a:pt x="2604" y="5576"/>
                  </a:lnTo>
                  <a:lnTo>
                    <a:pt x="2615" y="5581"/>
                  </a:lnTo>
                  <a:lnTo>
                    <a:pt x="2628" y="5586"/>
                  </a:lnTo>
                  <a:lnTo>
                    <a:pt x="2650" y="5597"/>
                  </a:lnTo>
                  <a:lnTo>
                    <a:pt x="2672" y="5605"/>
                  </a:lnTo>
                  <a:lnTo>
                    <a:pt x="2671" y="5616"/>
                  </a:lnTo>
                  <a:lnTo>
                    <a:pt x="2669" y="5625"/>
                  </a:lnTo>
                  <a:lnTo>
                    <a:pt x="2667" y="5634"/>
                  </a:lnTo>
                  <a:lnTo>
                    <a:pt x="2665" y="5642"/>
                  </a:lnTo>
                  <a:lnTo>
                    <a:pt x="2664" y="5651"/>
                  </a:lnTo>
                  <a:lnTo>
                    <a:pt x="2664" y="5658"/>
                  </a:lnTo>
                  <a:lnTo>
                    <a:pt x="2666" y="5666"/>
                  </a:lnTo>
                  <a:lnTo>
                    <a:pt x="2672" y="5673"/>
                  </a:lnTo>
                  <a:lnTo>
                    <a:pt x="2732" y="5749"/>
                  </a:lnTo>
                  <a:lnTo>
                    <a:pt x="2794" y="5827"/>
                  </a:lnTo>
                  <a:lnTo>
                    <a:pt x="2863" y="5905"/>
                  </a:lnTo>
                  <a:lnTo>
                    <a:pt x="2935" y="5975"/>
                  </a:lnTo>
                  <a:lnTo>
                    <a:pt x="3013" y="6038"/>
                  </a:lnTo>
                  <a:lnTo>
                    <a:pt x="3098" y="6089"/>
                  </a:lnTo>
                  <a:lnTo>
                    <a:pt x="3188" y="6124"/>
                  </a:lnTo>
                  <a:lnTo>
                    <a:pt x="3286" y="6142"/>
                  </a:lnTo>
                  <a:lnTo>
                    <a:pt x="3314" y="6139"/>
                  </a:lnTo>
                  <a:lnTo>
                    <a:pt x="3342" y="6136"/>
                  </a:lnTo>
                  <a:lnTo>
                    <a:pt x="3369" y="6129"/>
                  </a:lnTo>
                  <a:lnTo>
                    <a:pt x="3396" y="6119"/>
                  </a:lnTo>
                  <a:lnTo>
                    <a:pt x="3419" y="6108"/>
                  </a:lnTo>
                  <a:lnTo>
                    <a:pt x="3441" y="6093"/>
                  </a:lnTo>
                  <a:lnTo>
                    <a:pt x="3460" y="6075"/>
                  </a:lnTo>
                  <a:lnTo>
                    <a:pt x="3476" y="6055"/>
                  </a:lnTo>
                  <a:lnTo>
                    <a:pt x="3490" y="6034"/>
                  </a:lnTo>
                  <a:lnTo>
                    <a:pt x="3502" y="6010"/>
                  </a:lnTo>
                  <a:lnTo>
                    <a:pt x="3511" y="5987"/>
                  </a:lnTo>
                  <a:lnTo>
                    <a:pt x="3519" y="5963"/>
                  </a:lnTo>
                  <a:lnTo>
                    <a:pt x="3524" y="5938"/>
                  </a:lnTo>
                  <a:lnTo>
                    <a:pt x="3527" y="5914"/>
                  </a:lnTo>
                  <a:lnTo>
                    <a:pt x="3527" y="5889"/>
                  </a:lnTo>
                  <a:lnTo>
                    <a:pt x="3525" y="5863"/>
                  </a:lnTo>
                  <a:lnTo>
                    <a:pt x="3525" y="5854"/>
                  </a:lnTo>
                  <a:lnTo>
                    <a:pt x="3515" y="5203"/>
                  </a:lnTo>
                  <a:lnTo>
                    <a:pt x="3515" y="5183"/>
                  </a:lnTo>
                  <a:lnTo>
                    <a:pt x="3515" y="5162"/>
                  </a:lnTo>
                  <a:lnTo>
                    <a:pt x="3515" y="5142"/>
                  </a:lnTo>
                  <a:lnTo>
                    <a:pt x="3515" y="5121"/>
                  </a:lnTo>
                  <a:lnTo>
                    <a:pt x="3515" y="5101"/>
                  </a:lnTo>
                  <a:lnTo>
                    <a:pt x="3515" y="5078"/>
                  </a:lnTo>
                  <a:lnTo>
                    <a:pt x="3515" y="5056"/>
                  </a:lnTo>
                  <a:lnTo>
                    <a:pt x="3515" y="5032"/>
                  </a:lnTo>
                  <a:lnTo>
                    <a:pt x="3524" y="5030"/>
                  </a:lnTo>
                  <a:lnTo>
                    <a:pt x="3534" y="5026"/>
                  </a:lnTo>
                  <a:lnTo>
                    <a:pt x="3545" y="5019"/>
                  </a:lnTo>
                  <a:lnTo>
                    <a:pt x="3554" y="5013"/>
                  </a:lnTo>
                  <a:lnTo>
                    <a:pt x="3563" y="5013"/>
                  </a:lnTo>
                  <a:close/>
                  <a:moveTo>
                    <a:pt x="3563" y="6333"/>
                  </a:moveTo>
                  <a:lnTo>
                    <a:pt x="3565" y="6339"/>
                  </a:lnTo>
                  <a:lnTo>
                    <a:pt x="3566" y="6347"/>
                  </a:lnTo>
                  <a:lnTo>
                    <a:pt x="3565" y="6354"/>
                  </a:lnTo>
                  <a:lnTo>
                    <a:pt x="3564" y="6362"/>
                  </a:lnTo>
                  <a:lnTo>
                    <a:pt x="3563" y="6368"/>
                  </a:lnTo>
                  <a:lnTo>
                    <a:pt x="3564" y="6375"/>
                  </a:lnTo>
                  <a:lnTo>
                    <a:pt x="3567" y="6383"/>
                  </a:lnTo>
                  <a:lnTo>
                    <a:pt x="3573" y="6390"/>
                  </a:lnTo>
                  <a:lnTo>
                    <a:pt x="3569" y="6391"/>
                  </a:lnTo>
                  <a:lnTo>
                    <a:pt x="3567" y="6393"/>
                  </a:lnTo>
                  <a:lnTo>
                    <a:pt x="3565" y="6395"/>
                  </a:lnTo>
                  <a:lnTo>
                    <a:pt x="3563" y="6399"/>
                  </a:lnTo>
                  <a:lnTo>
                    <a:pt x="3561" y="6401"/>
                  </a:lnTo>
                  <a:lnTo>
                    <a:pt x="3559" y="6402"/>
                  </a:lnTo>
                  <a:lnTo>
                    <a:pt x="3557" y="6402"/>
                  </a:lnTo>
                  <a:lnTo>
                    <a:pt x="3554" y="6400"/>
                  </a:lnTo>
                  <a:lnTo>
                    <a:pt x="3549" y="6389"/>
                  </a:lnTo>
                  <a:lnTo>
                    <a:pt x="3543" y="6381"/>
                  </a:lnTo>
                  <a:lnTo>
                    <a:pt x="3537" y="6373"/>
                  </a:lnTo>
                  <a:lnTo>
                    <a:pt x="3529" y="6366"/>
                  </a:lnTo>
                  <a:lnTo>
                    <a:pt x="3522" y="6358"/>
                  </a:lnTo>
                  <a:lnTo>
                    <a:pt x="3515" y="6351"/>
                  </a:lnTo>
                  <a:lnTo>
                    <a:pt x="3510" y="6343"/>
                  </a:lnTo>
                  <a:lnTo>
                    <a:pt x="3506" y="6333"/>
                  </a:lnTo>
                  <a:lnTo>
                    <a:pt x="3521" y="6330"/>
                  </a:lnTo>
                  <a:lnTo>
                    <a:pt x="3538" y="6326"/>
                  </a:lnTo>
                  <a:lnTo>
                    <a:pt x="3545" y="6325"/>
                  </a:lnTo>
                  <a:lnTo>
                    <a:pt x="3552" y="6325"/>
                  </a:lnTo>
                  <a:lnTo>
                    <a:pt x="3559" y="6327"/>
                  </a:lnTo>
                  <a:lnTo>
                    <a:pt x="3563" y="6333"/>
                  </a:lnTo>
                  <a:close/>
                  <a:moveTo>
                    <a:pt x="4668" y="5114"/>
                  </a:moveTo>
                  <a:lnTo>
                    <a:pt x="4677" y="5121"/>
                  </a:lnTo>
                  <a:lnTo>
                    <a:pt x="4683" y="5130"/>
                  </a:lnTo>
                  <a:lnTo>
                    <a:pt x="4687" y="5141"/>
                  </a:lnTo>
                  <a:lnTo>
                    <a:pt x="4687" y="5153"/>
                  </a:lnTo>
                  <a:lnTo>
                    <a:pt x="4685" y="5164"/>
                  </a:lnTo>
                  <a:lnTo>
                    <a:pt x="4680" y="5174"/>
                  </a:lnTo>
                  <a:lnTo>
                    <a:pt x="4673" y="5183"/>
                  </a:lnTo>
                  <a:lnTo>
                    <a:pt x="4662" y="5190"/>
                  </a:lnTo>
                  <a:lnTo>
                    <a:pt x="4654" y="5192"/>
                  </a:lnTo>
                  <a:lnTo>
                    <a:pt x="4645" y="5193"/>
                  </a:lnTo>
                  <a:lnTo>
                    <a:pt x="4637" y="5193"/>
                  </a:lnTo>
                  <a:lnTo>
                    <a:pt x="4628" y="5192"/>
                  </a:lnTo>
                  <a:lnTo>
                    <a:pt x="4621" y="5188"/>
                  </a:lnTo>
                  <a:lnTo>
                    <a:pt x="4614" y="5184"/>
                  </a:lnTo>
                  <a:lnTo>
                    <a:pt x="4607" y="5178"/>
                  </a:lnTo>
                  <a:lnTo>
                    <a:pt x="4602" y="5169"/>
                  </a:lnTo>
                  <a:lnTo>
                    <a:pt x="4598" y="5155"/>
                  </a:lnTo>
                  <a:lnTo>
                    <a:pt x="4599" y="5142"/>
                  </a:lnTo>
                  <a:lnTo>
                    <a:pt x="4604" y="5130"/>
                  </a:lnTo>
                  <a:lnTo>
                    <a:pt x="4613" y="5120"/>
                  </a:lnTo>
                  <a:lnTo>
                    <a:pt x="4624" y="5113"/>
                  </a:lnTo>
                  <a:lnTo>
                    <a:pt x="4638" y="5109"/>
                  </a:lnTo>
                  <a:lnTo>
                    <a:pt x="4653" y="5110"/>
                  </a:lnTo>
                  <a:lnTo>
                    <a:pt x="4668" y="5114"/>
                  </a:lnTo>
                  <a:close/>
                  <a:moveTo>
                    <a:pt x="2538" y="5137"/>
                  </a:moveTo>
                  <a:lnTo>
                    <a:pt x="2544" y="5146"/>
                  </a:lnTo>
                  <a:lnTo>
                    <a:pt x="2549" y="5157"/>
                  </a:lnTo>
                  <a:lnTo>
                    <a:pt x="2550" y="5168"/>
                  </a:lnTo>
                  <a:lnTo>
                    <a:pt x="2549" y="5180"/>
                  </a:lnTo>
                  <a:lnTo>
                    <a:pt x="2544" y="5192"/>
                  </a:lnTo>
                  <a:lnTo>
                    <a:pt x="2538" y="5201"/>
                  </a:lnTo>
                  <a:lnTo>
                    <a:pt x="2529" y="5209"/>
                  </a:lnTo>
                  <a:lnTo>
                    <a:pt x="2519" y="5214"/>
                  </a:lnTo>
                  <a:lnTo>
                    <a:pt x="2508" y="5215"/>
                  </a:lnTo>
                  <a:lnTo>
                    <a:pt x="2499" y="5215"/>
                  </a:lnTo>
                  <a:lnTo>
                    <a:pt x="2490" y="5213"/>
                  </a:lnTo>
                  <a:lnTo>
                    <a:pt x="2483" y="5209"/>
                  </a:lnTo>
                  <a:lnTo>
                    <a:pt x="2475" y="5204"/>
                  </a:lnTo>
                  <a:lnTo>
                    <a:pt x="2470" y="5198"/>
                  </a:lnTo>
                  <a:lnTo>
                    <a:pt x="2465" y="5192"/>
                  </a:lnTo>
                  <a:lnTo>
                    <a:pt x="2462" y="5184"/>
                  </a:lnTo>
                  <a:lnTo>
                    <a:pt x="2457" y="5167"/>
                  </a:lnTo>
                  <a:lnTo>
                    <a:pt x="2460" y="5151"/>
                  </a:lnTo>
                  <a:lnTo>
                    <a:pt x="2466" y="5138"/>
                  </a:lnTo>
                  <a:lnTo>
                    <a:pt x="2477" y="5128"/>
                  </a:lnTo>
                  <a:lnTo>
                    <a:pt x="2490" y="5122"/>
                  </a:lnTo>
                  <a:lnTo>
                    <a:pt x="2506" y="5121"/>
                  </a:lnTo>
                  <a:lnTo>
                    <a:pt x="2522" y="5125"/>
                  </a:lnTo>
                  <a:lnTo>
                    <a:pt x="2538" y="5137"/>
                  </a:lnTo>
                  <a:close/>
                  <a:moveTo>
                    <a:pt x="2692" y="4391"/>
                  </a:moveTo>
                  <a:lnTo>
                    <a:pt x="2694" y="4391"/>
                  </a:lnTo>
                  <a:lnTo>
                    <a:pt x="2695" y="4392"/>
                  </a:lnTo>
                  <a:lnTo>
                    <a:pt x="2696" y="4394"/>
                  </a:lnTo>
                  <a:lnTo>
                    <a:pt x="2695" y="4395"/>
                  </a:lnTo>
                  <a:lnTo>
                    <a:pt x="2693" y="4398"/>
                  </a:lnTo>
                  <a:lnTo>
                    <a:pt x="2692" y="4400"/>
                  </a:lnTo>
                  <a:lnTo>
                    <a:pt x="2688" y="4399"/>
                  </a:lnTo>
                  <a:lnTo>
                    <a:pt x="2686" y="4397"/>
                  </a:lnTo>
                  <a:lnTo>
                    <a:pt x="2684" y="4395"/>
                  </a:lnTo>
                  <a:lnTo>
                    <a:pt x="2684" y="4392"/>
                  </a:lnTo>
                  <a:lnTo>
                    <a:pt x="2684" y="4390"/>
                  </a:lnTo>
                  <a:lnTo>
                    <a:pt x="2686" y="4388"/>
                  </a:lnTo>
                  <a:lnTo>
                    <a:pt x="2688" y="4389"/>
                  </a:lnTo>
                  <a:lnTo>
                    <a:pt x="2692" y="4391"/>
                  </a:lnTo>
                  <a:close/>
                  <a:moveTo>
                    <a:pt x="2682" y="4343"/>
                  </a:moveTo>
                  <a:lnTo>
                    <a:pt x="2681" y="4349"/>
                  </a:lnTo>
                  <a:lnTo>
                    <a:pt x="2680" y="4353"/>
                  </a:lnTo>
                  <a:lnTo>
                    <a:pt x="2678" y="4356"/>
                  </a:lnTo>
                  <a:lnTo>
                    <a:pt x="2672" y="4362"/>
                  </a:lnTo>
                  <a:lnTo>
                    <a:pt x="2665" y="4360"/>
                  </a:lnTo>
                  <a:lnTo>
                    <a:pt x="2659" y="4357"/>
                  </a:lnTo>
                  <a:lnTo>
                    <a:pt x="2654" y="4354"/>
                  </a:lnTo>
                  <a:lnTo>
                    <a:pt x="2652" y="4353"/>
                  </a:lnTo>
                  <a:lnTo>
                    <a:pt x="2653" y="4345"/>
                  </a:lnTo>
                  <a:lnTo>
                    <a:pt x="2654" y="4339"/>
                  </a:lnTo>
                  <a:lnTo>
                    <a:pt x="2655" y="4337"/>
                  </a:lnTo>
                  <a:lnTo>
                    <a:pt x="2657" y="4335"/>
                  </a:lnTo>
                  <a:lnTo>
                    <a:pt x="2660" y="4334"/>
                  </a:lnTo>
                  <a:lnTo>
                    <a:pt x="2663" y="4334"/>
                  </a:lnTo>
                  <a:lnTo>
                    <a:pt x="2669" y="4334"/>
                  </a:lnTo>
                  <a:lnTo>
                    <a:pt x="2676" y="4335"/>
                  </a:lnTo>
                  <a:lnTo>
                    <a:pt x="2678" y="4336"/>
                  </a:lnTo>
                  <a:lnTo>
                    <a:pt x="2680" y="4337"/>
                  </a:lnTo>
                  <a:lnTo>
                    <a:pt x="2681" y="4340"/>
                  </a:lnTo>
                  <a:lnTo>
                    <a:pt x="2682" y="4343"/>
                  </a:lnTo>
                  <a:close/>
                  <a:moveTo>
                    <a:pt x="2720" y="4429"/>
                  </a:moveTo>
                  <a:lnTo>
                    <a:pt x="2705" y="4444"/>
                  </a:lnTo>
                  <a:lnTo>
                    <a:pt x="2692" y="4458"/>
                  </a:lnTo>
                  <a:lnTo>
                    <a:pt x="2672" y="4448"/>
                  </a:lnTo>
                  <a:lnTo>
                    <a:pt x="2672" y="4444"/>
                  </a:lnTo>
                  <a:lnTo>
                    <a:pt x="2673" y="4440"/>
                  </a:lnTo>
                  <a:lnTo>
                    <a:pt x="2676" y="4435"/>
                  </a:lnTo>
                  <a:lnTo>
                    <a:pt x="2678" y="4430"/>
                  </a:lnTo>
                  <a:lnTo>
                    <a:pt x="2681" y="4426"/>
                  </a:lnTo>
                  <a:lnTo>
                    <a:pt x="2684" y="4423"/>
                  </a:lnTo>
                  <a:lnTo>
                    <a:pt x="2687" y="4421"/>
                  </a:lnTo>
                  <a:lnTo>
                    <a:pt x="2692" y="4419"/>
                  </a:lnTo>
                  <a:lnTo>
                    <a:pt x="2698" y="4419"/>
                  </a:lnTo>
                  <a:lnTo>
                    <a:pt x="2705" y="4421"/>
                  </a:lnTo>
                  <a:lnTo>
                    <a:pt x="2710" y="4422"/>
                  </a:lnTo>
                  <a:lnTo>
                    <a:pt x="2713" y="4424"/>
                  </a:lnTo>
                  <a:lnTo>
                    <a:pt x="2716" y="4426"/>
                  </a:lnTo>
                  <a:lnTo>
                    <a:pt x="2720" y="4429"/>
                  </a:lnTo>
                  <a:close/>
                  <a:moveTo>
                    <a:pt x="2739" y="4505"/>
                  </a:moveTo>
                  <a:lnTo>
                    <a:pt x="2720" y="4515"/>
                  </a:lnTo>
                  <a:lnTo>
                    <a:pt x="2717" y="4506"/>
                  </a:lnTo>
                  <a:lnTo>
                    <a:pt x="2713" y="4496"/>
                  </a:lnTo>
                  <a:lnTo>
                    <a:pt x="2712" y="4490"/>
                  </a:lnTo>
                  <a:lnTo>
                    <a:pt x="2712" y="4485"/>
                  </a:lnTo>
                  <a:lnTo>
                    <a:pt x="2715" y="4481"/>
                  </a:lnTo>
                  <a:lnTo>
                    <a:pt x="2720" y="4477"/>
                  </a:lnTo>
                  <a:lnTo>
                    <a:pt x="2730" y="4491"/>
                  </a:lnTo>
                  <a:lnTo>
                    <a:pt x="2739" y="4505"/>
                  </a:lnTo>
                  <a:close/>
                  <a:moveTo>
                    <a:pt x="2959" y="4955"/>
                  </a:moveTo>
                  <a:lnTo>
                    <a:pt x="2955" y="4965"/>
                  </a:lnTo>
                  <a:lnTo>
                    <a:pt x="2949" y="4973"/>
                  </a:lnTo>
                  <a:lnTo>
                    <a:pt x="2941" y="4980"/>
                  </a:lnTo>
                  <a:lnTo>
                    <a:pt x="2932" y="4985"/>
                  </a:lnTo>
                  <a:lnTo>
                    <a:pt x="2921" y="4989"/>
                  </a:lnTo>
                  <a:lnTo>
                    <a:pt x="2910" y="4992"/>
                  </a:lnTo>
                  <a:lnTo>
                    <a:pt x="2897" y="4993"/>
                  </a:lnTo>
                  <a:lnTo>
                    <a:pt x="2883" y="4994"/>
                  </a:lnTo>
                  <a:lnTo>
                    <a:pt x="2880" y="4990"/>
                  </a:lnTo>
                  <a:lnTo>
                    <a:pt x="2879" y="4986"/>
                  </a:lnTo>
                  <a:lnTo>
                    <a:pt x="2879" y="4983"/>
                  </a:lnTo>
                  <a:lnTo>
                    <a:pt x="2879" y="4980"/>
                  </a:lnTo>
                  <a:lnTo>
                    <a:pt x="2881" y="4976"/>
                  </a:lnTo>
                  <a:lnTo>
                    <a:pt x="2883" y="4974"/>
                  </a:lnTo>
                  <a:lnTo>
                    <a:pt x="2903" y="4960"/>
                  </a:lnTo>
                  <a:lnTo>
                    <a:pt x="2921" y="4949"/>
                  </a:lnTo>
                  <a:lnTo>
                    <a:pt x="2930" y="4945"/>
                  </a:lnTo>
                  <a:lnTo>
                    <a:pt x="2939" y="4943"/>
                  </a:lnTo>
                  <a:lnTo>
                    <a:pt x="2949" y="4943"/>
                  </a:lnTo>
                  <a:lnTo>
                    <a:pt x="2959" y="4945"/>
                  </a:lnTo>
                  <a:lnTo>
                    <a:pt x="2959" y="4955"/>
                  </a:lnTo>
                  <a:close/>
                  <a:moveTo>
                    <a:pt x="4300" y="4505"/>
                  </a:moveTo>
                  <a:lnTo>
                    <a:pt x="4318" y="4509"/>
                  </a:lnTo>
                  <a:lnTo>
                    <a:pt x="4336" y="4515"/>
                  </a:lnTo>
                  <a:lnTo>
                    <a:pt x="4353" y="4521"/>
                  </a:lnTo>
                  <a:lnTo>
                    <a:pt x="4369" y="4529"/>
                  </a:lnTo>
                  <a:lnTo>
                    <a:pt x="4384" y="4539"/>
                  </a:lnTo>
                  <a:lnTo>
                    <a:pt x="4396" y="4552"/>
                  </a:lnTo>
                  <a:lnTo>
                    <a:pt x="4407" y="4565"/>
                  </a:lnTo>
                  <a:lnTo>
                    <a:pt x="4416" y="4582"/>
                  </a:lnTo>
                  <a:lnTo>
                    <a:pt x="4407" y="4611"/>
                  </a:lnTo>
                  <a:lnTo>
                    <a:pt x="4396" y="4639"/>
                  </a:lnTo>
                  <a:lnTo>
                    <a:pt x="4385" y="4669"/>
                  </a:lnTo>
                  <a:lnTo>
                    <a:pt x="4373" y="4698"/>
                  </a:lnTo>
                  <a:lnTo>
                    <a:pt x="4363" y="4728"/>
                  </a:lnTo>
                  <a:lnTo>
                    <a:pt x="4352" y="4758"/>
                  </a:lnTo>
                  <a:lnTo>
                    <a:pt x="4345" y="4790"/>
                  </a:lnTo>
                  <a:lnTo>
                    <a:pt x="4339" y="4821"/>
                  </a:lnTo>
                  <a:lnTo>
                    <a:pt x="4324" y="4816"/>
                  </a:lnTo>
                  <a:lnTo>
                    <a:pt x="4310" y="4812"/>
                  </a:lnTo>
                  <a:lnTo>
                    <a:pt x="4287" y="4802"/>
                  </a:lnTo>
                  <a:lnTo>
                    <a:pt x="4264" y="4796"/>
                  </a:lnTo>
                  <a:lnTo>
                    <a:pt x="4239" y="4793"/>
                  </a:lnTo>
                  <a:lnTo>
                    <a:pt x="4213" y="4791"/>
                  </a:lnTo>
                  <a:lnTo>
                    <a:pt x="4187" y="4791"/>
                  </a:lnTo>
                  <a:lnTo>
                    <a:pt x="4160" y="4792"/>
                  </a:lnTo>
                  <a:lnTo>
                    <a:pt x="4135" y="4792"/>
                  </a:lnTo>
                  <a:lnTo>
                    <a:pt x="4108" y="4793"/>
                  </a:lnTo>
                  <a:lnTo>
                    <a:pt x="2998" y="4793"/>
                  </a:lnTo>
                  <a:lnTo>
                    <a:pt x="2980" y="4792"/>
                  </a:lnTo>
                  <a:lnTo>
                    <a:pt x="2960" y="4791"/>
                  </a:lnTo>
                  <a:lnTo>
                    <a:pt x="2940" y="4791"/>
                  </a:lnTo>
                  <a:lnTo>
                    <a:pt x="2920" y="4790"/>
                  </a:lnTo>
                  <a:lnTo>
                    <a:pt x="2899" y="4791"/>
                  </a:lnTo>
                  <a:lnTo>
                    <a:pt x="2878" y="4793"/>
                  </a:lnTo>
                  <a:lnTo>
                    <a:pt x="2857" y="4796"/>
                  </a:lnTo>
                  <a:lnTo>
                    <a:pt x="2834" y="4802"/>
                  </a:lnTo>
                  <a:lnTo>
                    <a:pt x="2821" y="4816"/>
                  </a:lnTo>
                  <a:lnTo>
                    <a:pt x="2806" y="4831"/>
                  </a:lnTo>
                  <a:lnTo>
                    <a:pt x="2798" y="4799"/>
                  </a:lnTo>
                  <a:lnTo>
                    <a:pt x="2790" y="4767"/>
                  </a:lnTo>
                  <a:lnTo>
                    <a:pt x="2780" y="4738"/>
                  </a:lnTo>
                  <a:lnTo>
                    <a:pt x="2770" y="4709"/>
                  </a:lnTo>
                  <a:lnTo>
                    <a:pt x="2759" y="4681"/>
                  </a:lnTo>
                  <a:lnTo>
                    <a:pt x="2747" y="4653"/>
                  </a:lnTo>
                  <a:lnTo>
                    <a:pt x="2734" y="4627"/>
                  </a:lnTo>
                  <a:lnTo>
                    <a:pt x="2720" y="4601"/>
                  </a:lnTo>
                  <a:lnTo>
                    <a:pt x="2721" y="4588"/>
                  </a:lnTo>
                  <a:lnTo>
                    <a:pt x="2724" y="4577"/>
                  </a:lnTo>
                  <a:lnTo>
                    <a:pt x="2730" y="4569"/>
                  </a:lnTo>
                  <a:lnTo>
                    <a:pt x="2737" y="4560"/>
                  </a:lnTo>
                  <a:lnTo>
                    <a:pt x="2752" y="4547"/>
                  </a:lnTo>
                  <a:lnTo>
                    <a:pt x="2768" y="4534"/>
                  </a:lnTo>
                  <a:lnTo>
                    <a:pt x="2778" y="4527"/>
                  </a:lnTo>
                  <a:lnTo>
                    <a:pt x="2789" y="4522"/>
                  </a:lnTo>
                  <a:lnTo>
                    <a:pt x="2801" y="4517"/>
                  </a:lnTo>
                  <a:lnTo>
                    <a:pt x="2811" y="4513"/>
                  </a:lnTo>
                  <a:lnTo>
                    <a:pt x="2822" y="4509"/>
                  </a:lnTo>
                  <a:lnTo>
                    <a:pt x="2832" y="4507"/>
                  </a:lnTo>
                  <a:lnTo>
                    <a:pt x="2843" y="4506"/>
                  </a:lnTo>
                  <a:lnTo>
                    <a:pt x="2854" y="4505"/>
                  </a:lnTo>
                  <a:lnTo>
                    <a:pt x="3487" y="4505"/>
                  </a:lnTo>
                  <a:lnTo>
                    <a:pt x="3736" y="4505"/>
                  </a:lnTo>
                  <a:lnTo>
                    <a:pt x="4300" y="4505"/>
                  </a:lnTo>
                  <a:close/>
                  <a:moveTo>
                    <a:pt x="2864" y="4831"/>
                  </a:moveTo>
                  <a:lnTo>
                    <a:pt x="2870" y="4842"/>
                  </a:lnTo>
                  <a:lnTo>
                    <a:pt x="2877" y="4852"/>
                  </a:lnTo>
                  <a:lnTo>
                    <a:pt x="2881" y="4864"/>
                  </a:lnTo>
                  <a:lnTo>
                    <a:pt x="2886" y="4875"/>
                  </a:lnTo>
                  <a:lnTo>
                    <a:pt x="2895" y="4900"/>
                  </a:lnTo>
                  <a:lnTo>
                    <a:pt x="2902" y="4926"/>
                  </a:lnTo>
                  <a:lnTo>
                    <a:pt x="2898" y="4929"/>
                  </a:lnTo>
                  <a:lnTo>
                    <a:pt x="2895" y="4931"/>
                  </a:lnTo>
                  <a:lnTo>
                    <a:pt x="2892" y="4934"/>
                  </a:lnTo>
                  <a:lnTo>
                    <a:pt x="2887" y="4935"/>
                  </a:lnTo>
                  <a:lnTo>
                    <a:pt x="2880" y="4936"/>
                  </a:lnTo>
                  <a:lnTo>
                    <a:pt x="2874" y="4936"/>
                  </a:lnTo>
                  <a:lnTo>
                    <a:pt x="2834" y="4840"/>
                  </a:lnTo>
                  <a:lnTo>
                    <a:pt x="2849" y="4835"/>
                  </a:lnTo>
                  <a:lnTo>
                    <a:pt x="2864" y="4831"/>
                  </a:lnTo>
                  <a:close/>
                  <a:moveTo>
                    <a:pt x="3189" y="5357"/>
                  </a:moveTo>
                  <a:lnTo>
                    <a:pt x="3188" y="5367"/>
                  </a:lnTo>
                  <a:lnTo>
                    <a:pt x="3186" y="5377"/>
                  </a:lnTo>
                  <a:lnTo>
                    <a:pt x="3184" y="5386"/>
                  </a:lnTo>
                  <a:lnTo>
                    <a:pt x="3181" y="5395"/>
                  </a:lnTo>
                  <a:lnTo>
                    <a:pt x="3179" y="5404"/>
                  </a:lnTo>
                  <a:lnTo>
                    <a:pt x="3178" y="5414"/>
                  </a:lnTo>
                  <a:lnTo>
                    <a:pt x="3178" y="5423"/>
                  </a:lnTo>
                  <a:lnTo>
                    <a:pt x="3180" y="5434"/>
                  </a:lnTo>
                  <a:lnTo>
                    <a:pt x="3181" y="5440"/>
                  </a:lnTo>
                  <a:lnTo>
                    <a:pt x="3183" y="5447"/>
                  </a:lnTo>
                  <a:lnTo>
                    <a:pt x="3186" y="5452"/>
                  </a:lnTo>
                  <a:lnTo>
                    <a:pt x="3189" y="5456"/>
                  </a:lnTo>
                  <a:lnTo>
                    <a:pt x="3192" y="5460"/>
                  </a:lnTo>
                  <a:lnTo>
                    <a:pt x="3196" y="5465"/>
                  </a:lnTo>
                  <a:lnTo>
                    <a:pt x="3198" y="5468"/>
                  </a:lnTo>
                  <a:lnTo>
                    <a:pt x="3199" y="5472"/>
                  </a:lnTo>
                  <a:lnTo>
                    <a:pt x="3192" y="5471"/>
                  </a:lnTo>
                  <a:lnTo>
                    <a:pt x="3186" y="5469"/>
                  </a:lnTo>
                  <a:lnTo>
                    <a:pt x="3181" y="5466"/>
                  </a:lnTo>
                  <a:lnTo>
                    <a:pt x="3177" y="5461"/>
                  </a:lnTo>
                  <a:lnTo>
                    <a:pt x="3168" y="5452"/>
                  </a:lnTo>
                  <a:lnTo>
                    <a:pt x="3161" y="5443"/>
                  </a:lnTo>
                  <a:lnTo>
                    <a:pt x="3165" y="5406"/>
                  </a:lnTo>
                  <a:lnTo>
                    <a:pt x="3170" y="5368"/>
                  </a:lnTo>
                  <a:lnTo>
                    <a:pt x="3174" y="5351"/>
                  </a:lnTo>
                  <a:lnTo>
                    <a:pt x="3182" y="5336"/>
                  </a:lnTo>
                  <a:lnTo>
                    <a:pt x="3193" y="5321"/>
                  </a:lnTo>
                  <a:lnTo>
                    <a:pt x="3208" y="5309"/>
                  </a:lnTo>
                  <a:lnTo>
                    <a:pt x="3207" y="5318"/>
                  </a:lnTo>
                  <a:lnTo>
                    <a:pt x="3203" y="5329"/>
                  </a:lnTo>
                  <a:lnTo>
                    <a:pt x="3197" y="5343"/>
                  </a:lnTo>
                  <a:lnTo>
                    <a:pt x="3189" y="5357"/>
                  </a:lnTo>
                  <a:close/>
                  <a:moveTo>
                    <a:pt x="2950" y="5051"/>
                  </a:moveTo>
                  <a:lnTo>
                    <a:pt x="2971" y="5105"/>
                  </a:lnTo>
                  <a:lnTo>
                    <a:pt x="2992" y="5159"/>
                  </a:lnTo>
                  <a:lnTo>
                    <a:pt x="3013" y="5212"/>
                  </a:lnTo>
                  <a:lnTo>
                    <a:pt x="3035" y="5266"/>
                  </a:lnTo>
                  <a:lnTo>
                    <a:pt x="3055" y="5320"/>
                  </a:lnTo>
                  <a:lnTo>
                    <a:pt x="3075" y="5374"/>
                  </a:lnTo>
                  <a:lnTo>
                    <a:pt x="3094" y="5428"/>
                  </a:lnTo>
                  <a:lnTo>
                    <a:pt x="3113" y="5481"/>
                  </a:lnTo>
                  <a:lnTo>
                    <a:pt x="3106" y="5483"/>
                  </a:lnTo>
                  <a:lnTo>
                    <a:pt x="3097" y="5486"/>
                  </a:lnTo>
                  <a:lnTo>
                    <a:pt x="3093" y="5488"/>
                  </a:lnTo>
                  <a:lnTo>
                    <a:pt x="3088" y="5489"/>
                  </a:lnTo>
                  <a:lnTo>
                    <a:pt x="3081" y="5490"/>
                  </a:lnTo>
                  <a:lnTo>
                    <a:pt x="3075" y="5491"/>
                  </a:lnTo>
                  <a:lnTo>
                    <a:pt x="3057" y="5447"/>
                  </a:lnTo>
                  <a:lnTo>
                    <a:pt x="3041" y="5402"/>
                  </a:lnTo>
                  <a:lnTo>
                    <a:pt x="3026" y="5356"/>
                  </a:lnTo>
                  <a:lnTo>
                    <a:pt x="3012" y="5309"/>
                  </a:lnTo>
                  <a:lnTo>
                    <a:pt x="2998" y="5263"/>
                  </a:lnTo>
                  <a:lnTo>
                    <a:pt x="2983" y="5216"/>
                  </a:lnTo>
                  <a:lnTo>
                    <a:pt x="2967" y="5172"/>
                  </a:lnTo>
                  <a:lnTo>
                    <a:pt x="2950" y="5127"/>
                  </a:lnTo>
                  <a:lnTo>
                    <a:pt x="2944" y="5113"/>
                  </a:lnTo>
                  <a:lnTo>
                    <a:pt x="2937" y="5099"/>
                  </a:lnTo>
                  <a:lnTo>
                    <a:pt x="2932" y="5085"/>
                  </a:lnTo>
                  <a:lnTo>
                    <a:pt x="2927" y="5071"/>
                  </a:lnTo>
                  <a:lnTo>
                    <a:pt x="2919" y="5046"/>
                  </a:lnTo>
                  <a:lnTo>
                    <a:pt x="2912" y="5022"/>
                  </a:lnTo>
                  <a:lnTo>
                    <a:pt x="2921" y="5015"/>
                  </a:lnTo>
                  <a:lnTo>
                    <a:pt x="2929" y="5013"/>
                  </a:lnTo>
                  <a:lnTo>
                    <a:pt x="2934" y="5016"/>
                  </a:lnTo>
                  <a:lnTo>
                    <a:pt x="2938" y="5022"/>
                  </a:lnTo>
                  <a:lnTo>
                    <a:pt x="2944" y="5038"/>
                  </a:lnTo>
                  <a:lnTo>
                    <a:pt x="2950" y="5051"/>
                  </a:lnTo>
                  <a:close/>
                  <a:moveTo>
                    <a:pt x="3142" y="5501"/>
                  </a:moveTo>
                  <a:lnTo>
                    <a:pt x="3137" y="5506"/>
                  </a:lnTo>
                  <a:lnTo>
                    <a:pt x="3131" y="5510"/>
                  </a:lnTo>
                  <a:lnTo>
                    <a:pt x="3124" y="5513"/>
                  </a:lnTo>
                  <a:lnTo>
                    <a:pt x="3116" y="5514"/>
                  </a:lnTo>
                  <a:lnTo>
                    <a:pt x="3108" y="5516"/>
                  </a:lnTo>
                  <a:lnTo>
                    <a:pt x="3099" y="5520"/>
                  </a:lnTo>
                  <a:lnTo>
                    <a:pt x="3092" y="5523"/>
                  </a:lnTo>
                  <a:lnTo>
                    <a:pt x="3084" y="5529"/>
                  </a:lnTo>
                  <a:lnTo>
                    <a:pt x="3070" y="5529"/>
                  </a:lnTo>
                  <a:lnTo>
                    <a:pt x="3055" y="5529"/>
                  </a:lnTo>
                  <a:lnTo>
                    <a:pt x="3064" y="5522"/>
                  </a:lnTo>
                  <a:lnTo>
                    <a:pt x="3075" y="5514"/>
                  </a:lnTo>
                  <a:lnTo>
                    <a:pt x="3084" y="5508"/>
                  </a:lnTo>
                  <a:lnTo>
                    <a:pt x="3094" y="5501"/>
                  </a:lnTo>
                  <a:lnTo>
                    <a:pt x="3107" y="5499"/>
                  </a:lnTo>
                  <a:lnTo>
                    <a:pt x="3117" y="5496"/>
                  </a:lnTo>
                  <a:lnTo>
                    <a:pt x="3123" y="5496"/>
                  </a:lnTo>
                  <a:lnTo>
                    <a:pt x="3129" y="5496"/>
                  </a:lnTo>
                  <a:lnTo>
                    <a:pt x="3134" y="5497"/>
                  </a:lnTo>
                  <a:lnTo>
                    <a:pt x="3142" y="5501"/>
                  </a:lnTo>
                  <a:close/>
                  <a:moveTo>
                    <a:pt x="3142" y="5539"/>
                  </a:moveTo>
                  <a:lnTo>
                    <a:pt x="3137" y="5542"/>
                  </a:lnTo>
                  <a:lnTo>
                    <a:pt x="3131" y="5546"/>
                  </a:lnTo>
                  <a:lnTo>
                    <a:pt x="3124" y="5549"/>
                  </a:lnTo>
                  <a:lnTo>
                    <a:pt x="3115" y="5551"/>
                  </a:lnTo>
                  <a:lnTo>
                    <a:pt x="3106" y="5554"/>
                  </a:lnTo>
                  <a:lnTo>
                    <a:pt x="3096" y="5557"/>
                  </a:lnTo>
                  <a:lnTo>
                    <a:pt x="3085" y="5558"/>
                  </a:lnTo>
                  <a:lnTo>
                    <a:pt x="3075" y="5558"/>
                  </a:lnTo>
                  <a:lnTo>
                    <a:pt x="3075" y="5554"/>
                  </a:lnTo>
                  <a:lnTo>
                    <a:pt x="3076" y="5550"/>
                  </a:lnTo>
                  <a:lnTo>
                    <a:pt x="3078" y="5547"/>
                  </a:lnTo>
                  <a:lnTo>
                    <a:pt x="3080" y="5545"/>
                  </a:lnTo>
                  <a:lnTo>
                    <a:pt x="3083" y="5542"/>
                  </a:lnTo>
                  <a:lnTo>
                    <a:pt x="3087" y="5541"/>
                  </a:lnTo>
                  <a:lnTo>
                    <a:pt x="3090" y="5539"/>
                  </a:lnTo>
                  <a:lnTo>
                    <a:pt x="3094" y="5539"/>
                  </a:lnTo>
                  <a:lnTo>
                    <a:pt x="3108" y="5539"/>
                  </a:lnTo>
                  <a:lnTo>
                    <a:pt x="3121" y="5539"/>
                  </a:lnTo>
                  <a:lnTo>
                    <a:pt x="3132" y="5539"/>
                  </a:lnTo>
                  <a:lnTo>
                    <a:pt x="3142" y="5539"/>
                  </a:lnTo>
                  <a:close/>
                  <a:moveTo>
                    <a:pt x="3295" y="5539"/>
                  </a:moveTo>
                  <a:lnTo>
                    <a:pt x="3286" y="5539"/>
                  </a:lnTo>
                  <a:lnTo>
                    <a:pt x="3278" y="5531"/>
                  </a:lnTo>
                  <a:lnTo>
                    <a:pt x="3272" y="5523"/>
                  </a:lnTo>
                  <a:lnTo>
                    <a:pt x="3267" y="5513"/>
                  </a:lnTo>
                  <a:lnTo>
                    <a:pt x="3261" y="5504"/>
                  </a:lnTo>
                  <a:lnTo>
                    <a:pt x="3250" y="5484"/>
                  </a:lnTo>
                  <a:lnTo>
                    <a:pt x="3237" y="5462"/>
                  </a:lnTo>
                  <a:lnTo>
                    <a:pt x="3236" y="5462"/>
                  </a:lnTo>
                  <a:lnTo>
                    <a:pt x="3234" y="5464"/>
                  </a:lnTo>
                  <a:lnTo>
                    <a:pt x="3233" y="5465"/>
                  </a:lnTo>
                  <a:lnTo>
                    <a:pt x="3233" y="5466"/>
                  </a:lnTo>
                  <a:lnTo>
                    <a:pt x="3235" y="5469"/>
                  </a:lnTo>
                  <a:lnTo>
                    <a:pt x="3237" y="5472"/>
                  </a:lnTo>
                  <a:lnTo>
                    <a:pt x="3238" y="5483"/>
                  </a:lnTo>
                  <a:lnTo>
                    <a:pt x="3242" y="5493"/>
                  </a:lnTo>
                  <a:lnTo>
                    <a:pt x="3246" y="5504"/>
                  </a:lnTo>
                  <a:lnTo>
                    <a:pt x="3253" y="5514"/>
                  </a:lnTo>
                  <a:lnTo>
                    <a:pt x="3259" y="5526"/>
                  </a:lnTo>
                  <a:lnTo>
                    <a:pt x="3265" y="5536"/>
                  </a:lnTo>
                  <a:lnTo>
                    <a:pt x="3271" y="5547"/>
                  </a:lnTo>
                  <a:lnTo>
                    <a:pt x="3275" y="5558"/>
                  </a:lnTo>
                  <a:lnTo>
                    <a:pt x="3275" y="5578"/>
                  </a:lnTo>
                  <a:lnTo>
                    <a:pt x="3274" y="5596"/>
                  </a:lnTo>
                  <a:lnTo>
                    <a:pt x="3273" y="5605"/>
                  </a:lnTo>
                  <a:lnTo>
                    <a:pt x="3272" y="5614"/>
                  </a:lnTo>
                  <a:lnTo>
                    <a:pt x="3269" y="5624"/>
                  </a:lnTo>
                  <a:lnTo>
                    <a:pt x="3265" y="5634"/>
                  </a:lnTo>
                  <a:lnTo>
                    <a:pt x="3252" y="5641"/>
                  </a:lnTo>
                  <a:lnTo>
                    <a:pt x="3237" y="5649"/>
                  </a:lnTo>
                  <a:lnTo>
                    <a:pt x="3223" y="5656"/>
                  </a:lnTo>
                  <a:lnTo>
                    <a:pt x="3208" y="5663"/>
                  </a:lnTo>
                  <a:lnTo>
                    <a:pt x="3203" y="5656"/>
                  </a:lnTo>
                  <a:lnTo>
                    <a:pt x="3201" y="5651"/>
                  </a:lnTo>
                  <a:lnTo>
                    <a:pt x="3200" y="5645"/>
                  </a:lnTo>
                  <a:lnTo>
                    <a:pt x="3201" y="5640"/>
                  </a:lnTo>
                  <a:lnTo>
                    <a:pt x="3206" y="5632"/>
                  </a:lnTo>
                  <a:lnTo>
                    <a:pt x="3208" y="5624"/>
                  </a:lnTo>
                  <a:lnTo>
                    <a:pt x="3210" y="5607"/>
                  </a:lnTo>
                  <a:lnTo>
                    <a:pt x="3210" y="5591"/>
                  </a:lnTo>
                  <a:lnTo>
                    <a:pt x="3208" y="5578"/>
                  </a:lnTo>
                  <a:lnTo>
                    <a:pt x="3204" y="5564"/>
                  </a:lnTo>
                  <a:lnTo>
                    <a:pt x="3198" y="5550"/>
                  </a:lnTo>
                  <a:lnTo>
                    <a:pt x="3189" y="5538"/>
                  </a:lnTo>
                  <a:lnTo>
                    <a:pt x="3181" y="5524"/>
                  </a:lnTo>
                  <a:lnTo>
                    <a:pt x="3170" y="5510"/>
                  </a:lnTo>
                  <a:lnTo>
                    <a:pt x="3174" y="5510"/>
                  </a:lnTo>
                  <a:lnTo>
                    <a:pt x="3180" y="5510"/>
                  </a:lnTo>
                  <a:lnTo>
                    <a:pt x="3198" y="5515"/>
                  </a:lnTo>
                  <a:lnTo>
                    <a:pt x="3210" y="5525"/>
                  </a:lnTo>
                  <a:lnTo>
                    <a:pt x="3218" y="5538"/>
                  </a:lnTo>
                  <a:lnTo>
                    <a:pt x="3223" y="5551"/>
                  </a:lnTo>
                  <a:lnTo>
                    <a:pt x="3225" y="5567"/>
                  </a:lnTo>
                  <a:lnTo>
                    <a:pt x="3228" y="5584"/>
                  </a:lnTo>
                  <a:lnTo>
                    <a:pt x="3232" y="5600"/>
                  </a:lnTo>
                  <a:lnTo>
                    <a:pt x="3237" y="5615"/>
                  </a:lnTo>
                  <a:lnTo>
                    <a:pt x="3242" y="5615"/>
                  </a:lnTo>
                  <a:lnTo>
                    <a:pt x="3246" y="5615"/>
                  </a:lnTo>
                  <a:lnTo>
                    <a:pt x="3253" y="5608"/>
                  </a:lnTo>
                  <a:lnTo>
                    <a:pt x="3255" y="5601"/>
                  </a:lnTo>
                  <a:lnTo>
                    <a:pt x="3255" y="5594"/>
                  </a:lnTo>
                  <a:lnTo>
                    <a:pt x="3254" y="5586"/>
                  </a:lnTo>
                  <a:lnTo>
                    <a:pt x="3250" y="5572"/>
                  </a:lnTo>
                  <a:lnTo>
                    <a:pt x="3246" y="5558"/>
                  </a:lnTo>
                  <a:lnTo>
                    <a:pt x="3236" y="5528"/>
                  </a:lnTo>
                  <a:lnTo>
                    <a:pt x="3224" y="5495"/>
                  </a:lnTo>
                  <a:lnTo>
                    <a:pt x="3221" y="5479"/>
                  </a:lnTo>
                  <a:lnTo>
                    <a:pt x="3221" y="5464"/>
                  </a:lnTo>
                  <a:lnTo>
                    <a:pt x="3226" y="5448"/>
                  </a:lnTo>
                  <a:lnTo>
                    <a:pt x="3237" y="5434"/>
                  </a:lnTo>
                  <a:lnTo>
                    <a:pt x="3250" y="5441"/>
                  </a:lnTo>
                  <a:lnTo>
                    <a:pt x="3260" y="5453"/>
                  </a:lnTo>
                  <a:lnTo>
                    <a:pt x="3268" y="5465"/>
                  </a:lnTo>
                  <a:lnTo>
                    <a:pt x="3273" y="5478"/>
                  </a:lnTo>
                  <a:lnTo>
                    <a:pt x="3283" y="5509"/>
                  </a:lnTo>
                  <a:lnTo>
                    <a:pt x="3295" y="5539"/>
                  </a:lnTo>
                  <a:close/>
                  <a:moveTo>
                    <a:pt x="3123" y="5673"/>
                  </a:moveTo>
                  <a:lnTo>
                    <a:pt x="3118" y="5676"/>
                  </a:lnTo>
                  <a:lnTo>
                    <a:pt x="3112" y="5678"/>
                  </a:lnTo>
                  <a:lnTo>
                    <a:pt x="3105" y="5679"/>
                  </a:lnTo>
                  <a:lnTo>
                    <a:pt x="3097" y="5680"/>
                  </a:lnTo>
                  <a:lnTo>
                    <a:pt x="3080" y="5681"/>
                  </a:lnTo>
                  <a:lnTo>
                    <a:pt x="3064" y="5682"/>
                  </a:lnTo>
                  <a:lnTo>
                    <a:pt x="3075" y="5673"/>
                  </a:lnTo>
                  <a:lnTo>
                    <a:pt x="3084" y="5663"/>
                  </a:lnTo>
                  <a:lnTo>
                    <a:pt x="3093" y="5663"/>
                  </a:lnTo>
                  <a:lnTo>
                    <a:pt x="3103" y="5664"/>
                  </a:lnTo>
                  <a:lnTo>
                    <a:pt x="3109" y="5666"/>
                  </a:lnTo>
                  <a:lnTo>
                    <a:pt x="3114" y="5667"/>
                  </a:lnTo>
                  <a:lnTo>
                    <a:pt x="3118" y="5670"/>
                  </a:lnTo>
                  <a:lnTo>
                    <a:pt x="3123" y="5673"/>
                  </a:lnTo>
                  <a:close/>
                  <a:moveTo>
                    <a:pt x="3161" y="5586"/>
                  </a:moveTo>
                  <a:lnTo>
                    <a:pt x="3164" y="5589"/>
                  </a:lnTo>
                  <a:lnTo>
                    <a:pt x="3168" y="5590"/>
                  </a:lnTo>
                  <a:lnTo>
                    <a:pt x="3171" y="5590"/>
                  </a:lnTo>
                  <a:lnTo>
                    <a:pt x="3174" y="5590"/>
                  </a:lnTo>
                  <a:lnTo>
                    <a:pt x="3182" y="5587"/>
                  </a:lnTo>
                  <a:lnTo>
                    <a:pt x="3189" y="5586"/>
                  </a:lnTo>
                  <a:lnTo>
                    <a:pt x="3191" y="5597"/>
                  </a:lnTo>
                  <a:lnTo>
                    <a:pt x="3189" y="5608"/>
                  </a:lnTo>
                  <a:lnTo>
                    <a:pt x="3186" y="5619"/>
                  </a:lnTo>
                  <a:lnTo>
                    <a:pt x="3182" y="5630"/>
                  </a:lnTo>
                  <a:lnTo>
                    <a:pt x="3180" y="5640"/>
                  </a:lnTo>
                  <a:lnTo>
                    <a:pt x="3179" y="5651"/>
                  </a:lnTo>
                  <a:lnTo>
                    <a:pt x="3182" y="5661"/>
                  </a:lnTo>
                  <a:lnTo>
                    <a:pt x="3189" y="5673"/>
                  </a:lnTo>
                  <a:lnTo>
                    <a:pt x="3189" y="5676"/>
                  </a:lnTo>
                  <a:lnTo>
                    <a:pt x="3188" y="5679"/>
                  </a:lnTo>
                  <a:lnTo>
                    <a:pt x="3186" y="5682"/>
                  </a:lnTo>
                  <a:lnTo>
                    <a:pt x="3183" y="5686"/>
                  </a:lnTo>
                  <a:lnTo>
                    <a:pt x="3181" y="5688"/>
                  </a:lnTo>
                  <a:lnTo>
                    <a:pt x="3178" y="5690"/>
                  </a:lnTo>
                  <a:lnTo>
                    <a:pt x="3173" y="5691"/>
                  </a:lnTo>
                  <a:lnTo>
                    <a:pt x="3170" y="5692"/>
                  </a:lnTo>
                  <a:lnTo>
                    <a:pt x="3159" y="5690"/>
                  </a:lnTo>
                  <a:lnTo>
                    <a:pt x="3152" y="5684"/>
                  </a:lnTo>
                  <a:lnTo>
                    <a:pt x="3149" y="5676"/>
                  </a:lnTo>
                  <a:lnTo>
                    <a:pt x="3147" y="5667"/>
                  </a:lnTo>
                  <a:lnTo>
                    <a:pt x="3147" y="5657"/>
                  </a:lnTo>
                  <a:lnTo>
                    <a:pt x="3145" y="5648"/>
                  </a:lnTo>
                  <a:lnTo>
                    <a:pt x="3141" y="5639"/>
                  </a:lnTo>
                  <a:lnTo>
                    <a:pt x="3132" y="5634"/>
                  </a:lnTo>
                  <a:lnTo>
                    <a:pt x="3128" y="5632"/>
                  </a:lnTo>
                  <a:lnTo>
                    <a:pt x="3124" y="5632"/>
                  </a:lnTo>
                  <a:lnTo>
                    <a:pt x="3118" y="5633"/>
                  </a:lnTo>
                  <a:lnTo>
                    <a:pt x="3113" y="5634"/>
                  </a:lnTo>
                  <a:lnTo>
                    <a:pt x="3108" y="5636"/>
                  </a:lnTo>
                  <a:lnTo>
                    <a:pt x="3102" y="5637"/>
                  </a:lnTo>
                  <a:lnTo>
                    <a:pt x="3097" y="5637"/>
                  </a:lnTo>
                  <a:lnTo>
                    <a:pt x="3094" y="5634"/>
                  </a:lnTo>
                  <a:lnTo>
                    <a:pt x="3094" y="5620"/>
                  </a:lnTo>
                  <a:lnTo>
                    <a:pt x="3096" y="5606"/>
                  </a:lnTo>
                  <a:lnTo>
                    <a:pt x="3098" y="5601"/>
                  </a:lnTo>
                  <a:lnTo>
                    <a:pt x="3101" y="5596"/>
                  </a:lnTo>
                  <a:lnTo>
                    <a:pt x="3107" y="5590"/>
                  </a:lnTo>
                  <a:lnTo>
                    <a:pt x="3113" y="5586"/>
                  </a:lnTo>
                  <a:lnTo>
                    <a:pt x="3127" y="5585"/>
                  </a:lnTo>
                  <a:lnTo>
                    <a:pt x="3141" y="5583"/>
                  </a:lnTo>
                  <a:lnTo>
                    <a:pt x="3146" y="5582"/>
                  </a:lnTo>
                  <a:lnTo>
                    <a:pt x="3152" y="5582"/>
                  </a:lnTo>
                  <a:lnTo>
                    <a:pt x="3156" y="5584"/>
                  </a:lnTo>
                  <a:lnTo>
                    <a:pt x="3161" y="5586"/>
                  </a:lnTo>
                  <a:close/>
                  <a:moveTo>
                    <a:pt x="2528" y="5462"/>
                  </a:moveTo>
                  <a:lnTo>
                    <a:pt x="2546" y="5477"/>
                  </a:lnTo>
                  <a:lnTo>
                    <a:pt x="2565" y="5492"/>
                  </a:lnTo>
                  <a:lnTo>
                    <a:pt x="2586" y="5507"/>
                  </a:lnTo>
                  <a:lnTo>
                    <a:pt x="2606" y="5522"/>
                  </a:lnTo>
                  <a:lnTo>
                    <a:pt x="2627" y="5535"/>
                  </a:lnTo>
                  <a:lnTo>
                    <a:pt x="2648" y="5548"/>
                  </a:lnTo>
                  <a:lnTo>
                    <a:pt x="2669" y="5559"/>
                  </a:lnTo>
                  <a:lnTo>
                    <a:pt x="2692" y="5567"/>
                  </a:lnTo>
                  <a:lnTo>
                    <a:pt x="2692" y="5586"/>
                  </a:lnTo>
                  <a:lnTo>
                    <a:pt x="2670" y="5582"/>
                  </a:lnTo>
                  <a:lnTo>
                    <a:pt x="2650" y="5575"/>
                  </a:lnTo>
                  <a:lnTo>
                    <a:pt x="2630" y="5565"/>
                  </a:lnTo>
                  <a:lnTo>
                    <a:pt x="2611" y="5554"/>
                  </a:lnTo>
                  <a:lnTo>
                    <a:pt x="2592" y="5542"/>
                  </a:lnTo>
                  <a:lnTo>
                    <a:pt x="2574" y="5529"/>
                  </a:lnTo>
                  <a:lnTo>
                    <a:pt x="2556" y="5514"/>
                  </a:lnTo>
                  <a:lnTo>
                    <a:pt x="2538" y="5501"/>
                  </a:lnTo>
                  <a:lnTo>
                    <a:pt x="2535" y="5496"/>
                  </a:lnTo>
                  <a:lnTo>
                    <a:pt x="2533" y="5492"/>
                  </a:lnTo>
                  <a:lnTo>
                    <a:pt x="2531" y="5487"/>
                  </a:lnTo>
                  <a:lnTo>
                    <a:pt x="2529" y="5481"/>
                  </a:lnTo>
                  <a:lnTo>
                    <a:pt x="2528" y="5471"/>
                  </a:lnTo>
                  <a:lnTo>
                    <a:pt x="2528" y="5462"/>
                  </a:lnTo>
                  <a:close/>
                  <a:moveTo>
                    <a:pt x="2595" y="5663"/>
                  </a:moveTo>
                  <a:lnTo>
                    <a:pt x="2595" y="5670"/>
                  </a:lnTo>
                  <a:lnTo>
                    <a:pt x="2594" y="5676"/>
                  </a:lnTo>
                  <a:lnTo>
                    <a:pt x="2593" y="5678"/>
                  </a:lnTo>
                  <a:lnTo>
                    <a:pt x="2591" y="5680"/>
                  </a:lnTo>
                  <a:lnTo>
                    <a:pt x="2589" y="5681"/>
                  </a:lnTo>
                  <a:lnTo>
                    <a:pt x="2586" y="5682"/>
                  </a:lnTo>
                  <a:lnTo>
                    <a:pt x="2582" y="5681"/>
                  </a:lnTo>
                  <a:lnTo>
                    <a:pt x="2580" y="5680"/>
                  </a:lnTo>
                  <a:lnTo>
                    <a:pt x="2578" y="5678"/>
                  </a:lnTo>
                  <a:lnTo>
                    <a:pt x="2577" y="5676"/>
                  </a:lnTo>
                  <a:lnTo>
                    <a:pt x="2576" y="5670"/>
                  </a:lnTo>
                  <a:lnTo>
                    <a:pt x="2576" y="5663"/>
                  </a:lnTo>
                  <a:lnTo>
                    <a:pt x="2576" y="5650"/>
                  </a:lnTo>
                  <a:lnTo>
                    <a:pt x="2576" y="5643"/>
                  </a:lnTo>
                  <a:lnTo>
                    <a:pt x="2582" y="5644"/>
                  </a:lnTo>
                  <a:lnTo>
                    <a:pt x="2586" y="5645"/>
                  </a:lnTo>
                  <a:lnTo>
                    <a:pt x="2588" y="5648"/>
                  </a:lnTo>
                  <a:lnTo>
                    <a:pt x="2590" y="5650"/>
                  </a:lnTo>
                  <a:lnTo>
                    <a:pt x="2591" y="5656"/>
                  </a:lnTo>
                  <a:lnTo>
                    <a:pt x="2595" y="5663"/>
                  </a:lnTo>
                  <a:close/>
                  <a:moveTo>
                    <a:pt x="4463" y="4419"/>
                  </a:moveTo>
                  <a:lnTo>
                    <a:pt x="4463" y="4423"/>
                  </a:lnTo>
                  <a:lnTo>
                    <a:pt x="4462" y="4425"/>
                  </a:lnTo>
                  <a:lnTo>
                    <a:pt x="4460" y="4427"/>
                  </a:lnTo>
                  <a:lnTo>
                    <a:pt x="4458" y="4428"/>
                  </a:lnTo>
                  <a:lnTo>
                    <a:pt x="4452" y="4429"/>
                  </a:lnTo>
                  <a:lnTo>
                    <a:pt x="4444" y="4429"/>
                  </a:lnTo>
                  <a:lnTo>
                    <a:pt x="4441" y="4429"/>
                  </a:lnTo>
                  <a:lnTo>
                    <a:pt x="4437" y="4427"/>
                  </a:lnTo>
                  <a:lnTo>
                    <a:pt x="4434" y="4426"/>
                  </a:lnTo>
                  <a:lnTo>
                    <a:pt x="4431" y="4423"/>
                  </a:lnTo>
                  <a:lnTo>
                    <a:pt x="4428" y="4421"/>
                  </a:lnTo>
                  <a:lnTo>
                    <a:pt x="4427" y="4417"/>
                  </a:lnTo>
                  <a:lnTo>
                    <a:pt x="4425" y="4413"/>
                  </a:lnTo>
                  <a:lnTo>
                    <a:pt x="4425" y="4410"/>
                  </a:lnTo>
                  <a:lnTo>
                    <a:pt x="4422" y="4407"/>
                  </a:lnTo>
                  <a:lnTo>
                    <a:pt x="4421" y="4403"/>
                  </a:lnTo>
                  <a:lnTo>
                    <a:pt x="4422" y="4399"/>
                  </a:lnTo>
                  <a:lnTo>
                    <a:pt x="4423" y="4396"/>
                  </a:lnTo>
                  <a:lnTo>
                    <a:pt x="4425" y="4394"/>
                  </a:lnTo>
                  <a:lnTo>
                    <a:pt x="4428" y="4392"/>
                  </a:lnTo>
                  <a:lnTo>
                    <a:pt x="4431" y="4391"/>
                  </a:lnTo>
                  <a:lnTo>
                    <a:pt x="4435" y="4391"/>
                  </a:lnTo>
                  <a:lnTo>
                    <a:pt x="4442" y="4396"/>
                  </a:lnTo>
                  <a:lnTo>
                    <a:pt x="4449" y="4401"/>
                  </a:lnTo>
                  <a:lnTo>
                    <a:pt x="4453" y="4405"/>
                  </a:lnTo>
                  <a:lnTo>
                    <a:pt x="4456" y="4408"/>
                  </a:lnTo>
                  <a:lnTo>
                    <a:pt x="4460" y="4413"/>
                  </a:lnTo>
                  <a:lnTo>
                    <a:pt x="4463" y="4419"/>
                  </a:lnTo>
                  <a:close/>
                  <a:moveTo>
                    <a:pt x="4473" y="4334"/>
                  </a:moveTo>
                  <a:lnTo>
                    <a:pt x="4473" y="4336"/>
                  </a:lnTo>
                  <a:lnTo>
                    <a:pt x="4472" y="4337"/>
                  </a:lnTo>
                  <a:lnTo>
                    <a:pt x="4470" y="4338"/>
                  </a:lnTo>
                  <a:lnTo>
                    <a:pt x="4469" y="4337"/>
                  </a:lnTo>
                  <a:lnTo>
                    <a:pt x="4465" y="4335"/>
                  </a:lnTo>
                  <a:lnTo>
                    <a:pt x="4463" y="4334"/>
                  </a:lnTo>
                  <a:lnTo>
                    <a:pt x="4460" y="4333"/>
                  </a:lnTo>
                  <a:lnTo>
                    <a:pt x="4458" y="4332"/>
                  </a:lnTo>
                  <a:lnTo>
                    <a:pt x="4456" y="4330"/>
                  </a:lnTo>
                  <a:lnTo>
                    <a:pt x="4455" y="4327"/>
                  </a:lnTo>
                  <a:lnTo>
                    <a:pt x="4454" y="4321"/>
                  </a:lnTo>
                  <a:lnTo>
                    <a:pt x="4454" y="4314"/>
                  </a:lnTo>
                  <a:lnTo>
                    <a:pt x="4460" y="4309"/>
                  </a:lnTo>
                  <a:lnTo>
                    <a:pt x="4466" y="4307"/>
                  </a:lnTo>
                  <a:lnTo>
                    <a:pt x="4471" y="4309"/>
                  </a:lnTo>
                  <a:lnTo>
                    <a:pt x="4474" y="4313"/>
                  </a:lnTo>
                  <a:lnTo>
                    <a:pt x="4476" y="4318"/>
                  </a:lnTo>
                  <a:lnTo>
                    <a:pt x="4477" y="4323"/>
                  </a:lnTo>
                  <a:lnTo>
                    <a:pt x="4476" y="4328"/>
                  </a:lnTo>
                  <a:lnTo>
                    <a:pt x="4473" y="4334"/>
                  </a:lnTo>
                  <a:close/>
                  <a:moveTo>
                    <a:pt x="4425" y="4467"/>
                  </a:moveTo>
                  <a:lnTo>
                    <a:pt x="4406" y="4505"/>
                  </a:lnTo>
                  <a:lnTo>
                    <a:pt x="4401" y="4505"/>
                  </a:lnTo>
                  <a:lnTo>
                    <a:pt x="4398" y="4504"/>
                  </a:lnTo>
                  <a:lnTo>
                    <a:pt x="4396" y="4502"/>
                  </a:lnTo>
                  <a:lnTo>
                    <a:pt x="4396" y="4496"/>
                  </a:lnTo>
                  <a:lnTo>
                    <a:pt x="4406" y="4458"/>
                  </a:lnTo>
                  <a:lnTo>
                    <a:pt x="4411" y="4458"/>
                  </a:lnTo>
                  <a:lnTo>
                    <a:pt x="4416" y="4459"/>
                  </a:lnTo>
                  <a:lnTo>
                    <a:pt x="4420" y="4462"/>
                  </a:lnTo>
                  <a:lnTo>
                    <a:pt x="4425" y="4467"/>
                  </a:lnTo>
                  <a:close/>
                  <a:moveTo>
                    <a:pt x="4252" y="4955"/>
                  </a:moveTo>
                  <a:lnTo>
                    <a:pt x="4254" y="4963"/>
                  </a:lnTo>
                  <a:lnTo>
                    <a:pt x="4255" y="4973"/>
                  </a:lnTo>
                  <a:lnTo>
                    <a:pt x="4255" y="4977"/>
                  </a:lnTo>
                  <a:lnTo>
                    <a:pt x="4252" y="4981"/>
                  </a:lnTo>
                  <a:lnTo>
                    <a:pt x="4249" y="4983"/>
                  </a:lnTo>
                  <a:lnTo>
                    <a:pt x="4243" y="4983"/>
                  </a:lnTo>
                  <a:lnTo>
                    <a:pt x="4232" y="4983"/>
                  </a:lnTo>
                  <a:lnTo>
                    <a:pt x="4222" y="4980"/>
                  </a:lnTo>
                  <a:lnTo>
                    <a:pt x="4212" y="4976"/>
                  </a:lnTo>
                  <a:lnTo>
                    <a:pt x="4203" y="4971"/>
                  </a:lnTo>
                  <a:lnTo>
                    <a:pt x="4194" y="4964"/>
                  </a:lnTo>
                  <a:lnTo>
                    <a:pt x="4187" y="4956"/>
                  </a:lnTo>
                  <a:lnTo>
                    <a:pt x="4180" y="4946"/>
                  </a:lnTo>
                  <a:lnTo>
                    <a:pt x="4176" y="4936"/>
                  </a:lnTo>
                  <a:lnTo>
                    <a:pt x="4177" y="4930"/>
                  </a:lnTo>
                  <a:lnTo>
                    <a:pt x="4180" y="4928"/>
                  </a:lnTo>
                  <a:lnTo>
                    <a:pt x="4186" y="4927"/>
                  </a:lnTo>
                  <a:lnTo>
                    <a:pt x="4193" y="4928"/>
                  </a:lnTo>
                  <a:lnTo>
                    <a:pt x="4208" y="4934"/>
                  </a:lnTo>
                  <a:lnTo>
                    <a:pt x="4224" y="4936"/>
                  </a:lnTo>
                  <a:lnTo>
                    <a:pt x="4252" y="4955"/>
                  </a:lnTo>
                  <a:close/>
                  <a:moveTo>
                    <a:pt x="4291" y="4840"/>
                  </a:moveTo>
                  <a:lnTo>
                    <a:pt x="4283" y="4862"/>
                  </a:lnTo>
                  <a:lnTo>
                    <a:pt x="4276" y="4882"/>
                  </a:lnTo>
                  <a:lnTo>
                    <a:pt x="4270" y="4892"/>
                  </a:lnTo>
                  <a:lnTo>
                    <a:pt x="4265" y="4901"/>
                  </a:lnTo>
                  <a:lnTo>
                    <a:pt x="4260" y="4909"/>
                  </a:lnTo>
                  <a:lnTo>
                    <a:pt x="4252" y="4917"/>
                  </a:lnTo>
                  <a:lnTo>
                    <a:pt x="4224" y="4917"/>
                  </a:lnTo>
                  <a:lnTo>
                    <a:pt x="4232" y="4895"/>
                  </a:lnTo>
                  <a:lnTo>
                    <a:pt x="4242" y="4873"/>
                  </a:lnTo>
                  <a:lnTo>
                    <a:pt x="4246" y="4863"/>
                  </a:lnTo>
                  <a:lnTo>
                    <a:pt x="4249" y="4852"/>
                  </a:lnTo>
                  <a:lnTo>
                    <a:pt x="4251" y="4842"/>
                  </a:lnTo>
                  <a:lnTo>
                    <a:pt x="4252" y="4831"/>
                  </a:lnTo>
                  <a:lnTo>
                    <a:pt x="4255" y="4822"/>
                  </a:lnTo>
                  <a:lnTo>
                    <a:pt x="4259" y="4817"/>
                  </a:lnTo>
                  <a:lnTo>
                    <a:pt x="4265" y="4816"/>
                  </a:lnTo>
                  <a:lnTo>
                    <a:pt x="4272" y="4817"/>
                  </a:lnTo>
                  <a:lnTo>
                    <a:pt x="4279" y="4821"/>
                  </a:lnTo>
                  <a:lnTo>
                    <a:pt x="4285" y="4827"/>
                  </a:lnTo>
                  <a:lnTo>
                    <a:pt x="4290" y="4833"/>
                  </a:lnTo>
                  <a:lnTo>
                    <a:pt x="4291" y="4840"/>
                  </a:lnTo>
                  <a:close/>
                  <a:moveTo>
                    <a:pt x="3965" y="5434"/>
                  </a:moveTo>
                  <a:lnTo>
                    <a:pt x="3959" y="5442"/>
                  </a:lnTo>
                  <a:lnTo>
                    <a:pt x="3955" y="5451"/>
                  </a:lnTo>
                  <a:lnTo>
                    <a:pt x="3952" y="5455"/>
                  </a:lnTo>
                  <a:lnTo>
                    <a:pt x="3947" y="5459"/>
                  </a:lnTo>
                  <a:lnTo>
                    <a:pt x="3943" y="5461"/>
                  </a:lnTo>
                  <a:lnTo>
                    <a:pt x="3937" y="5462"/>
                  </a:lnTo>
                  <a:lnTo>
                    <a:pt x="3939" y="5447"/>
                  </a:lnTo>
                  <a:lnTo>
                    <a:pt x="3945" y="5428"/>
                  </a:lnTo>
                  <a:lnTo>
                    <a:pt x="3947" y="5417"/>
                  </a:lnTo>
                  <a:lnTo>
                    <a:pt x="3949" y="5407"/>
                  </a:lnTo>
                  <a:lnTo>
                    <a:pt x="3949" y="5396"/>
                  </a:lnTo>
                  <a:lnTo>
                    <a:pt x="3946" y="5385"/>
                  </a:lnTo>
                  <a:lnTo>
                    <a:pt x="3945" y="5375"/>
                  </a:lnTo>
                  <a:lnTo>
                    <a:pt x="3944" y="5364"/>
                  </a:lnTo>
                  <a:lnTo>
                    <a:pt x="3942" y="5353"/>
                  </a:lnTo>
                  <a:lnTo>
                    <a:pt x="3939" y="5344"/>
                  </a:lnTo>
                  <a:lnTo>
                    <a:pt x="3935" y="5334"/>
                  </a:lnTo>
                  <a:lnTo>
                    <a:pt x="3929" y="5325"/>
                  </a:lnTo>
                  <a:lnTo>
                    <a:pt x="3924" y="5316"/>
                  </a:lnTo>
                  <a:lnTo>
                    <a:pt x="3918" y="5309"/>
                  </a:lnTo>
                  <a:lnTo>
                    <a:pt x="3918" y="5300"/>
                  </a:lnTo>
                  <a:lnTo>
                    <a:pt x="3933" y="5308"/>
                  </a:lnTo>
                  <a:lnTo>
                    <a:pt x="3945" y="5321"/>
                  </a:lnTo>
                  <a:lnTo>
                    <a:pt x="3954" y="5336"/>
                  </a:lnTo>
                  <a:lnTo>
                    <a:pt x="3959" y="5352"/>
                  </a:lnTo>
                  <a:lnTo>
                    <a:pt x="3962" y="5370"/>
                  </a:lnTo>
                  <a:lnTo>
                    <a:pt x="3964" y="5391"/>
                  </a:lnTo>
                  <a:lnTo>
                    <a:pt x="3965" y="5412"/>
                  </a:lnTo>
                  <a:lnTo>
                    <a:pt x="3965" y="5434"/>
                  </a:lnTo>
                  <a:close/>
                  <a:moveTo>
                    <a:pt x="3908" y="5462"/>
                  </a:moveTo>
                  <a:lnTo>
                    <a:pt x="3906" y="5479"/>
                  </a:lnTo>
                  <a:lnTo>
                    <a:pt x="3903" y="5496"/>
                  </a:lnTo>
                  <a:lnTo>
                    <a:pt x="3899" y="5513"/>
                  </a:lnTo>
                  <a:lnTo>
                    <a:pt x="3893" y="5529"/>
                  </a:lnTo>
                  <a:lnTo>
                    <a:pt x="3888" y="5545"/>
                  </a:lnTo>
                  <a:lnTo>
                    <a:pt x="3884" y="5562"/>
                  </a:lnTo>
                  <a:lnTo>
                    <a:pt x="3881" y="5579"/>
                  </a:lnTo>
                  <a:lnTo>
                    <a:pt x="3879" y="5596"/>
                  </a:lnTo>
                  <a:lnTo>
                    <a:pt x="3880" y="5601"/>
                  </a:lnTo>
                  <a:lnTo>
                    <a:pt x="3881" y="5604"/>
                  </a:lnTo>
                  <a:lnTo>
                    <a:pt x="3883" y="5605"/>
                  </a:lnTo>
                  <a:lnTo>
                    <a:pt x="3888" y="5605"/>
                  </a:lnTo>
                  <a:lnTo>
                    <a:pt x="3891" y="5605"/>
                  </a:lnTo>
                  <a:lnTo>
                    <a:pt x="3897" y="5604"/>
                  </a:lnTo>
                  <a:lnTo>
                    <a:pt x="3900" y="5603"/>
                  </a:lnTo>
                  <a:lnTo>
                    <a:pt x="3901" y="5601"/>
                  </a:lnTo>
                  <a:lnTo>
                    <a:pt x="3901" y="5599"/>
                  </a:lnTo>
                  <a:lnTo>
                    <a:pt x="3899" y="5596"/>
                  </a:lnTo>
                  <a:lnTo>
                    <a:pt x="3904" y="5567"/>
                  </a:lnTo>
                  <a:lnTo>
                    <a:pt x="3910" y="5541"/>
                  </a:lnTo>
                  <a:lnTo>
                    <a:pt x="3915" y="5529"/>
                  </a:lnTo>
                  <a:lnTo>
                    <a:pt x="3920" y="5517"/>
                  </a:lnTo>
                  <a:lnTo>
                    <a:pt x="3927" y="5508"/>
                  </a:lnTo>
                  <a:lnTo>
                    <a:pt x="3937" y="5501"/>
                  </a:lnTo>
                  <a:lnTo>
                    <a:pt x="3940" y="5497"/>
                  </a:lnTo>
                  <a:lnTo>
                    <a:pt x="3943" y="5496"/>
                  </a:lnTo>
                  <a:lnTo>
                    <a:pt x="3946" y="5496"/>
                  </a:lnTo>
                  <a:lnTo>
                    <a:pt x="3950" y="5496"/>
                  </a:lnTo>
                  <a:lnTo>
                    <a:pt x="3954" y="5499"/>
                  </a:lnTo>
                  <a:lnTo>
                    <a:pt x="3956" y="5501"/>
                  </a:lnTo>
                  <a:lnTo>
                    <a:pt x="3956" y="5506"/>
                  </a:lnTo>
                  <a:lnTo>
                    <a:pt x="3956" y="5520"/>
                  </a:lnTo>
                  <a:lnTo>
                    <a:pt x="3945" y="5530"/>
                  </a:lnTo>
                  <a:lnTo>
                    <a:pt x="3936" y="5542"/>
                  </a:lnTo>
                  <a:lnTo>
                    <a:pt x="3928" y="5552"/>
                  </a:lnTo>
                  <a:lnTo>
                    <a:pt x="3922" y="5565"/>
                  </a:lnTo>
                  <a:lnTo>
                    <a:pt x="3918" y="5578"/>
                  </a:lnTo>
                  <a:lnTo>
                    <a:pt x="3916" y="5593"/>
                  </a:lnTo>
                  <a:lnTo>
                    <a:pt x="3915" y="5607"/>
                  </a:lnTo>
                  <a:lnTo>
                    <a:pt x="3918" y="5624"/>
                  </a:lnTo>
                  <a:lnTo>
                    <a:pt x="3921" y="5629"/>
                  </a:lnTo>
                  <a:lnTo>
                    <a:pt x="3923" y="5632"/>
                  </a:lnTo>
                  <a:lnTo>
                    <a:pt x="3924" y="5636"/>
                  </a:lnTo>
                  <a:lnTo>
                    <a:pt x="3926" y="5639"/>
                  </a:lnTo>
                  <a:lnTo>
                    <a:pt x="3926" y="5647"/>
                  </a:lnTo>
                  <a:lnTo>
                    <a:pt x="3927" y="5653"/>
                  </a:lnTo>
                  <a:lnTo>
                    <a:pt x="3920" y="5653"/>
                  </a:lnTo>
                  <a:lnTo>
                    <a:pt x="3913" y="5651"/>
                  </a:lnTo>
                  <a:lnTo>
                    <a:pt x="3905" y="5647"/>
                  </a:lnTo>
                  <a:lnTo>
                    <a:pt x="3899" y="5642"/>
                  </a:lnTo>
                  <a:lnTo>
                    <a:pt x="3884" y="5633"/>
                  </a:lnTo>
                  <a:lnTo>
                    <a:pt x="3869" y="5624"/>
                  </a:lnTo>
                  <a:lnTo>
                    <a:pt x="3862" y="5603"/>
                  </a:lnTo>
                  <a:lnTo>
                    <a:pt x="3860" y="5583"/>
                  </a:lnTo>
                  <a:lnTo>
                    <a:pt x="3861" y="5564"/>
                  </a:lnTo>
                  <a:lnTo>
                    <a:pt x="3866" y="5545"/>
                  </a:lnTo>
                  <a:lnTo>
                    <a:pt x="3882" y="5508"/>
                  </a:lnTo>
                  <a:lnTo>
                    <a:pt x="3899" y="5472"/>
                  </a:lnTo>
                  <a:lnTo>
                    <a:pt x="3899" y="5462"/>
                  </a:lnTo>
                  <a:lnTo>
                    <a:pt x="3899" y="5453"/>
                  </a:lnTo>
                  <a:lnTo>
                    <a:pt x="3888" y="5453"/>
                  </a:lnTo>
                  <a:lnTo>
                    <a:pt x="3882" y="5464"/>
                  </a:lnTo>
                  <a:lnTo>
                    <a:pt x="3875" y="5474"/>
                  </a:lnTo>
                  <a:lnTo>
                    <a:pt x="3870" y="5485"/>
                  </a:lnTo>
                  <a:lnTo>
                    <a:pt x="3866" y="5495"/>
                  </a:lnTo>
                  <a:lnTo>
                    <a:pt x="3857" y="5517"/>
                  </a:lnTo>
                  <a:lnTo>
                    <a:pt x="3850" y="5539"/>
                  </a:lnTo>
                  <a:lnTo>
                    <a:pt x="3845" y="5539"/>
                  </a:lnTo>
                  <a:lnTo>
                    <a:pt x="3842" y="5538"/>
                  </a:lnTo>
                  <a:lnTo>
                    <a:pt x="3841" y="5534"/>
                  </a:lnTo>
                  <a:lnTo>
                    <a:pt x="3841" y="5529"/>
                  </a:lnTo>
                  <a:lnTo>
                    <a:pt x="3848" y="5508"/>
                  </a:lnTo>
                  <a:lnTo>
                    <a:pt x="3855" y="5486"/>
                  </a:lnTo>
                  <a:lnTo>
                    <a:pt x="3863" y="5465"/>
                  </a:lnTo>
                  <a:lnTo>
                    <a:pt x="3869" y="5443"/>
                  </a:lnTo>
                  <a:lnTo>
                    <a:pt x="3884" y="5438"/>
                  </a:lnTo>
                  <a:lnTo>
                    <a:pt x="3899" y="5434"/>
                  </a:lnTo>
                  <a:lnTo>
                    <a:pt x="3901" y="5434"/>
                  </a:lnTo>
                  <a:lnTo>
                    <a:pt x="3904" y="5436"/>
                  </a:lnTo>
                  <a:lnTo>
                    <a:pt x="3905" y="5440"/>
                  </a:lnTo>
                  <a:lnTo>
                    <a:pt x="3906" y="5444"/>
                  </a:lnTo>
                  <a:lnTo>
                    <a:pt x="3907" y="5454"/>
                  </a:lnTo>
                  <a:lnTo>
                    <a:pt x="3908" y="5462"/>
                  </a:lnTo>
                  <a:close/>
                  <a:moveTo>
                    <a:pt x="4224" y="5013"/>
                  </a:moveTo>
                  <a:lnTo>
                    <a:pt x="4070" y="5453"/>
                  </a:lnTo>
                  <a:lnTo>
                    <a:pt x="4061" y="5481"/>
                  </a:lnTo>
                  <a:lnTo>
                    <a:pt x="4048" y="5481"/>
                  </a:lnTo>
                  <a:lnTo>
                    <a:pt x="4039" y="5480"/>
                  </a:lnTo>
                  <a:lnTo>
                    <a:pt x="4034" y="5479"/>
                  </a:lnTo>
                  <a:lnTo>
                    <a:pt x="4030" y="5477"/>
                  </a:lnTo>
                  <a:lnTo>
                    <a:pt x="4027" y="5475"/>
                  </a:lnTo>
                  <a:lnTo>
                    <a:pt x="4023" y="5472"/>
                  </a:lnTo>
                  <a:lnTo>
                    <a:pt x="4042" y="5411"/>
                  </a:lnTo>
                  <a:lnTo>
                    <a:pt x="4062" y="5351"/>
                  </a:lnTo>
                  <a:lnTo>
                    <a:pt x="4084" y="5292"/>
                  </a:lnTo>
                  <a:lnTo>
                    <a:pt x="4106" y="5234"/>
                  </a:lnTo>
                  <a:lnTo>
                    <a:pt x="4131" y="5176"/>
                  </a:lnTo>
                  <a:lnTo>
                    <a:pt x="4155" y="5118"/>
                  </a:lnTo>
                  <a:lnTo>
                    <a:pt x="4179" y="5060"/>
                  </a:lnTo>
                  <a:lnTo>
                    <a:pt x="4205" y="5003"/>
                  </a:lnTo>
                  <a:lnTo>
                    <a:pt x="4208" y="5000"/>
                  </a:lnTo>
                  <a:lnTo>
                    <a:pt x="4210" y="4999"/>
                  </a:lnTo>
                  <a:lnTo>
                    <a:pt x="4212" y="4999"/>
                  </a:lnTo>
                  <a:lnTo>
                    <a:pt x="4214" y="5000"/>
                  </a:lnTo>
                  <a:lnTo>
                    <a:pt x="4219" y="5005"/>
                  </a:lnTo>
                  <a:lnTo>
                    <a:pt x="4224" y="5013"/>
                  </a:lnTo>
                  <a:close/>
                  <a:moveTo>
                    <a:pt x="4080" y="5520"/>
                  </a:moveTo>
                  <a:lnTo>
                    <a:pt x="4070" y="5522"/>
                  </a:lnTo>
                  <a:lnTo>
                    <a:pt x="4060" y="5522"/>
                  </a:lnTo>
                  <a:lnTo>
                    <a:pt x="4051" y="5521"/>
                  </a:lnTo>
                  <a:lnTo>
                    <a:pt x="4042" y="5519"/>
                  </a:lnTo>
                  <a:lnTo>
                    <a:pt x="4033" y="5515"/>
                  </a:lnTo>
                  <a:lnTo>
                    <a:pt x="4024" y="5513"/>
                  </a:lnTo>
                  <a:lnTo>
                    <a:pt x="4014" y="5511"/>
                  </a:lnTo>
                  <a:lnTo>
                    <a:pt x="4004" y="5510"/>
                  </a:lnTo>
                  <a:lnTo>
                    <a:pt x="4004" y="5507"/>
                  </a:lnTo>
                  <a:lnTo>
                    <a:pt x="4003" y="5505"/>
                  </a:lnTo>
                  <a:lnTo>
                    <a:pt x="4000" y="5503"/>
                  </a:lnTo>
                  <a:lnTo>
                    <a:pt x="3998" y="5502"/>
                  </a:lnTo>
                  <a:lnTo>
                    <a:pt x="3995" y="5501"/>
                  </a:lnTo>
                  <a:lnTo>
                    <a:pt x="3994" y="5501"/>
                  </a:lnTo>
                  <a:lnTo>
                    <a:pt x="4005" y="5497"/>
                  </a:lnTo>
                  <a:lnTo>
                    <a:pt x="4017" y="5495"/>
                  </a:lnTo>
                  <a:lnTo>
                    <a:pt x="4029" y="5494"/>
                  </a:lnTo>
                  <a:lnTo>
                    <a:pt x="4041" y="5495"/>
                  </a:lnTo>
                  <a:lnTo>
                    <a:pt x="4052" y="5498"/>
                  </a:lnTo>
                  <a:lnTo>
                    <a:pt x="4063" y="5503"/>
                  </a:lnTo>
                  <a:lnTo>
                    <a:pt x="4072" y="5510"/>
                  </a:lnTo>
                  <a:lnTo>
                    <a:pt x="4080" y="5520"/>
                  </a:lnTo>
                  <a:close/>
                  <a:moveTo>
                    <a:pt x="4061" y="5548"/>
                  </a:moveTo>
                  <a:lnTo>
                    <a:pt x="4040" y="5548"/>
                  </a:lnTo>
                  <a:lnTo>
                    <a:pt x="4019" y="5546"/>
                  </a:lnTo>
                  <a:lnTo>
                    <a:pt x="4010" y="5544"/>
                  </a:lnTo>
                  <a:lnTo>
                    <a:pt x="4000" y="5540"/>
                  </a:lnTo>
                  <a:lnTo>
                    <a:pt x="3992" y="5535"/>
                  </a:lnTo>
                  <a:lnTo>
                    <a:pt x="3985" y="5529"/>
                  </a:lnTo>
                  <a:lnTo>
                    <a:pt x="3986" y="5526"/>
                  </a:lnTo>
                  <a:lnTo>
                    <a:pt x="3988" y="5525"/>
                  </a:lnTo>
                  <a:lnTo>
                    <a:pt x="3991" y="5525"/>
                  </a:lnTo>
                  <a:lnTo>
                    <a:pt x="3995" y="5526"/>
                  </a:lnTo>
                  <a:lnTo>
                    <a:pt x="4005" y="5528"/>
                  </a:lnTo>
                  <a:lnTo>
                    <a:pt x="4013" y="5529"/>
                  </a:lnTo>
                  <a:lnTo>
                    <a:pt x="4021" y="5529"/>
                  </a:lnTo>
                  <a:lnTo>
                    <a:pt x="4027" y="5530"/>
                  </a:lnTo>
                  <a:lnTo>
                    <a:pt x="4034" y="5532"/>
                  </a:lnTo>
                  <a:lnTo>
                    <a:pt x="4041" y="5535"/>
                  </a:lnTo>
                  <a:lnTo>
                    <a:pt x="4047" y="5538"/>
                  </a:lnTo>
                  <a:lnTo>
                    <a:pt x="4052" y="5541"/>
                  </a:lnTo>
                  <a:lnTo>
                    <a:pt x="4057" y="5545"/>
                  </a:lnTo>
                  <a:lnTo>
                    <a:pt x="4061" y="5548"/>
                  </a:lnTo>
                  <a:close/>
                  <a:moveTo>
                    <a:pt x="4042" y="5624"/>
                  </a:moveTo>
                  <a:lnTo>
                    <a:pt x="4042" y="5630"/>
                  </a:lnTo>
                  <a:lnTo>
                    <a:pt x="4042" y="5634"/>
                  </a:lnTo>
                  <a:lnTo>
                    <a:pt x="4034" y="5631"/>
                  </a:lnTo>
                  <a:lnTo>
                    <a:pt x="4028" y="5629"/>
                  </a:lnTo>
                  <a:lnTo>
                    <a:pt x="4021" y="5627"/>
                  </a:lnTo>
                  <a:lnTo>
                    <a:pt x="4014" y="5626"/>
                  </a:lnTo>
                  <a:lnTo>
                    <a:pt x="4003" y="5625"/>
                  </a:lnTo>
                  <a:lnTo>
                    <a:pt x="3994" y="5624"/>
                  </a:lnTo>
                  <a:lnTo>
                    <a:pt x="3989" y="5633"/>
                  </a:lnTo>
                  <a:lnTo>
                    <a:pt x="3987" y="5643"/>
                  </a:lnTo>
                  <a:lnTo>
                    <a:pt x="3986" y="5654"/>
                  </a:lnTo>
                  <a:lnTo>
                    <a:pt x="3986" y="5666"/>
                  </a:lnTo>
                  <a:lnTo>
                    <a:pt x="3983" y="5675"/>
                  </a:lnTo>
                  <a:lnTo>
                    <a:pt x="3979" y="5684"/>
                  </a:lnTo>
                  <a:lnTo>
                    <a:pt x="3971" y="5690"/>
                  </a:lnTo>
                  <a:lnTo>
                    <a:pt x="3956" y="5692"/>
                  </a:lnTo>
                  <a:lnTo>
                    <a:pt x="3953" y="5688"/>
                  </a:lnTo>
                  <a:lnTo>
                    <a:pt x="3951" y="5685"/>
                  </a:lnTo>
                  <a:lnTo>
                    <a:pt x="3949" y="5680"/>
                  </a:lnTo>
                  <a:lnTo>
                    <a:pt x="3947" y="5676"/>
                  </a:lnTo>
                  <a:lnTo>
                    <a:pt x="3946" y="5667"/>
                  </a:lnTo>
                  <a:lnTo>
                    <a:pt x="3946" y="5653"/>
                  </a:lnTo>
                  <a:lnTo>
                    <a:pt x="3952" y="5645"/>
                  </a:lnTo>
                  <a:lnTo>
                    <a:pt x="3953" y="5638"/>
                  </a:lnTo>
                  <a:lnTo>
                    <a:pt x="3952" y="5629"/>
                  </a:lnTo>
                  <a:lnTo>
                    <a:pt x="3950" y="5620"/>
                  </a:lnTo>
                  <a:lnTo>
                    <a:pt x="3946" y="5611"/>
                  </a:lnTo>
                  <a:lnTo>
                    <a:pt x="3944" y="5602"/>
                  </a:lnTo>
                  <a:lnTo>
                    <a:pt x="3944" y="5594"/>
                  </a:lnTo>
                  <a:lnTo>
                    <a:pt x="3946" y="5586"/>
                  </a:lnTo>
                  <a:lnTo>
                    <a:pt x="3952" y="5586"/>
                  </a:lnTo>
                  <a:lnTo>
                    <a:pt x="3965" y="5586"/>
                  </a:lnTo>
                  <a:lnTo>
                    <a:pt x="3965" y="5583"/>
                  </a:lnTo>
                  <a:lnTo>
                    <a:pt x="3967" y="5581"/>
                  </a:lnTo>
                  <a:lnTo>
                    <a:pt x="3969" y="5579"/>
                  </a:lnTo>
                  <a:lnTo>
                    <a:pt x="3971" y="5578"/>
                  </a:lnTo>
                  <a:lnTo>
                    <a:pt x="3977" y="5577"/>
                  </a:lnTo>
                  <a:lnTo>
                    <a:pt x="3985" y="5577"/>
                  </a:lnTo>
                  <a:lnTo>
                    <a:pt x="4001" y="5583"/>
                  </a:lnTo>
                  <a:lnTo>
                    <a:pt x="4021" y="5590"/>
                  </a:lnTo>
                  <a:lnTo>
                    <a:pt x="4029" y="5596"/>
                  </a:lnTo>
                  <a:lnTo>
                    <a:pt x="4035" y="5602"/>
                  </a:lnTo>
                  <a:lnTo>
                    <a:pt x="4041" y="5612"/>
                  </a:lnTo>
                  <a:lnTo>
                    <a:pt x="4042" y="5624"/>
                  </a:lnTo>
                  <a:close/>
                  <a:moveTo>
                    <a:pt x="4061" y="5673"/>
                  </a:moveTo>
                  <a:lnTo>
                    <a:pt x="4061" y="5682"/>
                  </a:lnTo>
                  <a:lnTo>
                    <a:pt x="4048" y="5676"/>
                  </a:lnTo>
                  <a:lnTo>
                    <a:pt x="4037" y="5674"/>
                  </a:lnTo>
                  <a:lnTo>
                    <a:pt x="4026" y="5673"/>
                  </a:lnTo>
                  <a:lnTo>
                    <a:pt x="4013" y="5673"/>
                  </a:lnTo>
                  <a:lnTo>
                    <a:pt x="4013" y="5670"/>
                  </a:lnTo>
                  <a:lnTo>
                    <a:pt x="4014" y="5667"/>
                  </a:lnTo>
                  <a:lnTo>
                    <a:pt x="4016" y="5666"/>
                  </a:lnTo>
                  <a:lnTo>
                    <a:pt x="4018" y="5664"/>
                  </a:lnTo>
                  <a:lnTo>
                    <a:pt x="4022" y="5663"/>
                  </a:lnTo>
                  <a:lnTo>
                    <a:pt x="4023" y="5663"/>
                  </a:lnTo>
                  <a:lnTo>
                    <a:pt x="4035" y="5663"/>
                  </a:lnTo>
                  <a:lnTo>
                    <a:pt x="4046" y="5664"/>
                  </a:lnTo>
                  <a:lnTo>
                    <a:pt x="4050" y="5666"/>
                  </a:lnTo>
                  <a:lnTo>
                    <a:pt x="4053" y="5667"/>
                  </a:lnTo>
                  <a:lnTo>
                    <a:pt x="4058" y="5670"/>
                  </a:lnTo>
                  <a:lnTo>
                    <a:pt x="4061" y="5673"/>
                  </a:lnTo>
                  <a:close/>
                  <a:moveTo>
                    <a:pt x="4501" y="5643"/>
                  </a:moveTo>
                  <a:lnTo>
                    <a:pt x="4501" y="5647"/>
                  </a:lnTo>
                  <a:lnTo>
                    <a:pt x="4500" y="5650"/>
                  </a:lnTo>
                  <a:lnTo>
                    <a:pt x="4499" y="5651"/>
                  </a:lnTo>
                  <a:lnTo>
                    <a:pt x="4497" y="5652"/>
                  </a:lnTo>
                  <a:lnTo>
                    <a:pt x="4494" y="5653"/>
                  </a:lnTo>
                  <a:lnTo>
                    <a:pt x="4492" y="5653"/>
                  </a:lnTo>
                  <a:lnTo>
                    <a:pt x="4489" y="5653"/>
                  </a:lnTo>
                  <a:lnTo>
                    <a:pt x="4485" y="5652"/>
                  </a:lnTo>
                  <a:lnTo>
                    <a:pt x="4482" y="5650"/>
                  </a:lnTo>
                  <a:lnTo>
                    <a:pt x="4480" y="5648"/>
                  </a:lnTo>
                  <a:lnTo>
                    <a:pt x="4479" y="5644"/>
                  </a:lnTo>
                  <a:lnTo>
                    <a:pt x="4479" y="5641"/>
                  </a:lnTo>
                  <a:lnTo>
                    <a:pt x="4480" y="5638"/>
                  </a:lnTo>
                  <a:lnTo>
                    <a:pt x="4482" y="5634"/>
                  </a:lnTo>
                  <a:lnTo>
                    <a:pt x="4492" y="5639"/>
                  </a:lnTo>
                  <a:lnTo>
                    <a:pt x="4501" y="5643"/>
                  </a:lnTo>
                  <a:close/>
                  <a:moveTo>
                    <a:pt x="3400" y="4850"/>
                  </a:moveTo>
                  <a:lnTo>
                    <a:pt x="3400" y="4851"/>
                  </a:lnTo>
                  <a:lnTo>
                    <a:pt x="3399" y="4854"/>
                  </a:lnTo>
                  <a:lnTo>
                    <a:pt x="3398" y="4856"/>
                  </a:lnTo>
                  <a:lnTo>
                    <a:pt x="3396" y="4857"/>
                  </a:lnTo>
                  <a:lnTo>
                    <a:pt x="3394" y="4860"/>
                  </a:lnTo>
                  <a:lnTo>
                    <a:pt x="3390" y="4860"/>
                  </a:lnTo>
                  <a:lnTo>
                    <a:pt x="3384" y="4858"/>
                  </a:lnTo>
                  <a:lnTo>
                    <a:pt x="3378" y="4857"/>
                  </a:lnTo>
                  <a:lnTo>
                    <a:pt x="3372" y="4855"/>
                  </a:lnTo>
                  <a:lnTo>
                    <a:pt x="3368" y="4852"/>
                  </a:lnTo>
                  <a:lnTo>
                    <a:pt x="3364" y="4848"/>
                  </a:lnTo>
                  <a:lnTo>
                    <a:pt x="3360" y="4844"/>
                  </a:lnTo>
                  <a:lnTo>
                    <a:pt x="3355" y="4837"/>
                  </a:lnTo>
                  <a:lnTo>
                    <a:pt x="3352" y="4831"/>
                  </a:lnTo>
                  <a:lnTo>
                    <a:pt x="3361" y="4831"/>
                  </a:lnTo>
                  <a:lnTo>
                    <a:pt x="3371" y="4831"/>
                  </a:lnTo>
                  <a:lnTo>
                    <a:pt x="3382" y="4831"/>
                  </a:lnTo>
                  <a:lnTo>
                    <a:pt x="3390" y="4831"/>
                  </a:lnTo>
                  <a:lnTo>
                    <a:pt x="3400" y="4850"/>
                  </a:lnTo>
                  <a:close/>
                  <a:moveTo>
                    <a:pt x="3554" y="4831"/>
                  </a:moveTo>
                  <a:lnTo>
                    <a:pt x="3555" y="4844"/>
                  </a:lnTo>
                  <a:lnTo>
                    <a:pt x="3557" y="4854"/>
                  </a:lnTo>
                  <a:lnTo>
                    <a:pt x="3558" y="4861"/>
                  </a:lnTo>
                  <a:lnTo>
                    <a:pt x="3558" y="4866"/>
                  </a:lnTo>
                  <a:lnTo>
                    <a:pt x="3556" y="4872"/>
                  </a:lnTo>
                  <a:lnTo>
                    <a:pt x="3554" y="4879"/>
                  </a:lnTo>
                  <a:lnTo>
                    <a:pt x="3515" y="4831"/>
                  </a:lnTo>
                  <a:lnTo>
                    <a:pt x="3524" y="4831"/>
                  </a:lnTo>
                  <a:lnTo>
                    <a:pt x="3534" y="4831"/>
                  </a:lnTo>
                  <a:lnTo>
                    <a:pt x="3545" y="4831"/>
                  </a:lnTo>
                  <a:lnTo>
                    <a:pt x="3554" y="4831"/>
                  </a:lnTo>
                  <a:close/>
                  <a:moveTo>
                    <a:pt x="3544" y="4888"/>
                  </a:moveTo>
                  <a:lnTo>
                    <a:pt x="3545" y="4895"/>
                  </a:lnTo>
                  <a:lnTo>
                    <a:pt x="3548" y="4904"/>
                  </a:lnTo>
                  <a:lnTo>
                    <a:pt x="3550" y="4908"/>
                  </a:lnTo>
                  <a:lnTo>
                    <a:pt x="3551" y="4913"/>
                  </a:lnTo>
                  <a:lnTo>
                    <a:pt x="3552" y="4920"/>
                  </a:lnTo>
                  <a:lnTo>
                    <a:pt x="3554" y="4926"/>
                  </a:lnTo>
                  <a:lnTo>
                    <a:pt x="3544" y="4928"/>
                  </a:lnTo>
                  <a:lnTo>
                    <a:pt x="3537" y="4926"/>
                  </a:lnTo>
                  <a:lnTo>
                    <a:pt x="3531" y="4921"/>
                  </a:lnTo>
                  <a:lnTo>
                    <a:pt x="3527" y="4915"/>
                  </a:lnTo>
                  <a:lnTo>
                    <a:pt x="3521" y="4900"/>
                  </a:lnTo>
                  <a:lnTo>
                    <a:pt x="3515" y="4888"/>
                  </a:lnTo>
                  <a:lnTo>
                    <a:pt x="3493" y="4873"/>
                  </a:lnTo>
                  <a:lnTo>
                    <a:pt x="3473" y="4860"/>
                  </a:lnTo>
                  <a:lnTo>
                    <a:pt x="3454" y="4845"/>
                  </a:lnTo>
                  <a:lnTo>
                    <a:pt x="3438" y="4831"/>
                  </a:lnTo>
                  <a:lnTo>
                    <a:pt x="3447" y="4831"/>
                  </a:lnTo>
                  <a:lnTo>
                    <a:pt x="3457" y="4831"/>
                  </a:lnTo>
                  <a:lnTo>
                    <a:pt x="3468" y="4831"/>
                  </a:lnTo>
                  <a:lnTo>
                    <a:pt x="3476" y="4831"/>
                  </a:lnTo>
                  <a:lnTo>
                    <a:pt x="3487" y="4835"/>
                  </a:lnTo>
                  <a:lnTo>
                    <a:pt x="3496" y="4842"/>
                  </a:lnTo>
                  <a:lnTo>
                    <a:pt x="3506" y="4848"/>
                  </a:lnTo>
                  <a:lnTo>
                    <a:pt x="3514" y="4856"/>
                  </a:lnTo>
                  <a:lnTo>
                    <a:pt x="3529" y="4872"/>
                  </a:lnTo>
                  <a:lnTo>
                    <a:pt x="3544" y="4888"/>
                  </a:lnTo>
                  <a:close/>
                  <a:moveTo>
                    <a:pt x="3487" y="4907"/>
                  </a:moveTo>
                  <a:lnTo>
                    <a:pt x="3484" y="4907"/>
                  </a:lnTo>
                  <a:lnTo>
                    <a:pt x="3476" y="4908"/>
                  </a:lnTo>
                  <a:lnTo>
                    <a:pt x="3473" y="4909"/>
                  </a:lnTo>
                  <a:lnTo>
                    <a:pt x="3470" y="4911"/>
                  </a:lnTo>
                  <a:lnTo>
                    <a:pt x="3468" y="4913"/>
                  </a:lnTo>
                  <a:lnTo>
                    <a:pt x="3467" y="4917"/>
                  </a:lnTo>
                  <a:lnTo>
                    <a:pt x="3467" y="4879"/>
                  </a:lnTo>
                  <a:lnTo>
                    <a:pt x="3475" y="4885"/>
                  </a:lnTo>
                  <a:lnTo>
                    <a:pt x="3484" y="4889"/>
                  </a:lnTo>
                  <a:lnTo>
                    <a:pt x="3487" y="4892"/>
                  </a:lnTo>
                  <a:lnTo>
                    <a:pt x="3489" y="4897"/>
                  </a:lnTo>
                  <a:lnTo>
                    <a:pt x="3489" y="4901"/>
                  </a:lnTo>
                  <a:lnTo>
                    <a:pt x="3487" y="4907"/>
                  </a:lnTo>
                  <a:close/>
                  <a:moveTo>
                    <a:pt x="3371" y="4917"/>
                  </a:moveTo>
                  <a:lnTo>
                    <a:pt x="3385" y="4924"/>
                  </a:lnTo>
                  <a:lnTo>
                    <a:pt x="3399" y="4932"/>
                  </a:lnTo>
                  <a:lnTo>
                    <a:pt x="3412" y="4941"/>
                  </a:lnTo>
                  <a:lnTo>
                    <a:pt x="3424" y="4950"/>
                  </a:lnTo>
                  <a:lnTo>
                    <a:pt x="3437" y="4959"/>
                  </a:lnTo>
                  <a:lnTo>
                    <a:pt x="3450" y="4968"/>
                  </a:lnTo>
                  <a:lnTo>
                    <a:pt x="3462" y="4976"/>
                  </a:lnTo>
                  <a:lnTo>
                    <a:pt x="3476" y="4983"/>
                  </a:lnTo>
                  <a:lnTo>
                    <a:pt x="3484" y="4984"/>
                  </a:lnTo>
                  <a:lnTo>
                    <a:pt x="3490" y="4985"/>
                  </a:lnTo>
                  <a:lnTo>
                    <a:pt x="3495" y="4987"/>
                  </a:lnTo>
                  <a:lnTo>
                    <a:pt x="3501" y="4990"/>
                  </a:lnTo>
                  <a:lnTo>
                    <a:pt x="3512" y="4996"/>
                  </a:lnTo>
                  <a:lnTo>
                    <a:pt x="3525" y="5003"/>
                  </a:lnTo>
                  <a:lnTo>
                    <a:pt x="3518" y="5004"/>
                  </a:lnTo>
                  <a:lnTo>
                    <a:pt x="3511" y="5008"/>
                  </a:lnTo>
                  <a:lnTo>
                    <a:pt x="3507" y="5011"/>
                  </a:lnTo>
                  <a:lnTo>
                    <a:pt x="3506" y="5013"/>
                  </a:lnTo>
                  <a:lnTo>
                    <a:pt x="3480" y="5013"/>
                  </a:lnTo>
                  <a:lnTo>
                    <a:pt x="3457" y="5007"/>
                  </a:lnTo>
                  <a:lnTo>
                    <a:pt x="3435" y="4996"/>
                  </a:lnTo>
                  <a:lnTo>
                    <a:pt x="3414" y="4981"/>
                  </a:lnTo>
                  <a:lnTo>
                    <a:pt x="3394" y="4964"/>
                  </a:lnTo>
                  <a:lnTo>
                    <a:pt x="3375" y="4945"/>
                  </a:lnTo>
                  <a:lnTo>
                    <a:pt x="3358" y="4926"/>
                  </a:lnTo>
                  <a:lnTo>
                    <a:pt x="3343" y="4907"/>
                  </a:lnTo>
                  <a:lnTo>
                    <a:pt x="3340" y="4903"/>
                  </a:lnTo>
                  <a:lnTo>
                    <a:pt x="3337" y="4898"/>
                  </a:lnTo>
                  <a:lnTo>
                    <a:pt x="3335" y="4890"/>
                  </a:lnTo>
                  <a:lnTo>
                    <a:pt x="3335" y="4884"/>
                  </a:lnTo>
                  <a:lnTo>
                    <a:pt x="3335" y="4876"/>
                  </a:lnTo>
                  <a:lnTo>
                    <a:pt x="3337" y="4870"/>
                  </a:lnTo>
                  <a:lnTo>
                    <a:pt x="3340" y="4864"/>
                  </a:lnTo>
                  <a:lnTo>
                    <a:pt x="3343" y="4860"/>
                  </a:lnTo>
                  <a:lnTo>
                    <a:pt x="3351" y="4864"/>
                  </a:lnTo>
                  <a:lnTo>
                    <a:pt x="3358" y="4870"/>
                  </a:lnTo>
                  <a:lnTo>
                    <a:pt x="3362" y="4876"/>
                  </a:lnTo>
                  <a:lnTo>
                    <a:pt x="3364" y="4885"/>
                  </a:lnTo>
                  <a:lnTo>
                    <a:pt x="3367" y="4901"/>
                  </a:lnTo>
                  <a:lnTo>
                    <a:pt x="3371" y="4917"/>
                  </a:lnTo>
                  <a:close/>
                  <a:moveTo>
                    <a:pt x="3687" y="4994"/>
                  </a:moveTo>
                  <a:lnTo>
                    <a:pt x="3687" y="5008"/>
                  </a:lnTo>
                  <a:lnTo>
                    <a:pt x="3687" y="5022"/>
                  </a:lnTo>
                  <a:lnTo>
                    <a:pt x="3659" y="5017"/>
                  </a:lnTo>
                  <a:lnTo>
                    <a:pt x="3633" y="5012"/>
                  </a:lnTo>
                  <a:lnTo>
                    <a:pt x="3608" y="5004"/>
                  </a:lnTo>
                  <a:lnTo>
                    <a:pt x="3583" y="4996"/>
                  </a:lnTo>
                  <a:lnTo>
                    <a:pt x="3559" y="4986"/>
                  </a:lnTo>
                  <a:lnTo>
                    <a:pt x="3536" y="4976"/>
                  </a:lnTo>
                  <a:lnTo>
                    <a:pt x="3511" y="4966"/>
                  </a:lnTo>
                  <a:lnTo>
                    <a:pt x="3487" y="4955"/>
                  </a:lnTo>
                  <a:lnTo>
                    <a:pt x="3484" y="4955"/>
                  </a:lnTo>
                  <a:lnTo>
                    <a:pt x="3480" y="4954"/>
                  </a:lnTo>
                  <a:lnTo>
                    <a:pt x="3479" y="4952"/>
                  </a:lnTo>
                  <a:lnTo>
                    <a:pt x="3478" y="4949"/>
                  </a:lnTo>
                  <a:lnTo>
                    <a:pt x="3477" y="4943"/>
                  </a:lnTo>
                  <a:lnTo>
                    <a:pt x="3476" y="4936"/>
                  </a:lnTo>
                  <a:lnTo>
                    <a:pt x="3487" y="4926"/>
                  </a:lnTo>
                  <a:lnTo>
                    <a:pt x="3511" y="4934"/>
                  </a:lnTo>
                  <a:lnTo>
                    <a:pt x="3537" y="4942"/>
                  </a:lnTo>
                  <a:lnTo>
                    <a:pt x="3562" y="4950"/>
                  </a:lnTo>
                  <a:lnTo>
                    <a:pt x="3586" y="4960"/>
                  </a:lnTo>
                  <a:lnTo>
                    <a:pt x="3612" y="4968"/>
                  </a:lnTo>
                  <a:lnTo>
                    <a:pt x="3637" y="4978"/>
                  </a:lnTo>
                  <a:lnTo>
                    <a:pt x="3663" y="4985"/>
                  </a:lnTo>
                  <a:lnTo>
                    <a:pt x="3687" y="4994"/>
                  </a:lnTo>
                  <a:close/>
                  <a:moveTo>
                    <a:pt x="3698" y="5051"/>
                  </a:moveTo>
                  <a:lnTo>
                    <a:pt x="3812" y="5070"/>
                  </a:lnTo>
                  <a:lnTo>
                    <a:pt x="3812" y="5073"/>
                  </a:lnTo>
                  <a:lnTo>
                    <a:pt x="3814" y="5075"/>
                  </a:lnTo>
                  <a:lnTo>
                    <a:pt x="3815" y="5077"/>
                  </a:lnTo>
                  <a:lnTo>
                    <a:pt x="3818" y="5080"/>
                  </a:lnTo>
                  <a:lnTo>
                    <a:pt x="3825" y="5084"/>
                  </a:lnTo>
                  <a:lnTo>
                    <a:pt x="3831" y="5089"/>
                  </a:lnTo>
                  <a:lnTo>
                    <a:pt x="3827" y="5092"/>
                  </a:lnTo>
                  <a:lnTo>
                    <a:pt x="3823" y="5094"/>
                  </a:lnTo>
                  <a:lnTo>
                    <a:pt x="3817" y="5096"/>
                  </a:lnTo>
                  <a:lnTo>
                    <a:pt x="3812" y="5098"/>
                  </a:lnTo>
                  <a:lnTo>
                    <a:pt x="3801" y="5099"/>
                  </a:lnTo>
                  <a:lnTo>
                    <a:pt x="3793" y="5099"/>
                  </a:lnTo>
                  <a:lnTo>
                    <a:pt x="3757" y="5091"/>
                  </a:lnTo>
                  <a:lnTo>
                    <a:pt x="3722" y="5082"/>
                  </a:lnTo>
                  <a:lnTo>
                    <a:pt x="3705" y="5076"/>
                  </a:lnTo>
                  <a:lnTo>
                    <a:pt x="3689" y="5069"/>
                  </a:lnTo>
                  <a:lnTo>
                    <a:pt x="3673" y="5060"/>
                  </a:lnTo>
                  <a:lnTo>
                    <a:pt x="3658" y="5051"/>
                  </a:lnTo>
                  <a:lnTo>
                    <a:pt x="3649" y="5041"/>
                  </a:lnTo>
                  <a:lnTo>
                    <a:pt x="3662" y="5041"/>
                  </a:lnTo>
                  <a:lnTo>
                    <a:pt x="3673" y="5043"/>
                  </a:lnTo>
                  <a:lnTo>
                    <a:pt x="3684" y="5046"/>
                  </a:lnTo>
                  <a:lnTo>
                    <a:pt x="3698" y="5051"/>
                  </a:lnTo>
                  <a:close/>
                  <a:moveTo>
                    <a:pt x="3841" y="4964"/>
                  </a:moveTo>
                  <a:lnTo>
                    <a:pt x="3849" y="4974"/>
                  </a:lnTo>
                  <a:lnTo>
                    <a:pt x="3859" y="4986"/>
                  </a:lnTo>
                  <a:lnTo>
                    <a:pt x="3863" y="4994"/>
                  </a:lnTo>
                  <a:lnTo>
                    <a:pt x="3866" y="5002"/>
                  </a:lnTo>
                  <a:lnTo>
                    <a:pt x="3869" y="5012"/>
                  </a:lnTo>
                  <a:lnTo>
                    <a:pt x="3869" y="5022"/>
                  </a:lnTo>
                  <a:lnTo>
                    <a:pt x="3856" y="5017"/>
                  </a:lnTo>
                  <a:lnTo>
                    <a:pt x="3845" y="5009"/>
                  </a:lnTo>
                  <a:lnTo>
                    <a:pt x="3835" y="5000"/>
                  </a:lnTo>
                  <a:lnTo>
                    <a:pt x="3827" y="4990"/>
                  </a:lnTo>
                  <a:lnTo>
                    <a:pt x="3817" y="4980"/>
                  </a:lnTo>
                  <a:lnTo>
                    <a:pt x="3808" y="4973"/>
                  </a:lnTo>
                  <a:lnTo>
                    <a:pt x="3796" y="4966"/>
                  </a:lnTo>
                  <a:lnTo>
                    <a:pt x="3783" y="4964"/>
                  </a:lnTo>
                  <a:lnTo>
                    <a:pt x="3754" y="4956"/>
                  </a:lnTo>
                  <a:lnTo>
                    <a:pt x="3722" y="4946"/>
                  </a:lnTo>
                  <a:lnTo>
                    <a:pt x="3707" y="4945"/>
                  </a:lnTo>
                  <a:lnTo>
                    <a:pt x="3693" y="4947"/>
                  </a:lnTo>
                  <a:lnTo>
                    <a:pt x="3680" y="4954"/>
                  </a:lnTo>
                  <a:lnTo>
                    <a:pt x="3668" y="4964"/>
                  </a:lnTo>
                  <a:lnTo>
                    <a:pt x="3649" y="4955"/>
                  </a:lnTo>
                  <a:lnTo>
                    <a:pt x="3650" y="4948"/>
                  </a:lnTo>
                  <a:lnTo>
                    <a:pt x="3652" y="4942"/>
                  </a:lnTo>
                  <a:lnTo>
                    <a:pt x="3655" y="4937"/>
                  </a:lnTo>
                  <a:lnTo>
                    <a:pt x="3659" y="4932"/>
                  </a:lnTo>
                  <a:lnTo>
                    <a:pt x="3669" y="4924"/>
                  </a:lnTo>
                  <a:lnTo>
                    <a:pt x="3677" y="4917"/>
                  </a:lnTo>
                  <a:lnTo>
                    <a:pt x="3699" y="4921"/>
                  </a:lnTo>
                  <a:lnTo>
                    <a:pt x="3720" y="4924"/>
                  </a:lnTo>
                  <a:lnTo>
                    <a:pt x="3740" y="4928"/>
                  </a:lnTo>
                  <a:lnTo>
                    <a:pt x="3759" y="4934"/>
                  </a:lnTo>
                  <a:lnTo>
                    <a:pt x="3779" y="4940"/>
                  </a:lnTo>
                  <a:lnTo>
                    <a:pt x="3799" y="4946"/>
                  </a:lnTo>
                  <a:lnTo>
                    <a:pt x="3819" y="4955"/>
                  </a:lnTo>
                  <a:lnTo>
                    <a:pt x="3841" y="4964"/>
                  </a:lnTo>
                  <a:close/>
                  <a:moveTo>
                    <a:pt x="3927" y="5089"/>
                  </a:moveTo>
                  <a:lnTo>
                    <a:pt x="3931" y="5095"/>
                  </a:lnTo>
                  <a:lnTo>
                    <a:pt x="3936" y="5102"/>
                  </a:lnTo>
                  <a:lnTo>
                    <a:pt x="3941" y="5107"/>
                  </a:lnTo>
                  <a:lnTo>
                    <a:pt x="3946" y="5113"/>
                  </a:lnTo>
                  <a:lnTo>
                    <a:pt x="3952" y="5119"/>
                  </a:lnTo>
                  <a:lnTo>
                    <a:pt x="3957" y="5124"/>
                  </a:lnTo>
                  <a:lnTo>
                    <a:pt x="3961" y="5130"/>
                  </a:lnTo>
                  <a:lnTo>
                    <a:pt x="3965" y="5137"/>
                  </a:lnTo>
                  <a:lnTo>
                    <a:pt x="3965" y="5144"/>
                  </a:lnTo>
                  <a:lnTo>
                    <a:pt x="3964" y="5150"/>
                  </a:lnTo>
                  <a:lnTo>
                    <a:pt x="3963" y="5153"/>
                  </a:lnTo>
                  <a:lnTo>
                    <a:pt x="3961" y="5155"/>
                  </a:lnTo>
                  <a:lnTo>
                    <a:pt x="3959" y="5156"/>
                  </a:lnTo>
                  <a:lnTo>
                    <a:pt x="3956" y="5156"/>
                  </a:lnTo>
                  <a:lnTo>
                    <a:pt x="3949" y="5155"/>
                  </a:lnTo>
                  <a:lnTo>
                    <a:pt x="3943" y="5153"/>
                  </a:lnTo>
                  <a:lnTo>
                    <a:pt x="3937" y="5149"/>
                  </a:lnTo>
                  <a:lnTo>
                    <a:pt x="3932" y="5145"/>
                  </a:lnTo>
                  <a:lnTo>
                    <a:pt x="3921" y="5136"/>
                  </a:lnTo>
                  <a:lnTo>
                    <a:pt x="3908" y="5127"/>
                  </a:lnTo>
                  <a:lnTo>
                    <a:pt x="3883" y="5106"/>
                  </a:lnTo>
                  <a:lnTo>
                    <a:pt x="3855" y="5083"/>
                  </a:lnTo>
                  <a:lnTo>
                    <a:pt x="3841" y="5071"/>
                  </a:lnTo>
                  <a:lnTo>
                    <a:pt x="3827" y="5058"/>
                  </a:lnTo>
                  <a:lnTo>
                    <a:pt x="3814" y="5046"/>
                  </a:lnTo>
                  <a:lnTo>
                    <a:pt x="3802" y="5032"/>
                  </a:lnTo>
                  <a:lnTo>
                    <a:pt x="3799" y="5029"/>
                  </a:lnTo>
                  <a:lnTo>
                    <a:pt x="3798" y="5026"/>
                  </a:lnTo>
                  <a:lnTo>
                    <a:pt x="3799" y="5023"/>
                  </a:lnTo>
                  <a:lnTo>
                    <a:pt x="3800" y="5022"/>
                  </a:lnTo>
                  <a:lnTo>
                    <a:pt x="3806" y="5018"/>
                  </a:lnTo>
                  <a:lnTo>
                    <a:pt x="3812" y="5013"/>
                  </a:lnTo>
                  <a:lnTo>
                    <a:pt x="3827" y="5020"/>
                  </a:lnTo>
                  <a:lnTo>
                    <a:pt x="3841" y="5029"/>
                  </a:lnTo>
                  <a:lnTo>
                    <a:pt x="3855" y="5037"/>
                  </a:lnTo>
                  <a:lnTo>
                    <a:pt x="3869" y="5047"/>
                  </a:lnTo>
                  <a:lnTo>
                    <a:pt x="3898" y="5068"/>
                  </a:lnTo>
                  <a:lnTo>
                    <a:pt x="3927" y="5089"/>
                  </a:lnTo>
                  <a:close/>
                  <a:moveTo>
                    <a:pt x="3100" y="4732"/>
                  </a:moveTo>
                  <a:lnTo>
                    <a:pt x="3095" y="4730"/>
                  </a:lnTo>
                  <a:lnTo>
                    <a:pt x="3090" y="4729"/>
                  </a:lnTo>
                  <a:lnTo>
                    <a:pt x="3085" y="4728"/>
                  </a:lnTo>
                  <a:lnTo>
                    <a:pt x="3082" y="4726"/>
                  </a:lnTo>
                  <a:lnTo>
                    <a:pt x="3080" y="4723"/>
                  </a:lnTo>
                  <a:lnTo>
                    <a:pt x="3078" y="4719"/>
                  </a:lnTo>
                  <a:lnTo>
                    <a:pt x="3077" y="4714"/>
                  </a:lnTo>
                  <a:lnTo>
                    <a:pt x="3077" y="4707"/>
                  </a:lnTo>
                  <a:lnTo>
                    <a:pt x="3077" y="4588"/>
                  </a:lnTo>
                  <a:lnTo>
                    <a:pt x="3077" y="4580"/>
                  </a:lnTo>
                  <a:lnTo>
                    <a:pt x="3079" y="4575"/>
                  </a:lnTo>
                  <a:lnTo>
                    <a:pt x="3080" y="4571"/>
                  </a:lnTo>
                  <a:lnTo>
                    <a:pt x="3083" y="4568"/>
                  </a:lnTo>
                  <a:lnTo>
                    <a:pt x="3087" y="4565"/>
                  </a:lnTo>
                  <a:lnTo>
                    <a:pt x="3091" y="4564"/>
                  </a:lnTo>
                  <a:lnTo>
                    <a:pt x="3095" y="4563"/>
                  </a:lnTo>
                  <a:lnTo>
                    <a:pt x="3100" y="4563"/>
                  </a:lnTo>
                  <a:lnTo>
                    <a:pt x="3100" y="4557"/>
                  </a:lnTo>
                  <a:lnTo>
                    <a:pt x="3033" y="4557"/>
                  </a:lnTo>
                  <a:lnTo>
                    <a:pt x="2980" y="4683"/>
                  </a:lnTo>
                  <a:lnTo>
                    <a:pt x="2926" y="4557"/>
                  </a:lnTo>
                  <a:lnTo>
                    <a:pt x="2858" y="4557"/>
                  </a:lnTo>
                  <a:lnTo>
                    <a:pt x="2858" y="4563"/>
                  </a:lnTo>
                  <a:lnTo>
                    <a:pt x="2864" y="4564"/>
                  </a:lnTo>
                  <a:lnTo>
                    <a:pt x="2869" y="4565"/>
                  </a:lnTo>
                  <a:lnTo>
                    <a:pt x="2874" y="4566"/>
                  </a:lnTo>
                  <a:lnTo>
                    <a:pt x="2877" y="4569"/>
                  </a:lnTo>
                  <a:lnTo>
                    <a:pt x="2879" y="4571"/>
                  </a:lnTo>
                  <a:lnTo>
                    <a:pt x="2880" y="4574"/>
                  </a:lnTo>
                  <a:lnTo>
                    <a:pt x="2881" y="4578"/>
                  </a:lnTo>
                  <a:lnTo>
                    <a:pt x="2881" y="4582"/>
                  </a:lnTo>
                  <a:lnTo>
                    <a:pt x="2881" y="4710"/>
                  </a:lnTo>
                  <a:lnTo>
                    <a:pt x="2881" y="4716"/>
                  </a:lnTo>
                  <a:lnTo>
                    <a:pt x="2880" y="4720"/>
                  </a:lnTo>
                  <a:lnTo>
                    <a:pt x="2879" y="4723"/>
                  </a:lnTo>
                  <a:lnTo>
                    <a:pt x="2877" y="4726"/>
                  </a:lnTo>
                  <a:lnTo>
                    <a:pt x="2874" y="4728"/>
                  </a:lnTo>
                  <a:lnTo>
                    <a:pt x="2869" y="4729"/>
                  </a:lnTo>
                  <a:lnTo>
                    <a:pt x="2864" y="4730"/>
                  </a:lnTo>
                  <a:lnTo>
                    <a:pt x="2857" y="4732"/>
                  </a:lnTo>
                  <a:lnTo>
                    <a:pt x="2857" y="4738"/>
                  </a:lnTo>
                  <a:lnTo>
                    <a:pt x="2920" y="4738"/>
                  </a:lnTo>
                  <a:lnTo>
                    <a:pt x="2920" y="4732"/>
                  </a:lnTo>
                  <a:lnTo>
                    <a:pt x="2912" y="4730"/>
                  </a:lnTo>
                  <a:lnTo>
                    <a:pt x="2906" y="4729"/>
                  </a:lnTo>
                  <a:lnTo>
                    <a:pt x="2901" y="4727"/>
                  </a:lnTo>
                  <a:lnTo>
                    <a:pt x="2898" y="4725"/>
                  </a:lnTo>
                  <a:lnTo>
                    <a:pt x="2896" y="4721"/>
                  </a:lnTo>
                  <a:lnTo>
                    <a:pt x="2894" y="4717"/>
                  </a:lnTo>
                  <a:lnTo>
                    <a:pt x="2893" y="4711"/>
                  </a:lnTo>
                  <a:lnTo>
                    <a:pt x="2893" y="4705"/>
                  </a:lnTo>
                  <a:lnTo>
                    <a:pt x="2893" y="4580"/>
                  </a:lnTo>
                  <a:lnTo>
                    <a:pt x="2960" y="4738"/>
                  </a:lnTo>
                  <a:lnTo>
                    <a:pt x="2968" y="4738"/>
                  </a:lnTo>
                  <a:lnTo>
                    <a:pt x="3035" y="4576"/>
                  </a:lnTo>
                  <a:lnTo>
                    <a:pt x="3036" y="4576"/>
                  </a:lnTo>
                  <a:lnTo>
                    <a:pt x="3036" y="4711"/>
                  </a:lnTo>
                  <a:lnTo>
                    <a:pt x="3035" y="4717"/>
                  </a:lnTo>
                  <a:lnTo>
                    <a:pt x="3034" y="4722"/>
                  </a:lnTo>
                  <a:lnTo>
                    <a:pt x="3033" y="4725"/>
                  </a:lnTo>
                  <a:lnTo>
                    <a:pt x="3029" y="4727"/>
                  </a:lnTo>
                  <a:lnTo>
                    <a:pt x="3022" y="4730"/>
                  </a:lnTo>
                  <a:lnTo>
                    <a:pt x="3011" y="4732"/>
                  </a:lnTo>
                  <a:lnTo>
                    <a:pt x="3011" y="4738"/>
                  </a:lnTo>
                  <a:lnTo>
                    <a:pt x="3100" y="4738"/>
                  </a:lnTo>
                  <a:lnTo>
                    <a:pt x="3100" y="4732"/>
                  </a:lnTo>
                  <a:close/>
                  <a:moveTo>
                    <a:pt x="3103" y="4563"/>
                  </a:moveTo>
                  <a:lnTo>
                    <a:pt x="3112" y="4564"/>
                  </a:lnTo>
                  <a:lnTo>
                    <a:pt x="3120" y="4566"/>
                  </a:lnTo>
                  <a:lnTo>
                    <a:pt x="3123" y="4569"/>
                  </a:lnTo>
                  <a:lnTo>
                    <a:pt x="3125" y="4572"/>
                  </a:lnTo>
                  <a:lnTo>
                    <a:pt x="3127" y="4577"/>
                  </a:lnTo>
                  <a:lnTo>
                    <a:pt x="3127" y="4582"/>
                  </a:lnTo>
                  <a:lnTo>
                    <a:pt x="3127" y="4712"/>
                  </a:lnTo>
                  <a:lnTo>
                    <a:pt x="3127" y="4718"/>
                  </a:lnTo>
                  <a:lnTo>
                    <a:pt x="3126" y="4722"/>
                  </a:lnTo>
                  <a:lnTo>
                    <a:pt x="3124" y="4725"/>
                  </a:lnTo>
                  <a:lnTo>
                    <a:pt x="3121" y="4727"/>
                  </a:lnTo>
                  <a:lnTo>
                    <a:pt x="3114" y="4730"/>
                  </a:lnTo>
                  <a:lnTo>
                    <a:pt x="3103" y="4732"/>
                  </a:lnTo>
                  <a:lnTo>
                    <a:pt x="3103" y="4738"/>
                  </a:lnTo>
                  <a:lnTo>
                    <a:pt x="3260" y="4738"/>
                  </a:lnTo>
                  <a:lnTo>
                    <a:pt x="3272" y="4682"/>
                  </a:lnTo>
                  <a:lnTo>
                    <a:pt x="3264" y="4682"/>
                  </a:lnTo>
                  <a:lnTo>
                    <a:pt x="3257" y="4696"/>
                  </a:lnTo>
                  <a:lnTo>
                    <a:pt x="3250" y="4707"/>
                  </a:lnTo>
                  <a:lnTo>
                    <a:pt x="3241" y="4716"/>
                  </a:lnTo>
                  <a:lnTo>
                    <a:pt x="3232" y="4721"/>
                  </a:lnTo>
                  <a:lnTo>
                    <a:pt x="3223" y="4725"/>
                  </a:lnTo>
                  <a:lnTo>
                    <a:pt x="3213" y="4728"/>
                  </a:lnTo>
                  <a:lnTo>
                    <a:pt x="3203" y="4729"/>
                  </a:lnTo>
                  <a:lnTo>
                    <a:pt x="3193" y="4729"/>
                  </a:lnTo>
                  <a:lnTo>
                    <a:pt x="3187" y="4729"/>
                  </a:lnTo>
                  <a:lnTo>
                    <a:pt x="3182" y="4729"/>
                  </a:lnTo>
                  <a:lnTo>
                    <a:pt x="3179" y="4728"/>
                  </a:lnTo>
                  <a:lnTo>
                    <a:pt x="3175" y="4726"/>
                  </a:lnTo>
                  <a:lnTo>
                    <a:pt x="3173" y="4725"/>
                  </a:lnTo>
                  <a:lnTo>
                    <a:pt x="3171" y="4722"/>
                  </a:lnTo>
                  <a:lnTo>
                    <a:pt x="3171" y="4719"/>
                  </a:lnTo>
                  <a:lnTo>
                    <a:pt x="3170" y="4715"/>
                  </a:lnTo>
                  <a:lnTo>
                    <a:pt x="3170" y="4650"/>
                  </a:lnTo>
                  <a:lnTo>
                    <a:pt x="3180" y="4650"/>
                  </a:lnTo>
                  <a:lnTo>
                    <a:pt x="3188" y="4651"/>
                  </a:lnTo>
                  <a:lnTo>
                    <a:pt x="3196" y="4654"/>
                  </a:lnTo>
                  <a:lnTo>
                    <a:pt x="3201" y="4659"/>
                  </a:lnTo>
                  <a:lnTo>
                    <a:pt x="3206" y="4664"/>
                  </a:lnTo>
                  <a:lnTo>
                    <a:pt x="3209" y="4671"/>
                  </a:lnTo>
                  <a:lnTo>
                    <a:pt x="3213" y="4680"/>
                  </a:lnTo>
                  <a:lnTo>
                    <a:pt x="3215" y="4691"/>
                  </a:lnTo>
                  <a:lnTo>
                    <a:pt x="3221" y="4691"/>
                  </a:lnTo>
                  <a:lnTo>
                    <a:pt x="3221" y="4600"/>
                  </a:lnTo>
                  <a:lnTo>
                    <a:pt x="3215" y="4600"/>
                  </a:lnTo>
                  <a:lnTo>
                    <a:pt x="3213" y="4612"/>
                  </a:lnTo>
                  <a:lnTo>
                    <a:pt x="3209" y="4621"/>
                  </a:lnTo>
                  <a:lnTo>
                    <a:pt x="3205" y="4628"/>
                  </a:lnTo>
                  <a:lnTo>
                    <a:pt x="3201" y="4633"/>
                  </a:lnTo>
                  <a:lnTo>
                    <a:pt x="3195" y="4637"/>
                  </a:lnTo>
                  <a:lnTo>
                    <a:pt x="3188" y="4639"/>
                  </a:lnTo>
                  <a:lnTo>
                    <a:pt x="3180" y="4641"/>
                  </a:lnTo>
                  <a:lnTo>
                    <a:pt x="3170" y="4641"/>
                  </a:lnTo>
                  <a:lnTo>
                    <a:pt x="3170" y="4578"/>
                  </a:lnTo>
                  <a:lnTo>
                    <a:pt x="3171" y="4575"/>
                  </a:lnTo>
                  <a:lnTo>
                    <a:pt x="3171" y="4572"/>
                  </a:lnTo>
                  <a:lnTo>
                    <a:pt x="3173" y="4570"/>
                  </a:lnTo>
                  <a:lnTo>
                    <a:pt x="3174" y="4568"/>
                  </a:lnTo>
                  <a:lnTo>
                    <a:pt x="3181" y="4566"/>
                  </a:lnTo>
                  <a:lnTo>
                    <a:pt x="3190" y="4565"/>
                  </a:lnTo>
                  <a:lnTo>
                    <a:pt x="3203" y="4566"/>
                  </a:lnTo>
                  <a:lnTo>
                    <a:pt x="3215" y="4568"/>
                  </a:lnTo>
                  <a:lnTo>
                    <a:pt x="3224" y="4570"/>
                  </a:lnTo>
                  <a:lnTo>
                    <a:pt x="3233" y="4574"/>
                  </a:lnTo>
                  <a:lnTo>
                    <a:pt x="3239" y="4579"/>
                  </a:lnTo>
                  <a:lnTo>
                    <a:pt x="3244" y="4588"/>
                  </a:lnTo>
                  <a:lnTo>
                    <a:pt x="3249" y="4598"/>
                  </a:lnTo>
                  <a:lnTo>
                    <a:pt x="3252" y="4611"/>
                  </a:lnTo>
                  <a:lnTo>
                    <a:pt x="3258" y="4611"/>
                  </a:lnTo>
                  <a:lnTo>
                    <a:pt x="3258" y="4557"/>
                  </a:lnTo>
                  <a:lnTo>
                    <a:pt x="3103" y="4557"/>
                  </a:lnTo>
                  <a:lnTo>
                    <a:pt x="3103" y="4563"/>
                  </a:lnTo>
                  <a:close/>
                  <a:moveTo>
                    <a:pt x="3276" y="4738"/>
                  </a:moveTo>
                  <a:lnTo>
                    <a:pt x="3362" y="4738"/>
                  </a:lnTo>
                  <a:lnTo>
                    <a:pt x="3385" y="4736"/>
                  </a:lnTo>
                  <a:lnTo>
                    <a:pt x="3405" y="4729"/>
                  </a:lnTo>
                  <a:lnTo>
                    <a:pt x="3422" y="4721"/>
                  </a:lnTo>
                  <a:lnTo>
                    <a:pt x="3435" y="4709"/>
                  </a:lnTo>
                  <a:lnTo>
                    <a:pt x="3446" y="4696"/>
                  </a:lnTo>
                  <a:lnTo>
                    <a:pt x="3453" y="4680"/>
                  </a:lnTo>
                  <a:lnTo>
                    <a:pt x="3457" y="4663"/>
                  </a:lnTo>
                  <a:lnTo>
                    <a:pt x="3458" y="4645"/>
                  </a:lnTo>
                  <a:lnTo>
                    <a:pt x="3457" y="4629"/>
                  </a:lnTo>
                  <a:lnTo>
                    <a:pt x="3453" y="4613"/>
                  </a:lnTo>
                  <a:lnTo>
                    <a:pt x="3447" y="4598"/>
                  </a:lnTo>
                  <a:lnTo>
                    <a:pt x="3437" y="4586"/>
                  </a:lnTo>
                  <a:lnTo>
                    <a:pt x="3423" y="4574"/>
                  </a:lnTo>
                  <a:lnTo>
                    <a:pt x="3406" y="4564"/>
                  </a:lnTo>
                  <a:lnTo>
                    <a:pt x="3384" y="4559"/>
                  </a:lnTo>
                  <a:lnTo>
                    <a:pt x="3359" y="4557"/>
                  </a:lnTo>
                  <a:lnTo>
                    <a:pt x="3276" y="4557"/>
                  </a:lnTo>
                  <a:lnTo>
                    <a:pt x="3276" y="4563"/>
                  </a:lnTo>
                  <a:lnTo>
                    <a:pt x="3285" y="4564"/>
                  </a:lnTo>
                  <a:lnTo>
                    <a:pt x="3292" y="4566"/>
                  </a:lnTo>
                  <a:lnTo>
                    <a:pt x="3294" y="4569"/>
                  </a:lnTo>
                  <a:lnTo>
                    <a:pt x="3297" y="4572"/>
                  </a:lnTo>
                  <a:lnTo>
                    <a:pt x="3298" y="4576"/>
                  </a:lnTo>
                  <a:lnTo>
                    <a:pt x="3299" y="4581"/>
                  </a:lnTo>
                  <a:lnTo>
                    <a:pt x="3299" y="4714"/>
                  </a:lnTo>
                  <a:lnTo>
                    <a:pt x="3298" y="4718"/>
                  </a:lnTo>
                  <a:lnTo>
                    <a:pt x="3297" y="4721"/>
                  </a:lnTo>
                  <a:lnTo>
                    <a:pt x="3296" y="4724"/>
                  </a:lnTo>
                  <a:lnTo>
                    <a:pt x="3294" y="4726"/>
                  </a:lnTo>
                  <a:lnTo>
                    <a:pt x="3291" y="4728"/>
                  </a:lnTo>
                  <a:lnTo>
                    <a:pt x="3287" y="4730"/>
                  </a:lnTo>
                  <a:lnTo>
                    <a:pt x="3282" y="4732"/>
                  </a:lnTo>
                  <a:lnTo>
                    <a:pt x="3276" y="4732"/>
                  </a:lnTo>
                  <a:lnTo>
                    <a:pt x="3276" y="4738"/>
                  </a:lnTo>
                  <a:close/>
                  <a:moveTo>
                    <a:pt x="3343" y="4578"/>
                  </a:moveTo>
                  <a:lnTo>
                    <a:pt x="3343" y="4574"/>
                  </a:lnTo>
                  <a:lnTo>
                    <a:pt x="3344" y="4570"/>
                  </a:lnTo>
                  <a:lnTo>
                    <a:pt x="3346" y="4569"/>
                  </a:lnTo>
                  <a:lnTo>
                    <a:pt x="3349" y="4566"/>
                  </a:lnTo>
                  <a:lnTo>
                    <a:pt x="3353" y="4566"/>
                  </a:lnTo>
                  <a:lnTo>
                    <a:pt x="3359" y="4565"/>
                  </a:lnTo>
                  <a:lnTo>
                    <a:pt x="3375" y="4569"/>
                  </a:lnTo>
                  <a:lnTo>
                    <a:pt x="3386" y="4575"/>
                  </a:lnTo>
                  <a:lnTo>
                    <a:pt x="3396" y="4586"/>
                  </a:lnTo>
                  <a:lnTo>
                    <a:pt x="3402" y="4597"/>
                  </a:lnTo>
                  <a:lnTo>
                    <a:pt x="3407" y="4611"/>
                  </a:lnTo>
                  <a:lnTo>
                    <a:pt x="3410" y="4625"/>
                  </a:lnTo>
                  <a:lnTo>
                    <a:pt x="3412" y="4637"/>
                  </a:lnTo>
                  <a:lnTo>
                    <a:pt x="3412" y="4647"/>
                  </a:lnTo>
                  <a:lnTo>
                    <a:pt x="3411" y="4669"/>
                  </a:lnTo>
                  <a:lnTo>
                    <a:pt x="3407" y="4687"/>
                  </a:lnTo>
                  <a:lnTo>
                    <a:pt x="3402" y="4701"/>
                  </a:lnTo>
                  <a:lnTo>
                    <a:pt x="3396" y="4712"/>
                  </a:lnTo>
                  <a:lnTo>
                    <a:pt x="3388" y="4720"/>
                  </a:lnTo>
                  <a:lnTo>
                    <a:pt x="3379" y="4725"/>
                  </a:lnTo>
                  <a:lnTo>
                    <a:pt x="3368" y="4728"/>
                  </a:lnTo>
                  <a:lnTo>
                    <a:pt x="3358" y="4728"/>
                  </a:lnTo>
                  <a:lnTo>
                    <a:pt x="3353" y="4728"/>
                  </a:lnTo>
                  <a:lnTo>
                    <a:pt x="3350" y="4728"/>
                  </a:lnTo>
                  <a:lnTo>
                    <a:pt x="3347" y="4726"/>
                  </a:lnTo>
                  <a:lnTo>
                    <a:pt x="3345" y="4725"/>
                  </a:lnTo>
                  <a:lnTo>
                    <a:pt x="3344" y="4723"/>
                  </a:lnTo>
                  <a:lnTo>
                    <a:pt x="3343" y="4720"/>
                  </a:lnTo>
                  <a:lnTo>
                    <a:pt x="3343" y="4717"/>
                  </a:lnTo>
                  <a:lnTo>
                    <a:pt x="3343" y="4714"/>
                  </a:lnTo>
                  <a:lnTo>
                    <a:pt x="3343" y="4578"/>
                  </a:lnTo>
                  <a:close/>
                  <a:moveTo>
                    <a:pt x="3465" y="4563"/>
                  </a:moveTo>
                  <a:lnTo>
                    <a:pt x="3474" y="4564"/>
                  </a:lnTo>
                  <a:lnTo>
                    <a:pt x="3482" y="4566"/>
                  </a:lnTo>
                  <a:lnTo>
                    <a:pt x="3485" y="4569"/>
                  </a:lnTo>
                  <a:lnTo>
                    <a:pt x="3487" y="4572"/>
                  </a:lnTo>
                  <a:lnTo>
                    <a:pt x="3488" y="4577"/>
                  </a:lnTo>
                  <a:lnTo>
                    <a:pt x="3489" y="4582"/>
                  </a:lnTo>
                  <a:lnTo>
                    <a:pt x="3489" y="4712"/>
                  </a:lnTo>
                  <a:lnTo>
                    <a:pt x="3488" y="4718"/>
                  </a:lnTo>
                  <a:lnTo>
                    <a:pt x="3487" y="4722"/>
                  </a:lnTo>
                  <a:lnTo>
                    <a:pt x="3485" y="4725"/>
                  </a:lnTo>
                  <a:lnTo>
                    <a:pt x="3483" y="4727"/>
                  </a:lnTo>
                  <a:lnTo>
                    <a:pt x="3475" y="4730"/>
                  </a:lnTo>
                  <a:lnTo>
                    <a:pt x="3465" y="4732"/>
                  </a:lnTo>
                  <a:lnTo>
                    <a:pt x="3465" y="4738"/>
                  </a:lnTo>
                  <a:lnTo>
                    <a:pt x="3622" y="4738"/>
                  </a:lnTo>
                  <a:lnTo>
                    <a:pt x="3633" y="4682"/>
                  </a:lnTo>
                  <a:lnTo>
                    <a:pt x="3626" y="4682"/>
                  </a:lnTo>
                  <a:lnTo>
                    <a:pt x="3618" y="4696"/>
                  </a:lnTo>
                  <a:lnTo>
                    <a:pt x="3611" y="4707"/>
                  </a:lnTo>
                  <a:lnTo>
                    <a:pt x="3602" y="4716"/>
                  </a:lnTo>
                  <a:lnTo>
                    <a:pt x="3594" y="4721"/>
                  </a:lnTo>
                  <a:lnTo>
                    <a:pt x="3584" y="4725"/>
                  </a:lnTo>
                  <a:lnTo>
                    <a:pt x="3575" y="4728"/>
                  </a:lnTo>
                  <a:lnTo>
                    <a:pt x="3565" y="4729"/>
                  </a:lnTo>
                  <a:lnTo>
                    <a:pt x="3555" y="4729"/>
                  </a:lnTo>
                  <a:lnTo>
                    <a:pt x="3549" y="4729"/>
                  </a:lnTo>
                  <a:lnTo>
                    <a:pt x="3544" y="4729"/>
                  </a:lnTo>
                  <a:lnTo>
                    <a:pt x="3540" y="4728"/>
                  </a:lnTo>
                  <a:lnTo>
                    <a:pt x="3537" y="4726"/>
                  </a:lnTo>
                  <a:lnTo>
                    <a:pt x="3534" y="4725"/>
                  </a:lnTo>
                  <a:lnTo>
                    <a:pt x="3533" y="4722"/>
                  </a:lnTo>
                  <a:lnTo>
                    <a:pt x="3532" y="4719"/>
                  </a:lnTo>
                  <a:lnTo>
                    <a:pt x="3532" y="4715"/>
                  </a:lnTo>
                  <a:lnTo>
                    <a:pt x="3532" y="4650"/>
                  </a:lnTo>
                  <a:lnTo>
                    <a:pt x="3542" y="4650"/>
                  </a:lnTo>
                  <a:lnTo>
                    <a:pt x="3549" y="4651"/>
                  </a:lnTo>
                  <a:lnTo>
                    <a:pt x="3557" y="4654"/>
                  </a:lnTo>
                  <a:lnTo>
                    <a:pt x="3563" y="4659"/>
                  </a:lnTo>
                  <a:lnTo>
                    <a:pt x="3567" y="4664"/>
                  </a:lnTo>
                  <a:lnTo>
                    <a:pt x="3572" y="4671"/>
                  </a:lnTo>
                  <a:lnTo>
                    <a:pt x="3574" y="4680"/>
                  </a:lnTo>
                  <a:lnTo>
                    <a:pt x="3576" y="4691"/>
                  </a:lnTo>
                  <a:lnTo>
                    <a:pt x="3583" y="4691"/>
                  </a:lnTo>
                  <a:lnTo>
                    <a:pt x="3583" y="4600"/>
                  </a:lnTo>
                  <a:lnTo>
                    <a:pt x="3576" y="4600"/>
                  </a:lnTo>
                  <a:lnTo>
                    <a:pt x="3574" y="4612"/>
                  </a:lnTo>
                  <a:lnTo>
                    <a:pt x="3570" y="4621"/>
                  </a:lnTo>
                  <a:lnTo>
                    <a:pt x="3567" y="4628"/>
                  </a:lnTo>
                  <a:lnTo>
                    <a:pt x="3562" y="4633"/>
                  </a:lnTo>
                  <a:lnTo>
                    <a:pt x="3557" y="4637"/>
                  </a:lnTo>
                  <a:lnTo>
                    <a:pt x="3549" y="4639"/>
                  </a:lnTo>
                  <a:lnTo>
                    <a:pt x="3541" y="4641"/>
                  </a:lnTo>
                  <a:lnTo>
                    <a:pt x="3532" y="4641"/>
                  </a:lnTo>
                  <a:lnTo>
                    <a:pt x="3532" y="4578"/>
                  </a:lnTo>
                  <a:lnTo>
                    <a:pt x="3532" y="4575"/>
                  </a:lnTo>
                  <a:lnTo>
                    <a:pt x="3533" y="4572"/>
                  </a:lnTo>
                  <a:lnTo>
                    <a:pt x="3534" y="4570"/>
                  </a:lnTo>
                  <a:lnTo>
                    <a:pt x="3537" y="4568"/>
                  </a:lnTo>
                  <a:lnTo>
                    <a:pt x="3543" y="4566"/>
                  </a:lnTo>
                  <a:lnTo>
                    <a:pt x="3551" y="4565"/>
                  </a:lnTo>
                  <a:lnTo>
                    <a:pt x="3564" y="4566"/>
                  </a:lnTo>
                  <a:lnTo>
                    <a:pt x="3576" y="4568"/>
                  </a:lnTo>
                  <a:lnTo>
                    <a:pt x="3585" y="4570"/>
                  </a:lnTo>
                  <a:lnTo>
                    <a:pt x="3594" y="4574"/>
                  </a:lnTo>
                  <a:lnTo>
                    <a:pt x="3601" y="4579"/>
                  </a:lnTo>
                  <a:lnTo>
                    <a:pt x="3606" y="4588"/>
                  </a:lnTo>
                  <a:lnTo>
                    <a:pt x="3611" y="4598"/>
                  </a:lnTo>
                  <a:lnTo>
                    <a:pt x="3614" y="4611"/>
                  </a:lnTo>
                  <a:lnTo>
                    <a:pt x="3620" y="4611"/>
                  </a:lnTo>
                  <a:lnTo>
                    <a:pt x="3620" y="4557"/>
                  </a:lnTo>
                  <a:lnTo>
                    <a:pt x="3465" y="4557"/>
                  </a:lnTo>
                  <a:lnTo>
                    <a:pt x="3465" y="4563"/>
                  </a:lnTo>
                  <a:close/>
                  <a:moveTo>
                    <a:pt x="3806" y="4678"/>
                  </a:moveTo>
                  <a:lnTo>
                    <a:pt x="3798" y="4678"/>
                  </a:lnTo>
                  <a:lnTo>
                    <a:pt x="3793" y="4688"/>
                  </a:lnTo>
                  <a:lnTo>
                    <a:pt x="3788" y="4699"/>
                  </a:lnTo>
                  <a:lnTo>
                    <a:pt x="3782" y="4707"/>
                  </a:lnTo>
                  <a:lnTo>
                    <a:pt x="3775" y="4715"/>
                  </a:lnTo>
                  <a:lnTo>
                    <a:pt x="3766" y="4721"/>
                  </a:lnTo>
                  <a:lnTo>
                    <a:pt x="3756" y="4726"/>
                  </a:lnTo>
                  <a:lnTo>
                    <a:pt x="3744" y="4728"/>
                  </a:lnTo>
                  <a:lnTo>
                    <a:pt x="3730" y="4729"/>
                  </a:lnTo>
                  <a:lnTo>
                    <a:pt x="3724" y="4729"/>
                  </a:lnTo>
                  <a:lnTo>
                    <a:pt x="3719" y="4729"/>
                  </a:lnTo>
                  <a:lnTo>
                    <a:pt x="3714" y="4728"/>
                  </a:lnTo>
                  <a:lnTo>
                    <a:pt x="3711" y="4727"/>
                  </a:lnTo>
                  <a:lnTo>
                    <a:pt x="3709" y="4725"/>
                  </a:lnTo>
                  <a:lnTo>
                    <a:pt x="3707" y="4723"/>
                  </a:lnTo>
                  <a:lnTo>
                    <a:pt x="3706" y="4719"/>
                  </a:lnTo>
                  <a:lnTo>
                    <a:pt x="3706" y="4715"/>
                  </a:lnTo>
                  <a:lnTo>
                    <a:pt x="3706" y="4588"/>
                  </a:lnTo>
                  <a:lnTo>
                    <a:pt x="3706" y="4580"/>
                  </a:lnTo>
                  <a:lnTo>
                    <a:pt x="3708" y="4574"/>
                  </a:lnTo>
                  <a:lnTo>
                    <a:pt x="3709" y="4570"/>
                  </a:lnTo>
                  <a:lnTo>
                    <a:pt x="3712" y="4568"/>
                  </a:lnTo>
                  <a:lnTo>
                    <a:pt x="3717" y="4565"/>
                  </a:lnTo>
                  <a:lnTo>
                    <a:pt x="3721" y="4564"/>
                  </a:lnTo>
                  <a:lnTo>
                    <a:pt x="3726" y="4563"/>
                  </a:lnTo>
                  <a:lnTo>
                    <a:pt x="3734" y="4563"/>
                  </a:lnTo>
                  <a:lnTo>
                    <a:pt x="3734" y="4557"/>
                  </a:lnTo>
                  <a:lnTo>
                    <a:pt x="3639" y="4557"/>
                  </a:lnTo>
                  <a:lnTo>
                    <a:pt x="3639" y="4563"/>
                  </a:lnTo>
                  <a:lnTo>
                    <a:pt x="3648" y="4564"/>
                  </a:lnTo>
                  <a:lnTo>
                    <a:pt x="3655" y="4566"/>
                  </a:lnTo>
                  <a:lnTo>
                    <a:pt x="3658" y="4569"/>
                  </a:lnTo>
                  <a:lnTo>
                    <a:pt x="3660" y="4572"/>
                  </a:lnTo>
                  <a:lnTo>
                    <a:pt x="3662" y="4577"/>
                  </a:lnTo>
                  <a:lnTo>
                    <a:pt x="3663" y="4582"/>
                  </a:lnTo>
                  <a:lnTo>
                    <a:pt x="3663" y="4712"/>
                  </a:lnTo>
                  <a:lnTo>
                    <a:pt x="3663" y="4718"/>
                  </a:lnTo>
                  <a:lnTo>
                    <a:pt x="3662" y="4722"/>
                  </a:lnTo>
                  <a:lnTo>
                    <a:pt x="3659" y="4725"/>
                  </a:lnTo>
                  <a:lnTo>
                    <a:pt x="3656" y="4727"/>
                  </a:lnTo>
                  <a:lnTo>
                    <a:pt x="3650" y="4730"/>
                  </a:lnTo>
                  <a:lnTo>
                    <a:pt x="3639" y="4732"/>
                  </a:lnTo>
                  <a:lnTo>
                    <a:pt x="3639" y="4738"/>
                  </a:lnTo>
                  <a:lnTo>
                    <a:pt x="3795" y="4738"/>
                  </a:lnTo>
                  <a:lnTo>
                    <a:pt x="3806" y="4678"/>
                  </a:lnTo>
                  <a:close/>
                  <a:moveTo>
                    <a:pt x="3979" y="4678"/>
                  </a:moveTo>
                  <a:lnTo>
                    <a:pt x="3972" y="4678"/>
                  </a:lnTo>
                  <a:lnTo>
                    <a:pt x="3967" y="4688"/>
                  </a:lnTo>
                  <a:lnTo>
                    <a:pt x="3961" y="4699"/>
                  </a:lnTo>
                  <a:lnTo>
                    <a:pt x="3955" y="4707"/>
                  </a:lnTo>
                  <a:lnTo>
                    <a:pt x="3949" y="4715"/>
                  </a:lnTo>
                  <a:lnTo>
                    <a:pt x="3940" y="4721"/>
                  </a:lnTo>
                  <a:lnTo>
                    <a:pt x="3929" y="4726"/>
                  </a:lnTo>
                  <a:lnTo>
                    <a:pt x="3918" y="4728"/>
                  </a:lnTo>
                  <a:lnTo>
                    <a:pt x="3904" y="4729"/>
                  </a:lnTo>
                  <a:lnTo>
                    <a:pt x="3898" y="4729"/>
                  </a:lnTo>
                  <a:lnTo>
                    <a:pt x="3892" y="4729"/>
                  </a:lnTo>
                  <a:lnTo>
                    <a:pt x="3888" y="4728"/>
                  </a:lnTo>
                  <a:lnTo>
                    <a:pt x="3885" y="4727"/>
                  </a:lnTo>
                  <a:lnTo>
                    <a:pt x="3883" y="4725"/>
                  </a:lnTo>
                  <a:lnTo>
                    <a:pt x="3881" y="4723"/>
                  </a:lnTo>
                  <a:lnTo>
                    <a:pt x="3880" y="4719"/>
                  </a:lnTo>
                  <a:lnTo>
                    <a:pt x="3880" y="4715"/>
                  </a:lnTo>
                  <a:lnTo>
                    <a:pt x="3880" y="4588"/>
                  </a:lnTo>
                  <a:lnTo>
                    <a:pt x="3880" y="4580"/>
                  </a:lnTo>
                  <a:lnTo>
                    <a:pt x="3882" y="4574"/>
                  </a:lnTo>
                  <a:lnTo>
                    <a:pt x="3883" y="4570"/>
                  </a:lnTo>
                  <a:lnTo>
                    <a:pt x="3886" y="4568"/>
                  </a:lnTo>
                  <a:lnTo>
                    <a:pt x="3890" y="4565"/>
                  </a:lnTo>
                  <a:lnTo>
                    <a:pt x="3895" y="4564"/>
                  </a:lnTo>
                  <a:lnTo>
                    <a:pt x="3900" y="4563"/>
                  </a:lnTo>
                  <a:lnTo>
                    <a:pt x="3907" y="4563"/>
                  </a:lnTo>
                  <a:lnTo>
                    <a:pt x="3907" y="4557"/>
                  </a:lnTo>
                  <a:lnTo>
                    <a:pt x="3813" y="4557"/>
                  </a:lnTo>
                  <a:lnTo>
                    <a:pt x="3813" y="4563"/>
                  </a:lnTo>
                  <a:lnTo>
                    <a:pt x="3821" y="4564"/>
                  </a:lnTo>
                  <a:lnTo>
                    <a:pt x="3829" y="4566"/>
                  </a:lnTo>
                  <a:lnTo>
                    <a:pt x="3832" y="4569"/>
                  </a:lnTo>
                  <a:lnTo>
                    <a:pt x="3834" y="4572"/>
                  </a:lnTo>
                  <a:lnTo>
                    <a:pt x="3835" y="4577"/>
                  </a:lnTo>
                  <a:lnTo>
                    <a:pt x="3836" y="4582"/>
                  </a:lnTo>
                  <a:lnTo>
                    <a:pt x="3836" y="4712"/>
                  </a:lnTo>
                  <a:lnTo>
                    <a:pt x="3836" y="4718"/>
                  </a:lnTo>
                  <a:lnTo>
                    <a:pt x="3835" y="4722"/>
                  </a:lnTo>
                  <a:lnTo>
                    <a:pt x="3833" y="4725"/>
                  </a:lnTo>
                  <a:lnTo>
                    <a:pt x="3830" y="4727"/>
                  </a:lnTo>
                  <a:lnTo>
                    <a:pt x="3823" y="4730"/>
                  </a:lnTo>
                  <a:lnTo>
                    <a:pt x="3813" y="4732"/>
                  </a:lnTo>
                  <a:lnTo>
                    <a:pt x="3813" y="4738"/>
                  </a:lnTo>
                  <a:lnTo>
                    <a:pt x="3969" y="4738"/>
                  </a:lnTo>
                  <a:lnTo>
                    <a:pt x="3979" y="4678"/>
                  </a:lnTo>
                  <a:close/>
                  <a:moveTo>
                    <a:pt x="4081" y="4732"/>
                  </a:moveTo>
                  <a:lnTo>
                    <a:pt x="4070" y="4730"/>
                  </a:lnTo>
                  <a:lnTo>
                    <a:pt x="4063" y="4728"/>
                  </a:lnTo>
                  <a:lnTo>
                    <a:pt x="4060" y="4725"/>
                  </a:lnTo>
                  <a:lnTo>
                    <a:pt x="4058" y="4722"/>
                  </a:lnTo>
                  <a:lnTo>
                    <a:pt x="4055" y="4718"/>
                  </a:lnTo>
                  <a:lnTo>
                    <a:pt x="4055" y="4712"/>
                  </a:lnTo>
                  <a:lnTo>
                    <a:pt x="4055" y="4582"/>
                  </a:lnTo>
                  <a:lnTo>
                    <a:pt x="4057" y="4576"/>
                  </a:lnTo>
                  <a:lnTo>
                    <a:pt x="4058" y="4572"/>
                  </a:lnTo>
                  <a:lnTo>
                    <a:pt x="4060" y="4569"/>
                  </a:lnTo>
                  <a:lnTo>
                    <a:pt x="4064" y="4566"/>
                  </a:lnTo>
                  <a:lnTo>
                    <a:pt x="4071" y="4564"/>
                  </a:lnTo>
                  <a:lnTo>
                    <a:pt x="4081" y="4563"/>
                  </a:lnTo>
                  <a:lnTo>
                    <a:pt x="4081" y="4557"/>
                  </a:lnTo>
                  <a:lnTo>
                    <a:pt x="3987" y="4557"/>
                  </a:lnTo>
                  <a:lnTo>
                    <a:pt x="3987" y="4563"/>
                  </a:lnTo>
                  <a:lnTo>
                    <a:pt x="3996" y="4564"/>
                  </a:lnTo>
                  <a:lnTo>
                    <a:pt x="4005" y="4566"/>
                  </a:lnTo>
                  <a:lnTo>
                    <a:pt x="4008" y="4569"/>
                  </a:lnTo>
                  <a:lnTo>
                    <a:pt x="4010" y="4572"/>
                  </a:lnTo>
                  <a:lnTo>
                    <a:pt x="4011" y="4577"/>
                  </a:lnTo>
                  <a:lnTo>
                    <a:pt x="4012" y="4582"/>
                  </a:lnTo>
                  <a:lnTo>
                    <a:pt x="4012" y="4712"/>
                  </a:lnTo>
                  <a:lnTo>
                    <a:pt x="4011" y="4718"/>
                  </a:lnTo>
                  <a:lnTo>
                    <a:pt x="4010" y="4722"/>
                  </a:lnTo>
                  <a:lnTo>
                    <a:pt x="4008" y="4725"/>
                  </a:lnTo>
                  <a:lnTo>
                    <a:pt x="4005" y="4727"/>
                  </a:lnTo>
                  <a:lnTo>
                    <a:pt x="3997" y="4730"/>
                  </a:lnTo>
                  <a:lnTo>
                    <a:pt x="3987" y="4732"/>
                  </a:lnTo>
                  <a:lnTo>
                    <a:pt x="3987" y="4738"/>
                  </a:lnTo>
                  <a:lnTo>
                    <a:pt x="4081" y="4738"/>
                  </a:lnTo>
                  <a:lnTo>
                    <a:pt x="4081" y="4732"/>
                  </a:lnTo>
                  <a:close/>
                  <a:moveTo>
                    <a:pt x="4087" y="4738"/>
                  </a:moveTo>
                  <a:lnTo>
                    <a:pt x="4149" y="4738"/>
                  </a:lnTo>
                  <a:lnTo>
                    <a:pt x="4149" y="4732"/>
                  </a:lnTo>
                  <a:lnTo>
                    <a:pt x="4141" y="4730"/>
                  </a:lnTo>
                  <a:lnTo>
                    <a:pt x="4136" y="4729"/>
                  </a:lnTo>
                  <a:lnTo>
                    <a:pt x="4132" y="4727"/>
                  </a:lnTo>
                  <a:lnTo>
                    <a:pt x="4129" y="4724"/>
                  </a:lnTo>
                  <a:lnTo>
                    <a:pt x="4125" y="4721"/>
                  </a:lnTo>
                  <a:lnTo>
                    <a:pt x="4124" y="4717"/>
                  </a:lnTo>
                  <a:lnTo>
                    <a:pt x="4123" y="4711"/>
                  </a:lnTo>
                  <a:lnTo>
                    <a:pt x="4123" y="4705"/>
                  </a:lnTo>
                  <a:lnTo>
                    <a:pt x="4123" y="4597"/>
                  </a:lnTo>
                  <a:lnTo>
                    <a:pt x="4243" y="4743"/>
                  </a:lnTo>
                  <a:lnTo>
                    <a:pt x="4250" y="4743"/>
                  </a:lnTo>
                  <a:lnTo>
                    <a:pt x="4250" y="4584"/>
                  </a:lnTo>
                  <a:lnTo>
                    <a:pt x="4250" y="4580"/>
                  </a:lnTo>
                  <a:lnTo>
                    <a:pt x="4251" y="4576"/>
                  </a:lnTo>
                  <a:lnTo>
                    <a:pt x="4252" y="4573"/>
                  </a:lnTo>
                  <a:lnTo>
                    <a:pt x="4254" y="4570"/>
                  </a:lnTo>
                  <a:lnTo>
                    <a:pt x="4257" y="4568"/>
                  </a:lnTo>
                  <a:lnTo>
                    <a:pt x="4260" y="4565"/>
                  </a:lnTo>
                  <a:lnTo>
                    <a:pt x="4265" y="4564"/>
                  </a:lnTo>
                  <a:lnTo>
                    <a:pt x="4272" y="4563"/>
                  </a:lnTo>
                  <a:lnTo>
                    <a:pt x="4272" y="4557"/>
                  </a:lnTo>
                  <a:lnTo>
                    <a:pt x="4213" y="4557"/>
                  </a:lnTo>
                  <a:lnTo>
                    <a:pt x="4213" y="4563"/>
                  </a:lnTo>
                  <a:lnTo>
                    <a:pt x="4221" y="4564"/>
                  </a:lnTo>
                  <a:lnTo>
                    <a:pt x="4227" y="4565"/>
                  </a:lnTo>
                  <a:lnTo>
                    <a:pt x="4231" y="4569"/>
                  </a:lnTo>
                  <a:lnTo>
                    <a:pt x="4234" y="4571"/>
                  </a:lnTo>
                  <a:lnTo>
                    <a:pt x="4237" y="4575"/>
                  </a:lnTo>
                  <a:lnTo>
                    <a:pt x="4238" y="4579"/>
                  </a:lnTo>
                  <a:lnTo>
                    <a:pt x="4239" y="4584"/>
                  </a:lnTo>
                  <a:lnTo>
                    <a:pt x="4239" y="4590"/>
                  </a:lnTo>
                  <a:lnTo>
                    <a:pt x="4239" y="4671"/>
                  </a:lnTo>
                  <a:lnTo>
                    <a:pt x="4238" y="4671"/>
                  </a:lnTo>
                  <a:lnTo>
                    <a:pt x="4144" y="4557"/>
                  </a:lnTo>
                  <a:lnTo>
                    <a:pt x="4088" y="4557"/>
                  </a:lnTo>
                  <a:lnTo>
                    <a:pt x="4088" y="4563"/>
                  </a:lnTo>
                  <a:lnTo>
                    <a:pt x="4092" y="4563"/>
                  </a:lnTo>
                  <a:lnTo>
                    <a:pt x="4095" y="4566"/>
                  </a:lnTo>
                  <a:lnTo>
                    <a:pt x="4101" y="4572"/>
                  </a:lnTo>
                  <a:lnTo>
                    <a:pt x="4111" y="4582"/>
                  </a:lnTo>
                  <a:lnTo>
                    <a:pt x="4111" y="4710"/>
                  </a:lnTo>
                  <a:lnTo>
                    <a:pt x="4111" y="4716"/>
                  </a:lnTo>
                  <a:lnTo>
                    <a:pt x="4110" y="4721"/>
                  </a:lnTo>
                  <a:lnTo>
                    <a:pt x="4107" y="4724"/>
                  </a:lnTo>
                  <a:lnTo>
                    <a:pt x="4105" y="4726"/>
                  </a:lnTo>
                  <a:lnTo>
                    <a:pt x="4102" y="4728"/>
                  </a:lnTo>
                  <a:lnTo>
                    <a:pt x="4098" y="4729"/>
                  </a:lnTo>
                  <a:lnTo>
                    <a:pt x="4093" y="4730"/>
                  </a:lnTo>
                  <a:lnTo>
                    <a:pt x="4087" y="4732"/>
                  </a:lnTo>
                  <a:lnTo>
                    <a:pt x="4087" y="4738"/>
                  </a:lnTo>
                  <a:close/>
                  <a:moveTo>
                    <a:pt x="3534" y="2984"/>
                  </a:moveTo>
                  <a:lnTo>
                    <a:pt x="3568" y="3020"/>
                  </a:lnTo>
                  <a:lnTo>
                    <a:pt x="3600" y="3056"/>
                  </a:lnTo>
                  <a:lnTo>
                    <a:pt x="3630" y="3092"/>
                  </a:lnTo>
                  <a:lnTo>
                    <a:pt x="3658" y="3128"/>
                  </a:lnTo>
                  <a:lnTo>
                    <a:pt x="3658" y="3135"/>
                  </a:lnTo>
                  <a:lnTo>
                    <a:pt x="3657" y="3143"/>
                  </a:lnTo>
                  <a:lnTo>
                    <a:pt x="3656" y="3146"/>
                  </a:lnTo>
                  <a:lnTo>
                    <a:pt x="3655" y="3149"/>
                  </a:lnTo>
                  <a:lnTo>
                    <a:pt x="3652" y="3153"/>
                  </a:lnTo>
                  <a:lnTo>
                    <a:pt x="3649" y="3156"/>
                  </a:lnTo>
                  <a:lnTo>
                    <a:pt x="3639" y="3156"/>
                  </a:lnTo>
                  <a:lnTo>
                    <a:pt x="3621" y="3135"/>
                  </a:lnTo>
                  <a:lnTo>
                    <a:pt x="3603" y="3115"/>
                  </a:lnTo>
                  <a:lnTo>
                    <a:pt x="3586" y="3095"/>
                  </a:lnTo>
                  <a:lnTo>
                    <a:pt x="3569" y="3074"/>
                  </a:lnTo>
                  <a:lnTo>
                    <a:pt x="3552" y="3054"/>
                  </a:lnTo>
                  <a:lnTo>
                    <a:pt x="3536" y="3032"/>
                  </a:lnTo>
                  <a:lnTo>
                    <a:pt x="3521" y="3008"/>
                  </a:lnTo>
                  <a:lnTo>
                    <a:pt x="3506" y="2984"/>
                  </a:lnTo>
                  <a:lnTo>
                    <a:pt x="3506" y="2982"/>
                  </a:lnTo>
                  <a:lnTo>
                    <a:pt x="3509" y="2979"/>
                  </a:lnTo>
                  <a:lnTo>
                    <a:pt x="3512" y="2978"/>
                  </a:lnTo>
                  <a:lnTo>
                    <a:pt x="3516" y="2978"/>
                  </a:lnTo>
                  <a:lnTo>
                    <a:pt x="3521" y="2978"/>
                  </a:lnTo>
                  <a:lnTo>
                    <a:pt x="3526" y="2979"/>
                  </a:lnTo>
                  <a:lnTo>
                    <a:pt x="3530" y="2982"/>
                  </a:lnTo>
                  <a:lnTo>
                    <a:pt x="3534" y="2984"/>
                  </a:lnTo>
                  <a:close/>
                  <a:moveTo>
                    <a:pt x="2978" y="3721"/>
                  </a:moveTo>
                  <a:lnTo>
                    <a:pt x="2978" y="3724"/>
                  </a:lnTo>
                  <a:lnTo>
                    <a:pt x="2976" y="3728"/>
                  </a:lnTo>
                  <a:lnTo>
                    <a:pt x="2975" y="3731"/>
                  </a:lnTo>
                  <a:lnTo>
                    <a:pt x="2972" y="3733"/>
                  </a:lnTo>
                  <a:lnTo>
                    <a:pt x="2970" y="3734"/>
                  </a:lnTo>
                  <a:lnTo>
                    <a:pt x="2967" y="3734"/>
                  </a:lnTo>
                  <a:lnTo>
                    <a:pt x="2963" y="3733"/>
                  </a:lnTo>
                  <a:lnTo>
                    <a:pt x="2959" y="3731"/>
                  </a:lnTo>
                  <a:lnTo>
                    <a:pt x="2956" y="3730"/>
                  </a:lnTo>
                  <a:lnTo>
                    <a:pt x="2955" y="3729"/>
                  </a:lnTo>
                  <a:lnTo>
                    <a:pt x="2955" y="3728"/>
                  </a:lnTo>
                  <a:lnTo>
                    <a:pt x="2956" y="3724"/>
                  </a:lnTo>
                  <a:lnTo>
                    <a:pt x="2958" y="3718"/>
                  </a:lnTo>
                  <a:lnTo>
                    <a:pt x="2959" y="3712"/>
                  </a:lnTo>
                  <a:lnTo>
                    <a:pt x="2963" y="3712"/>
                  </a:lnTo>
                  <a:lnTo>
                    <a:pt x="2969" y="3713"/>
                  </a:lnTo>
                  <a:lnTo>
                    <a:pt x="2972" y="3714"/>
                  </a:lnTo>
                  <a:lnTo>
                    <a:pt x="2975" y="3716"/>
                  </a:lnTo>
                  <a:lnTo>
                    <a:pt x="2977" y="3718"/>
                  </a:lnTo>
                  <a:lnTo>
                    <a:pt x="2978" y="3721"/>
                  </a:lnTo>
                  <a:close/>
                  <a:moveTo>
                    <a:pt x="2998" y="3759"/>
                  </a:moveTo>
                  <a:lnTo>
                    <a:pt x="3005" y="3774"/>
                  </a:lnTo>
                  <a:lnTo>
                    <a:pt x="3009" y="3788"/>
                  </a:lnTo>
                  <a:lnTo>
                    <a:pt x="3011" y="3795"/>
                  </a:lnTo>
                  <a:lnTo>
                    <a:pt x="3011" y="3803"/>
                  </a:lnTo>
                  <a:lnTo>
                    <a:pt x="3010" y="3809"/>
                  </a:lnTo>
                  <a:lnTo>
                    <a:pt x="3007" y="3817"/>
                  </a:lnTo>
                  <a:lnTo>
                    <a:pt x="3003" y="3829"/>
                  </a:lnTo>
                  <a:lnTo>
                    <a:pt x="2995" y="3838"/>
                  </a:lnTo>
                  <a:lnTo>
                    <a:pt x="2987" y="3843"/>
                  </a:lnTo>
                  <a:lnTo>
                    <a:pt x="2977" y="3845"/>
                  </a:lnTo>
                  <a:lnTo>
                    <a:pt x="2957" y="3846"/>
                  </a:lnTo>
                  <a:lnTo>
                    <a:pt x="2940" y="3845"/>
                  </a:lnTo>
                  <a:lnTo>
                    <a:pt x="2933" y="3839"/>
                  </a:lnTo>
                  <a:lnTo>
                    <a:pt x="2928" y="3831"/>
                  </a:lnTo>
                  <a:lnTo>
                    <a:pt x="2923" y="3824"/>
                  </a:lnTo>
                  <a:lnTo>
                    <a:pt x="2920" y="3817"/>
                  </a:lnTo>
                  <a:lnTo>
                    <a:pt x="2918" y="3809"/>
                  </a:lnTo>
                  <a:lnTo>
                    <a:pt x="2917" y="3803"/>
                  </a:lnTo>
                  <a:lnTo>
                    <a:pt x="2918" y="3795"/>
                  </a:lnTo>
                  <a:lnTo>
                    <a:pt x="2921" y="3788"/>
                  </a:lnTo>
                  <a:lnTo>
                    <a:pt x="2921" y="3782"/>
                  </a:lnTo>
                  <a:lnTo>
                    <a:pt x="2922" y="3775"/>
                  </a:lnTo>
                  <a:lnTo>
                    <a:pt x="2924" y="3770"/>
                  </a:lnTo>
                  <a:lnTo>
                    <a:pt x="2927" y="3766"/>
                  </a:lnTo>
                  <a:lnTo>
                    <a:pt x="2933" y="3757"/>
                  </a:lnTo>
                  <a:lnTo>
                    <a:pt x="2940" y="3750"/>
                  </a:lnTo>
                  <a:lnTo>
                    <a:pt x="2956" y="3750"/>
                  </a:lnTo>
                  <a:lnTo>
                    <a:pt x="2972" y="3751"/>
                  </a:lnTo>
                  <a:lnTo>
                    <a:pt x="2981" y="3752"/>
                  </a:lnTo>
                  <a:lnTo>
                    <a:pt x="2987" y="3754"/>
                  </a:lnTo>
                  <a:lnTo>
                    <a:pt x="2993" y="3756"/>
                  </a:lnTo>
                  <a:lnTo>
                    <a:pt x="2998" y="3759"/>
                  </a:lnTo>
                  <a:close/>
                  <a:moveTo>
                    <a:pt x="3457" y="3539"/>
                  </a:moveTo>
                  <a:lnTo>
                    <a:pt x="3458" y="3549"/>
                  </a:lnTo>
                  <a:lnTo>
                    <a:pt x="3456" y="3556"/>
                  </a:lnTo>
                  <a:lnTo>
                    <a:pt x="3450" y="3563"/>
                  </a:lnTo>
                  <a:lnTo>
                    <a:pt x="3443" y="3569"/>
                  </a:lnTo>
                  <a:lnTo>
                    <a:pt x="3436" y="3576"/>
                  </a:lnTo>
                  <a:lnTo>
                    <a:pt x="3431" y="3584"/>
                  </a:lnTo>
                  <a:lnTo>
                    <a:pt x="3428" y="3593"/>
                  </a:lnTo>
                  <a:lnTo>
                    <a:pt x="3429" y="3606"/>
                  </a:lnTo>
                  <a:lnTo>
                    <a:pt x="3425" y="3613"/>
                  </a:lnTo>
                  <a:lnTo>
                    <a:pt x="3423" y="3621"/>
                  </a:lnTo>
                  <a:lnTo>
                    <a:pt x="3422" y="3628"/>
                  </a:lnTo>
                  <a:lnTo>
                    <a:pt x="3421" y="3637"/>
                  </a:lnTo>
                  <a:lnTo>
                    <a:pt x="3422" y="3644"/>
                  </a:lnTo>
                  <a:lnTo>
                    <a:pt x="3423" y="3654"/>
                  </a:lnTo>
                  <a:lnTo>
                    <a:pt x="3425" y="3663"/>
                  </a:lnTo>
                  <a:lnTo>
                    <a:pt x="3429" y="3674"/>
                  </a:lnTo>
                  <a:lnTo>
                    <a:pt x="3428" y="3672"/>
                  </a:lnTo>
                  <a:lnTo>
                    <a:pt x="3423" y="3668"/>
                  </a:lnTo>
                  <a:lnTo>
                    <a:pt x="3417" y="3665"/>
                  </a:lnTo>
                  <a:lnTo>
                    <a:pt x="3410" y="3664"/>
                  </a:lnTo>
                  <a:lnTo>
                    <a:pt x="3400" y="3644"/>
                  </a:lnTo>
                  <a:lnTo>
                    <a:pt x="3381" y="3654"/>
                  </a:lnTo>
                  <a:lnTo>
                    <a:pt x="3334" y="3655"/>
                  </a:lnTo>
                  <a:lnTo>
                    <a:pt x="3289" y="3655"/>
                  </a:lnTo>
                  <a:lnTo>
                    <a:pt x="3244" y="3655"/>
                  </a:lnTo>
                  <a:lnTo>
                    <a:pt x="3200" y="3656"/>
                  </a:lnTo>
                  <a:lnTo>
                    <a:pt x="3156" y="3657"/>
                  </a:lnTo>
                  <a:lnTo>
                    <a:pt x="3113" y="3658"/>
                  </a:lnTo>
                  <a:lnTo>
                    <a:pt x="3070" y="3661"/>
                  </a:lnTo>
                  <a:lnTo>
                    <a:pt x="3026" y="3664"/>
                  </a:lnTo>
                  <a:lnTo>
                    <a:pt x="3018" y="3668"/>
                  </a:lnTo>
                  <a:lnTo>
                    <a:pt x="3012" y="3677"/>
                  </a:lnTo>
                  <a:lnTo>
                    <a:pt x="3009" y="3685"/>
                  </a:lnTo>
                  <a:lnTo>
                    <a:pt x="3006" y="3694"/>
                  </a:lnTo>
                  <a:lnTo>
                    <a:pt x="3003" y="3701"/>
                  </a:lnTo>
                  <a:lnTo>
                    <a:pt x="2999" y="3705"/>
                  </a:lnTo>
                  <a:lnTo>
                    <a:pt x="2990" y="3707"/>
                  </a:lnTo>
                  <a:lnTo>
                    <a:pt x="2978" y="3702"/>
                  </a:lnTo>
                  <a:lnTo>
                    <a:pt x="2976" y="3695"/>
                  </a:lnTo>
                  <a:lnTo>
                    <a:pt x="2976" y="3686"/>
                  </a:lnTo>
                  <a:lnTo>
                    <a:pt x="2978" y="3678"/>
                  </a:lnTo>
                  <a:lnTo>
                    <a:pt x="2982" y="3668"/>
                  </a:lnTo>
                  <a:lnTo>
                    <a:pt x="2987" y="3660"/>
                  </a:lnTo>
                  <a:lnTo>
                    <a:pt x="2993" y="3650"/>
                  </a:lnTo>
                  <a:lnTo>
                    <a:pt x="3000" y="3643"/>
                  </a:lnTo>
                  <a:lnTo>
                    <a:pt x="3007" y="3635"/>
                  </a:lnTo>
                  <a:lnTo>
                    <a:pt x="3055" y="3616"/>
                  </a:lnTo>
                  <a:lnTo>
                    <a:pt x="3381" y="3616"/>
                  </a:lnTo>
                  <a:lnTo>
                    <a:pt x="3400" y="3635"/>
                  </a:lnTo>
                  <a:lnTo>
                    <a:pt x="3406" y="3620"/>
                  </a:lnTo>
                  <a:lnTo>
                    <a:pt x="3411" y="3604"/>
                  </a:lnTo>
                  <a:lnTo>
                    <a:pt x="3414" y="3588"/>
                  </a:lnTo>
                  <a:lnTo>
                    <a:pt x="3418" y="3573"/>
                  </a:lnTo>
                  <a:lnTo>
                    <a:pt x="3423" y="3559"/>
                  </a:lnTo>
                  <a:lnTo>
                    <a:pt x="3431" y="3549"/>
                  </a:lnTo>
                  <a:lnTo>
                    <a:pt x="3442" y="3541"/>
                  </a:lnTo>
                  <a:lnTo>
                    <a:pt x="3457" y="3539"/>
                  </a:lnTo>
                  <a:close/>
                  <a:moveTo>
                    <a:pt x="3476" y="3740"/>
                  </a:moveTo>
                  <a:lnTo>
                    <a:pt x="3476" y="3785"/>
                  </a:lnTo>
                  <a:lnTo>
                    <a:pt x="3476" y="3827"/>
                  </a:lnTo>
                  <a:lnTo>
                    <a:pt x="3476" y="3867"/>
                  </a:lnTo>
                  <a:lnTo>
                    <a:pt x="3476" y="3906"/>
                  </a:lnTo>
                  <a:lnTo>
                    <a:pt x="3476" y="3945"/>
                  </a:lnTo>
                  <a:lnTo>
                    <a:pt x="3476" y="3984"/>
                  </a:lnTo>
                  <a:lnTo>
                    <a:pt x="3476" y="4024"/>
                  </a:lnTo>
                  <a:lnTo>
                    <a:pt x="3476" y="4065"/>
                  </a:lnTo>
                  <a:lnTo>
                    <a:pt x="3470" y="4080"/>
                  </a:lnTo>
                  <a:lnTo>
                    <a:pt x="3465" y="4094"/>
                  </a:lnTo>
                  <a:lnTo>
                    <a:pt x="3464" y="4101"/>
                  </a:lnTo>
                  <a:lnTo>
                    <a:pt x="3464" y="4108"/>
                  </a:lnTo>
                  <a:lnTo>
                    <a:pt x="3465" y="4116"/>
                  </a:lnTo>
                  <a:lnTo>
                    <a:pt x="3467" y="4123"/>
                  </a:lnTo>
                  <a:lnTo>
                    <a:pt x="3467" y="4126"/>
                  </a:lnTo>
                  <a:lnTo>
                    <a:pt x="3466" y="4129"/>
                  </a:lnTo>
                  <a:lnTo>
                    <a:pt x="3465" y="4130"/>
                  </a:lnTo>
                  <a:lnTo>
                    <a:pt x="3462" y="4132"/>
                  </a:lnTo>
                  <a:lnTo>
                    <a:pt x="3459" y="4133"/>
                  </a:lnTo>
                  <a:lnTo>
                    <a:pt x="3457" y="4133"/>
                  </a:lnTo>
                  <a:lnTo>
                    <a:pt x="3460" y="4080"/>
                  </a:lnTo>
                  <a:lnTo>
                    <a:pt x="3460" y="4031"/>
                  </a:lnTo>
                  <a:lnTo>
                    <a:pt x="3459" y="3984"/>
                  </a:lnTo>
                  <a:lnTo>
                    <a:pt x="3457" y="3936"/>
                  </a:lnTo>
                  <a:lnTo>
                    <a:pt x="3456" y="3890"/>
                  </a:lnTo>
                  <a:lnTo>
                    <a:pt x="3455" y="3842"/>
                  </a:lnTo>
                  <a:lnTo>
                    <a:pt x="3455" y="3792"/>
                  </a:lnTo>
                  <a:lnTo>
                    <a:pt x="3457" y="3740"/>
                  </a:lnTo>
                  <a:lnTo>
                    <a:pt x="3467" y="3740"/>
                  </a:lnTo>
                  <a:lnTo>
                    <a:pt x="3476" y="3740"/>
                  </a:lnTo>
                  <a:close/>
                  <a:moveTo>
                    <a:pt x="3573" y="2917"/>
                  </a:moveTo>
                  <a:lnTo>
                    <a:pt x="3576" y="2925"/>
                  </a:lnTo>
                  <a:lnTo>
                    <a:pt x="3578" y="2933"/>
                  </a:lnTo>
                  <a:lnTo>
                    <a:pt x="3579" y="2942"/>
                  </a:lnTo>
                  <a:lnTo>
                    <a:pt x="3580" y="2951"/>
                  </a:lnTo>
                  <a:lnTo>
                    <a:pt x="3579" y="2960"/>
                  </a:lnTo>
                  <a:lnTo>
                    <a:pt x="3578" y="2968"/>
                  </a:lnTo>
                  <a:lnTo>
                    <a:pt x="3576" y="2977"/>
                  </a:lnTo>
                  <a:lnTo>
                    <a:pt x="3573" y="2984"/>
                  </a:lnTo>
                  <a:lnTo>
                    <a:pt x="3564" y="2980"/>
                  </a:lnTo>
                  <a:lnTo>
                    <a:pt x="3559" y="2975"/>
                  </a:lnTo>
                  <a:lnTo>
                    <a:pt x="3556" y="2967"/>
                  </a:lnTo>
                  <a:lnTo>
                    <a:pt x="3555" y="2960"/>
                  </a:lnTo>
                  <a:lnTo>
                    <a:pt x="3554" y="2951"/>
                  </a:lnTo>
                  <a:lnTo>
                    <a:pt x="3552" y="2943"/>
                  </a:lnTo>
                  <a:lnTo>
                    <a:pt x="3549" y="2934"/>
                  </a:lnTo>
                  <a:lnTo>
                    <a:pt x="3544" y="2927"/>
                  </a:lnTo>
                  <a:lnTo>
                    <a:pt x="3540" y="2921"/>
                  </a:lnTo>
                  <a:lnTo>
                    <a:pt x="3534" y="2913"/>
                  </a:lnTo>
                  <a:lnTo>
                    <a:pt x="3529" y="2907"/>
                  </a:lnTo>
                  <a:lnTo>
                    <a:pt x="3522" y="2902"/>
                  </a:lnTo>
                  <a:lnTo>
                    <a:pt x="3514" y="2898"/>
                  </a:lnTo>
                  <a:lnTo>
                    <a:pt x="3506" y="2896"/>
                  </a:lnTo>
                  <a:lnTo>
                    <a:pt x="3496" y="2896"/>
                  </a:lnTo>
                  <a:lnTo>
                    <a:pt x="3487" y="2898"/>
                  </a:lnTo>
                  <a:lnTo>
                    <a:pt x="3479" y="2899"/>
                  </a:lnTo>
                  <a:lnTo>
                    <a:pt x="3472" y="2900"/>
                  </a:lnTo>
                  <a:lnTo>
                    <a:pt x="3466" y="2903"/>
                  </a:lnTo>
                  <a:lnTo>
                    <a:pt x="3459" y="2906"/>
                  </a:lnTo>
                  <a:lnTo>
                    <a:pt x="3453" y="2910"/>
                  </a:lnTo>
                  <a:lnTo>
                    <a:pt x="3448" y="2914"/>
                  </a:lnTo>
                  <a:lnTo>
                    <a:pt x="3442" y="2921"/>
                  </a:lnTo>
                  <a:lnTo>
                    <a:pt x="3438" y="2927"/>
                  </a:lnTo>
                  <a:lnTo>
                    <a:pt x="3435" y="2935"/>
                  </a:lnTo>
                  <a:lnTo>
                    <a:pt x="3433" y="2945"/>
                  </a:lnTo>
                  <a:lnTo>
                    <a:pt x="3432" y="2954"/>
                  </a:lnTo>
                  <a:lnTo>
                    <a:pt x="3433" y="2965"/>
                  </a:lnTo>
                  <a:lnTo>
                    <a:pt x="3434" y="2976"/>
                  </a:lnTo>
                  <a:lnTo>
                    <a:pt x="3437" y="2986"/>
                  </a:lnTo>
                  <a:lnTo>
                    <a:pt x="3441" y="2996"/>
                  </a:lnTo>
                  <a:lnTo>
                    <a:pt x="3448" y="3004"/>
                  </a:lnTo>
                  <a:lnTo>
                    <a:pt x="3449" y="3007"/>
                  </a:lnTo>
                  <a:lnTo>
                    <a:pt x="3450" y="3010"/>
                  </a:lnTo>
                  <a:lnTo>
                    <a:pt x="3452" y="3014"/>
                  </a:lnTo>
                  <a:lnTo>
                    <a:pt x="3455" y="3017"/>
                  </a:lnTo>
                  <a:lnTo>
                    <a:pt x="3459" y="3019"/>
                  </a:lnTo>
                  <a:lnTo>
                    <a:pt x="3465" y="3021"/>
                  </a:lnTo>
                  <a:lnTo>
                    <a:pt x="3470" y="3022"/>
                  </a:lnTo>
                  <a:lnTo>
                    <a:pt x="3476" y="3023"/>
                  </a:lnTo>
                  <a:lnTo>
                    <a:pt x="3478" y="3008"/>
                  </a:lnTo>
                  <a:lnTo>
                    <a:pt x="3479" y="2997"/>
                  </a:lnTo>
                  <a:lnTo>
                    <a:pt x="3478" y="2991"/>
                  </a:lnTo>
                  <a:lnTo>
                    <a:pt x="3476" y="2988"/>
                  </a:lnTo>
                  <a:lnTo>
                    <a:pt x="3473" y="2985"/>
                  </a:lnTo>
                  <a:lnTo>
                    <a:pt x="3467" y="2984"/>
                  </a:lnTo>
                  <a:lnTo>
                    <a:pt x="3466" y="2978"/>
                  </a:lnTo>
                  <a:lnTo>
                    <a:pt x="3464" y="2970"/>
                  </a:lnTo>
                  <a:lnTo>
                    <a:pt x="3462" y="2967"/>
                  </a:lnTo>
                  <a:lnTo>
                    <a:pt x="3464" y="2963"/>
                  </a:lnTo>
                  <a:lnTo>
                    <a:pt x="3465" y="2960"/>
                  </a:lnTo>
                  <a:lnTo>
                    <a:pt x="3467" y="2955"/>
                  </a:lnTo>
                  <a:lnTo>
                    <a:pt x="3471" y="2957"/>
                  </a:lnTo>
                  <a:lnTo>
                    <a:pt x="3474" y="2958"/>
                  </a:lnTo>
                  <a:lnTo>
                    <a:pt x="3477" y="2960"/>
                  </a:lnTo>
                  <a:lnTo>
                    <a:pt x="3480" y="2962"/>
                  </a:lnTo>
                  <a:lnTo>
                    <a:pt x="3483" y="2965"/>
                  </a:lnTo>
                  <a:lnTo>
                    <a:pt x="3485" y="2968"/>
                  </a:lnTo>
                  <a:lnTo>
                    <a:pt x="3486" y="2971"/>
                  </a:lnTo>
                  <a:lnTo>
                    <a:pt x="3487" y="2975"/>
                  </a:lnTo>
                  <a:lnTo>
                    <a:pt x="3488" y="2985"/>
                  </a:lnTo>
                  <a:lnTo>
                    <a:pt x="3491" y="2995"/>
                  </a:lnTo>
                  <a:lnTo>
                    <a:pt x="3496" y="3004"/>
                  </a:lnTo>
                  <a:lnTo>
                    <a:pt x="3502" y="3014"/>
                  </a:lnTo>
                  <a:lnTo>
                    <a:pt x="3508" y="3022"/>
                  </a:lnTo>
                  <a:lnTo>
                    <a:pt x="3514" y="3032"/>
                  </a:lnTo>
                  <a:lnTo>
                    <a:pt x="3521" y="3041"/>
                  </a:lnTo>
                  <a:lnTo>
                    <a:pt x="3525" y="3052"/>
                  </a:lnTo>
                  <a:lnTo>
                    <a:pt x="3506" y="3061"/>
                  </a:lnTo>
                  <a:lnTo>
                    <a:pt x="3525" y="3511"/>
                  </a:lnTo>
                  <a:lnTo>
                    <a:pt x="3522" y="3515"/>
                  </a:lnTo>
                  <a:lnTo>
                    <a:pt x="3521" y="3519"/>
                  </a:lnTo>
                  <a:lnTo>
                    <a:pt x="3521" y="3524"/>
                  </a:lnTo>
                  <a:lnTo>
                    <a:pt x="3521" y="3529"/>
                  </a:lnTo>
                  <a:lnTo>
                    <a:pt x="3523" y="3536"/>
                  </a:lnTo>
                  <a:lnTo>
                    <a:pt x="3525" y="3539"/>
                  </a:lnTo>
                  <a:lnTo>
                    <a:pt x="3530" y="3549"/>
                  </a:lnTo>
                  <a:lnTo>
                    <a:pt x="3538" y="3556"/>
                  </a:lnTo>
                  <a:lnTo>
                    <a:pt x="3545" y="3562"/>
                  </a:lnTo>
                  <a:lnTo>
                    <a:pt x="3554" y="3567"/>
                  </a:lnTo>
                  <a:lnTo>
                    <a:pt x="3560" y="3571"/>
                  </a:lnTo>
                  <a:lnTo>
                    <a:pt x="3562" y="3575"/>
                  </a:lnTo>
                  <a:lnTo>
                    <a:pt x="3561" y="3581"/>
                  </a:lnTo>
                  <a:lnTo>
                    <a:pt x="3554" y="3587"/>
                  </a:lnTo>
                  <a:lnTo>
                    <a:pt x="3530" y="3586"/>
                  </a:lnTo>
                  <a:lnTo>
                    <a:pt x="3507" y="3586"/>
                  </a:lnTo>
                  <a:lnTo>
                    <a:pt x="3495" y="3588"/>
                  </a:lnTo>
                  <a:lnTo>
                    <a:pt x="3485" y="3591"/>
                  </a:lnTo>
                  <a:lnTo>
                    <a:pt x="3475" y="3598"/>
                  </a:lnTo>
                  <a:lnTo>
                    <a:pt x="3467" y="3606"/>
                  </a:lnTo>
                  <a:lnTo>
                    <a:pt x="3461" y="3610"/>
                  </a:lnTo>
                  <a:lnTo>
                    <a:pt x="3457" y="3616"/>
                  </a:lnTo>
                  <a:lnTo>
                    <a:pt x="3456" y="3621"/>
                  </a:lnTo>
                  <a:lnTo>
                    <a:pt x="3455" y="3626"/>
                  </a:lnTo>
                  <a:lnTo>
                    <a:pt x="3456" y="3640"/>
                  </a:lnTo>
                  <a:lnTo>
                    <a:pt x="3457" y="3654"/>
                  </a:lnTo>
                  <a:lnTo>
                    <a:pt x="3462" y="3666"/>
                  </a:lnTo>
                  <a:lnTo>
                    <a:pt x="3470" y="3677"/>
                  </a:lnTo>
                  <a:lnTo>
                    <a:pt x="3479" y="3683"/>
                  </a:lnTo>
                  <a:lnTo>
                    <a:pt x="3490" y="3689"/>
                  </a:lnTo>
                  <a:lnTo>
                    <a:pt x="3515" y="3696"/>
                  </a:lnTo>
                  <a:lnTo>
                    <a:pt x="3544" y="3702"/>
                  </a:lnTo>
                  <a:lnTo>
                    <a:pt x="3546" y="3705"/>
                  </a:lnTo>
                  <a:lnTo>
                    <a:pt x="3546" y="3709"/>
                  </a:lnTo>
                  <a:lnTo>
                    <a:pt x="3545" y="3713"/>
                  </a:lnTo>
                  <a:lnTo>
                    <a:pt x="3543" y="3716"/>
                  </a:lnTo>
                  <a:lnTo>
                    <a:pt x="3540" y="3720"/>
                  </a:lnTo>
                  <a:lnTo>
                    <a:pt x="3537" y="3723"/>
                  </a:lnTo>
                  <a:lnTo>
                    <a:pt x="3534" y="3727"/>
                  </a:lnTo>
                  <a:lnTo>
                    <a:pt x="3534" y="3731"/>
                  </a:lnTo>
                  <a:lnTo>
                    <a:pt x="3534" y="3766"/>
                  </a:lnTo>
                  <a:lnTo>
                    <a:pt x="3534" y="3801"/>
                  </a:lnTo>
                  <a:lnTo>
                    <a:pt x="3534" y="3836"/>
                  </a:lnTo>
                  <a:lnTo>
                    <a:pt x="3534" y="3869"/>
                  </a:lnTo>
                  <a:lnTo>
                    <a:pt x="3534" y="3903"/>
                  </a:lnTo>
                  <a:lnTo>
                    <a:pt x="3534" y="3938"/>
                  </a:lnTo>
                  <a:lnTo>
                    <a:pt x="3534" y="3973"/>
                  </a:lnTo>
                  <a:lnTo>
                    <a:pt x="3534" y="4008"/>
                  </a:lnTo>
                  <a:lnTo>
                    <a:pt x="3533" y="4012"/>
                  </a:lnTo>
                  <a:lnTo>
                    <a:pt x="3531" y="4016"/>
                  </a:lnTo>
                  <a:lnTo>
                    <a:pt x="3528" y="4022"/>
                  </a:lnTo>
                  <a:lnTo>
                    <a:pt x="3524" y="4026"/>
                  </a:lnTo>
                  <a:lnTo>
                    <a:pt x="3519" y="4030"/>
                  </a:lnTo>
                  <a:lnTo>
                    <a:pt x="3514" y="4033"/>
                  </a:lnTo>
                  <a:lnTo>
                    <a:pt x="3509" y="4035"/>
                  </a:lnTo>
                  <a:lnTo>
                    <a:pt x="3506" y="4037"/>
                  </a:lnTo>
                  <a:lnTo>
                    <a:pt x="3496" y="3750"/>
                  </a:lnTo>
                  <a:lnTo>
                    <a:pt x="3494" y="3737"/>
                  </a:lnTo>
                  <a:lnTo>
                    <a:pt x="3488" y="3729"/>
                  </a:lnTo>
                  <a:lnTo>
                    <a:pt x="3480" y="3722"/>
                  </a:lnTo>
                  <a:lnTo>
                    <a:pt x="3471" y="3717"/>
                  </a:lnTo>
                  <a:lnTo>
                    <a:pt x="3460" y="3713"/>
                  </a:lnTo>
                  <a:lnTo>
                    <a:pt x="3452" y="3709"/>
                  </a:lnTo>
                  <a:lnTo>
                    <a:pt x="3443" y="3701"/>
                  </a:lnTo>
                  <a:lnTo>
                    <a:pt x="3438" y="3693"/>
                  </a:lnTo>
                  <a:lnTo>
                    <a:pt x="3436" y="3669"/>
                  </a:lnTo>
                  <a:lnTo>
                    <a:pt x="3432" y="3644"/>
                  </a:lnTo>
                  <a:lnTo>
                    <a:pt x="3430" y="3632"/>
                  </a:lnTo>
                  <a:lnTo>
                    <a:pt x="3431" y="3620"/>
                  </a:lnTo>
                  <a:lnTo>
                    <a:pt x="3433" y="3608"/>
                  </a:lnTo>
                  <a:lnTo>
                    <a:pt x="3438" y="3596"/>
                  </a:lnTo>
                  <a:lnTo>
                    <a:pt x="3440" y="3587"/>
                  </a:lnTo>
                  <a:lnTo>
                    <a:pt x="3444" y="3579"/>
                  </a:lnTo>
                  <a:lnTo>
                    <a:pt x="3451" y="3571"/>
                  </a:lnTo>
                  <a:lnTo>
                    <a:pt x="3459" y="3565"/>
                  </a:lnTo>
                  <a:lnTo>
                    <a:pt x="3467" y="3558"/>
                  </a:lnTo>
                  <a:lnTo>
                    <a:pt x="3475" y="3552"/>
                  </a:lnTo>
                  <a:lnTo>
                    <a:pt x="3482" y="3546"/>
                  </a:lnTo>
                  <a:lnTo>
                    <a:pt x="3487" y="3539"/>
                  </a:lnTo>
                  <a:lnTo>
                    <a:pt x="3486" y="3496"/>
                  </a:lnTo>
                  <a:lnTo>
                    <a:pt x="3486" y="3454"/>
                  </a:lnTo>
                  <a:lnTo>
                    <a:pt x="3486" y="3410"/>
                  </a:lnTo>
                  <a:lnTo>
                    <a:pt x="3485" y="3367"/>
                  </a:lnTo>
                  <a:lnTo>
                    <a:pt x="3484" y="3325"/>
                  </a:lnTo>
                  <a:lnTo>
                    <a:pt x="3483" y="3281"/>
                  </a:lnTo>
                  <a:lnTo>
                    <a:pt x="3479" y="3238"/>
                  </a:lnTo>
                  <a:lnTo>
                    <a:pt x="3476" y="3195"/>
                  </a:lnTo>
                  <a:lnTo>
                    <a:pt x="3476" y="3185"/>
                  </a:lnTo>
                  <a:lnTo>
                    <a:pt x="3476" y="3225"/>
                  </a:lnTo>
                  <a:lnTo>
                    <a:pt x="3476" y="3264"/>
                  </a:lnTo>
                  <a:lnTo>
                    <a:pt x="3476" y="3303"/>
                  </a:lnTo>
                  <a:lnTo>
                    <a:pt x="3476" y="3344"/>
                  </a:lnTo>
                  <a:lnTo>
                    <a:pt x="3476" y="3383"/>
                  </a:lnTo>
                  <a:lnTo>
                    <a:pt x="3476" y="3422"/>
                  </a:lnTo>
                  <a:lnTo>
                    <a:pt x="3476" y="3462"/>
                  </a:lnTo>
                  <a:lnTo>
                    <a:pt x="3476" y="3501"/>
                  </a:lnTo>
                  <a:lnTo>
                    <a:pt x="3476" y="3515"/>
                  </a:lnTo>
                  <a:lnTo>
                    <a:pt x="3476" y="3530"/>
                  </a:lnTo>
                  <a:lnTo>
                    <a:pt x="3472" y="3530"/>
                  </a:lnTo>
                  <a:lnTo>
                    <a:pt x="3467" y="3530"/>
                  </a:lnTo>
                  <a:lnTo>
                    <a:pt x="3464" y="3473"/>
                  </a:lnTo>
                  <a:lnTo>
                    <a:pt x="3461" y="3417"/>
                  </a:lnTo>
                  <a:lnTo>
                    <a:pt x="3460" y="3361"/>
                  </a:lnTo>
                  <a:lnTo>
                    <a:pt x="3459" y="3305"/>
                  </a:lnTo>
                  <a:lnTo>
                    <a:pt x="3458" y="3250"/>
                  </a:lnTo>
                  <a:lnTo>
                    <a:pt x="3458" y="3193"/>
                  </a:lnTo>
                  <a:lnTo>
                    <a:pt x="3457" y="3137"/>
                  </a:lnTo>
                  <a:lnTo>
                    <a:pt x="3457" y="3080"/>
                  </a:lnTo>
                  <a:lnTo>
                    <a:pt x="3460" y="3081"/>
                  </a:lnTo>
                  <a:lnTo>
                    <a:pt x="3466" y="3083"/>
                  </a:lnTo>
                  <a:lnTo>
                    <a:pt x="3469" y="3085"/>
                  </a:lnTo>
                  <a:lnTo>
                    <a:pt x="3470" y="3085"/>
                  </a:lnTo>
                  <a:lnTo>
                    <a:pt x="3470" y="3083"/>
                  </a:lnTo>
                  <a:lnTo>
                    <a:pt x="3467" y="3080"/>
                  </a:lnTo>
                  <a:lnTo>
                    <a:pt x="3466" y="3071"/>
                  </a:lnTo>
                  <a:lnTo>
                    <a:pt x="3462" y="3062"/>
                  </a:lnTo>
                  <a:lnTo>
                    <a:pt x="3457" y="3055"/>
                  </a:lnTo>
                  <a:lnTo>
                    <a:pt x="3451" y="3048"/>
                  </a:lnTo>
                  <a:lnTo>
                    <a:pt x="3435" y="3036"/>
                  </a:lnTo>
                  <a:lnTo>
                    <a:pt x="3419" y="3023"/>
                  </a:lnTo>
                  <a:lnTo>
                    <a:pt x="3413" y="3012"/>
                  </a:lnTo>
                  <a:lnTo>
                    <a:pt x="3408" y="2998"/>
                  </a:lnTo>
                  <a:lnTo>
                    <a:pt x="3405" y="2984"/>
                  </a:lnTo>
                  <a:lnTo>
                    <a:pt x="3403" y="2969"/>
                  </a:lnTo>
                  <a:lnTo>
                    <a:pt x="3403" y="2953"/>
                  </a:lnTo>
                  <a:lnTo>
                    <a:pt x="3404" y="2939"/>
                  </a:lnTo>
                  <a:lnTo>
                    <a:pt x="3406" y="2923"/>
                  </a:lnTo>
                  <a:lnTo>
                    <a:pt x="3410" y="2908"/>
                  </a:lnTo>
                  <a:lnTo>
                    <a:pt x="3417" y="2900"/>
                  </a:lnTo>
                  <a:lnTo>
                    <a:pt x="3425" y="2894"/>
                  </a:lnTo>
                  <a:lnTo>
                    <a:pt x="3435" y="2888"/>
                  </a:lnTo>
                  <a:lnTo>
                    <a:pt x="3444" y="2881"/>
                  </a:lnTo>
                  <a:lnTo>
                    <a:pt x="3454" y="2877"/>
                  </a:lnTo>
                  <a:lnTo>
                    <a:pt x="3465" y="2873"/>
                  </a:lnTo>
                  <a:lnTo>
                    <a:pt x="3475" y="2871"/>
                  </a:lnTo>
                  <a:lnTo>
                    <a:pt x="3487" y="2870"/>
                  </a:lnTo>
                  <a:lnTo>
                    <a:pt x="3501" y="2868"/>
                  </a:lnTo>
                  <a:lnTo>
                    <a:pt x="3513" y="2869"/>
                  </a:lnTo>
                  <a:lnTo>
                    <a:pt x="3525" y="2873"/>
                  </a:lnTo>
                  <a:lnTo>
                    <a:pt x="3537" y="2879"/>
                  </a:lnTo>
                  <a:lnTo>
                    <a:pt x="3547" y="2888"/>
                  </a:lnTo>
                  <a:lnTo>
                    <a:pt x="3557" y="2896"/>
                  </a:lnTo>
                  <a:lnTo>
                    <a:pt x="3565" y="2907"/>
                  </a:lnTo>
                  <a:lnTo>
                    <a:pt x="3573" y="2917"/>
                  </a:lnTo>
                  <a:close/>
                  <a:moveTo>
                    <a:pt x="3850" y="3654"/>
                  </a:moveTo>
                  <a:lnTo>
                    <a:pt x="3496" y="3654"/>
                  </a:lnTo>
                  <a:lnTo>
                    <a:pt x="3493" y="3650"/>
                  </a:lnTo>
                  <a:lnTo>
                    <a:pt x="3492" y="3647"/>
                  </a:lnTo>
                  <a:lnTo>
                    <a:pt x="3492" y="3643"/>
                  </a:lnTo>
                  <a:lnTo>
                    <a:pt x="3492" y="3640"/>
                  </a:lnTo>
                  <a:lnTo>
                    <a:pt x="3494" y="3632"/>
                  </a:lnTo>
                  <a:lnTo>
                    <a:pt x="3496" y="3625"/>
                  </a:lnTo>
                  <a:lnTo>
                    <a:pt x="3496" y="3616"/>
                  </a:lnTo>
                  <a:lnTo>
                    <a:pt x="3538" y="3616"/>
                  </a:lnTo>
                  <a:lnTo>
                    <a:pt x="3579" y="3616"/>
                  </a:lnTo>
                  <a:lnTo>
                    <a:pt x="3619" y="3616"/>
                  </a:lnTo>
                  <a:lnTo>
                    <a:pt x="3658" y="3616"/>
                  </a:lnTo>
                  <a:lnTo>
                    <a:pt x="3699" y="3616"/>
                  </a:lnTo>
                  <a:lnTo>
                    <a:pt x="3739" y="3616"/>
                  </a:lnTo>
                  <a:lnTo>
                    <a:pt x="3779" y="3616"/>
                  </a:lnTo>
                  <a:lnTo>
                    <a:pt x="3821" y="3616"/>
                  </a:lnTo>
                  <a:lnTo>
                    <a:pt x="3829" y="3625"/>
                  </a:lnTo>
                  <a:lnTo>
                    <a:pt x="3836" y="3635"/>
                  </a:lnTo>
                  <a:lnTo>
                    <a:pt x="3843" y="3645"/>
                  </a:lnTo>
                  <a:lnTo>
                    <a:pt x="3850" y="3654"/>
                  </a:lnTo>
                  <a:close/>
                  <a:moveTo>
                    <a:pt x="4099" y="3606"/>
                  </a:moveTo>
                  <a:lnTo>
                    <a:pt x="4102" y="3610"/>
                  </a:lnTo>
                  <a:lnTo>
                    <a:pt x="4103" y="3613"/>
                  </a:lnTo>
                  <a:lnTo>
                    <a:pt x="4103" y="3617"/>
                  </a:lnTo>
                  <a:lnTo>
                    <a:pt x="4102" y="3621"/>
                  </a:lnTo>
                  <a:lnTo>
                    <a:pt x="4097" y="3628"/>
                  </a:lnTo>
                  <a:lnTo>
                    <a:pt x="4089" y="3635"/>
                  </a:lnTo>
                  <a:lnTo>
                    <a:pt x="4083" y="3632"/>
                  </a:lnTo>
                  <a:lnTo>
                    <a:pt x="4079" y="3632"/>
                  </a:lnTo>
                  <a:lnTo>
                    <a:pt x="4075" y="3635"/>
                  </a:lnTo>
                  <a:lnTo>
                    <a:pt x="4071" y="3638"/>
                  </a:lnTo>
                  <a:lnTo>
                    <a:pt x="4067" y="3646"/>
                  </a:lnTo>
                  <a:lnTo>
                    <a:pt x="4061" y="3654"/>
                  </a:lnTo>
                  <a:lnTo>
                    <a:pt x="3956" y="3654"/>
                  </a:lnTo>
                  <a:lnTo>
                    <a:pt x="3965" y="3606"/>
                  </a:lnTo>
                  <a:lnTo>
                    <a:pt x="4051" y="3616"/>
                  </a:lnTo>
                  <a:lnTo>
                    <a:pt x="4061" y="3621"/>
                  </a:lnTo>
                  <a:lnTo>
                    <a:pt x="4070" y="3625"/>
                  </a:lnTo>
                  <a:lnTo>
                    <a:pt x="4071" y="3622"/>
                  </a:lnTo>
                  <a:lnTo>
                    <a:pt x="4072" y="3619"/>
                  </a:lnTo>
                  <a:lnTo>
                    <a:pt x="4075" y="3614"/>
                  </a:lnTo>
                  <a:lnTo>
                    <a:pt x="4077" y="3611"/>
                  </a:lnTo>
                  <a:lnTo>
                    <a:pt x="4083" y="3604"/>
                  </a:lnTo>
                  <a:lnTo>
                    <a:pt x="4089" y="3596"/>
                  </a:lnTo>
                  <a:lnTo>
                    <a:pt x="4092" y="3596"/>
                  </a:lnTo>
                  <a:lnTo>
                    <a:pt x="4095" y="3598"/>
                  </a:lnTo>
                  <a:lnTo>
                    <a:pt x="4097" y="3599"/>
                  </a:lnTo>
                  <a:lnTo>
                    <a:pt x="4098" y="3601"/>
                  </a:lnTo>
                  <a:lnTo>
                    <a:pt x="4099" y="3603"/>
                  </a:lnTo>
                  <a:lnTo>
                    <a:pt x="4099" y="3606"/>
                  </a:lnTo>
                  <a:close/>
                  <a:moveTo>
                    <a:pt x="4224" y="3577"/>
                  </a:moveTo>
                  <a:lnTo>
                    <a:pt x="4223" y="3582"/>
                  </a:lnTo>
                  <a:lnTo>
                    <a:pt x="4221" y="3585"/>
                  </a:lnTo>
                  <a:lnTo>
                    <a:pt x="4218" y="3589"/>
                  </a:lnTo>
                  <a:lnTo>
                    <a:pt x="4214" y="3593"/>
                  </a:lnTo>
                  <a:lnTo>
                    <a:pt x="4211" y="3598"/>
                  </a:lnTo>
                  <a:lnTo>
                    <a:pt x="4208" y="3603"/>
                  </a:lnTo>
                  <a:lnTo>
                    <a:pt x="4206" y="3609"/>
                  </a:lnTo>
                  <a:lnTo>
                    <a:pt x="4205" y="3616"/>
                  </a:lnTo>
                  <a:lnTo>
                    <a:pt x="4204" y="3622"/>
                  </a:lnTo>
                  <a:lnTo>
                    <a:pt x="4202" y="3625"/>
                  </a:lnTo>
                  <a:lnTo>
                    <a:pt x="4201" y="3627"/>
                  </a:lnTo>
                  <a:lnTo>
                    <a:pt x="4201" y="3629"/>
                  </a:lnTo>
                  <a:lnTo>
                    <a:pt x="4202" y="3631"/>
                  </a:lnTo>
                  <a:lnTo>
                    <a:pt x="4205" y="3635"/>
                  </a:lnTo>
                  <a:lnTo>
                    <a:pt x="4214" y="3625"/>
                  </a:lnTo>
                  <a:lnTo>
                    <a:pt x="4215" y="3627"/>
                  </a:lnTo>
                  <a:lnTo>
                    <a:pt x="4218" y="3631"/>
                  </a:lnTo>
                  <a:lnTo>
                    <a:pt x="4219" y="3635"/>
                  </a:lnTo>
                  <a:lnTo>
                    <a:pt x="4219" y="3638"/>
                  </a:lnTo>
                  <a:lnTo>
                    <a:pt x="4218" y="3641"/>
                  </a:lnTo>
                  <a:lnTo>
                    <a:pt x="4214" y="3644"/>
                  </a:lnTo>
                  <a:lnTo>
                    <a:pt x="4214" y="3647"/>
                  </a:lnTo>
                  <a:lnTo>
                    <a:pt x="4213" y="3650"/>
                  </a:lnTo>
                  <a:lnTo>
                    <a:pt x="4211" y="3652"/>
                  </a:lnTo>
                  <a:lnTo>
                    <a:pt x="4209" y="3653"/>
                  </a:lnTo>
                  <a:lnTo>
                    <a:pt x="4206" y="3654"/>
                  </a:lnTo>
                  <a:lnTo>
                    <a:pt x="4205" y="3654"/>
                  </a:lnTo>
                  <a:lnTo>
                    <a:pt x="4195" y="3644"/>
                  </a:lnTo>
                  <a:lnTo>
                    <a:pt x="4191" y="3647"/>
                  </a:lnTo>
                  <a:lnTo>
                    <a:pt x="4187" y="3650"/>
                  </a:lnTo>
                  <a:lnTo>
                    <a:pt x="4182" y="3652"/>
                  </a:lnTo>
                  <a:lnTo>
                    <a:pt x="4176" y="3653"/>
                  </a:lnTo>
                  <a:lnTo>
                    <a:pt x="4166" y="3654"/>
                  </a:lnTo>
                  <a:lnTo>
                    <a:pt x="4157" y="3654"/>
                  </a:lnTo>
                  <a:lnTo>
                    <a:pt x="4148" y="3646"/>
                  </a:lnTo>
                  <a:lnTo>
                    <a:pt x="4142" y="3636"/>
                  </a:lnTo>
                  <a:lnTo>
                    <a:pt x="4139" y="3624"/>
                  </a:lnTo>
                  <a:lnTo>
                    <a:pt x="4138" y="3611"/>
                  </a:lnTo>
                  <a:lnTo>
                    <a:pt x="4138" y="3599"/>
                  </a:lnTo>
                  <a:lnTo>
                    <a:pt x="4140" y="3587"/>
                  </a:lnTo>
                  <a:lnTo>
                    <a:pt x="4143" y="3576"/>
                  </a:lnTo>
                  <a:lnTo>
                    <a:pt x="4148" y="3568"/>
                  </a:lnTo>
                  <a:lnTo>
                    <a:pt x="4156" y="3562"/>
                  </a:lnTo>
                  <a:lnTo>
                    <a:pt x="4166" y="3556"/>
                  </a:lnTo>
                  <a:lnTo>
                    <a:pt x="4177" y="3552"/>
                  </a:lnTo>
                  <a:lnTo>
                    <a:pt x="4189" y="3551"/>
                  </a:lnTo>
                  <a:lnTo>
                    <a:pt x="4201" y="3553"/>
                  </a:lnTo>
                  <a:lnTo>
                    <a:pt x="4210" y="3557"/>
                  </a:lnTo>
                  <a:lnTo>
                    <a:pt x="4219" y="3566"/>
                  </a:lnTo>
                  <a:lnTo>
                    <a:pt x="4224" y="3577"/>
                  </a:lnTo>
                  <a:close/>
                  <a:moveTo>
                    <a:pt x="3860" y="3596"/>
                  </a:moveTo>
                  <a:lnTo>
                    <a:pt x="3855" y="3611"/>
                  </a:lnTo>
                  <a:lnTo>
                    <a:pt x="3850" y="3625"/>
                  </a:lnTo>
                  <a:lnTo>
                    <a:pt x="3837" y="3607"/>
                  </a:lnTo>
                  <a:lnTo>
                    <a:pt x="3826" y="3588"/>
                  </a:lnTo>
                  <a:lnTo>
                    <a:pt x="3815" y="3568"/>
                  </a:lnTo>
                  <a:lnTo>
                    <a:pt x="3808" y="3547"/>
                  </a:lnTo>
                  <a:lnTo>
                    <a:pt x="3801" y="3525"/>
                  </a:lnTo>
                  <a:lnTo>
                    <a:pt x="3796" y="3501"/>
                  </a:lnTo>
                  <a:lnTo>
                    <a:pt x="3794" y="3478"/>
                  </a:lnTo>
                  <a:lnTo>
                    <a:pt x="3793" y="3454"/>
                  </a:lnTo>
                  <a:lnTo>
                    <a:pt x="3806" y="3469"/>
                  </a:lnTo>
                  <a:lnTo>
                    <a:pt x="3814" y="3485"/>
                  </a:lnTo>
                  <a:lnTo>
                    <a:pt x="3820" y="3502"/>
                  </a:lnTo>
                  <a:lnTo>
                    <a:pt x="3827" y="3521"/>
                  </a:lnTo>
                  <a:lnTo>
                    <a:pt x="3832" y="3540"/>
                  </a:lnTo>
                  <a:lnTo>
                    <a:pt x="3838" y="3559"/>
                  </a:lnTo>
                  <a:lnTo>
                    <a:pt x="3848" y="3579"/>
                  </a:lnTo>
                  <a:lnTo>
                    <a:pt x="3860" y="3596"/>
                  </a:lnTo>
                  <a:close/>
                  <a:moveTo>
                    <a:pt x="3888" y="3405"/>
                  </a:moveTo>
                  <a:lnTo>
                    <a:pt x="3901" y="3431"/>
                  </a:lnTo>
                  <a:lnTo>
                    <a:pt x="3916" y="3459"/>
                  </a:lnTo>
                  <a:lnTo>
                    <a:pt x="3932" y="3488"/>
                  </a:lnTo>
                  <a:lnTo>
                    <a:pt x="3943" y="3516"/>
                  </a:lnTo>
                  <a:lnTo>
                    <a:pt x="3952" y="3547"/>
                  </a:lnTo>
                  <a:lnTo>
                    <a:pt x="3954" y="3576"/>
                  </a:lnTo>
                  <a:lnTo>
                    <a:pt x="3945" y="3606"/>
                  </a:lnTo>
                  <a:lnTo>
                    <a:pt x="3927" y="3635"/>
                  </a:lnTo>
                  <a:lnTo>
                    <a:pt x="3925" y="3621"/>
                  </a:lnTo>
                  <a:lnTo>
                    <a:pt x="3925" y="3606"/>
                  </a:lnTo>
                  <a:lnTo>
                    <a:pt x="3927" y="3592"/>
                  </a:lnTo>
                  <a:lnTo>
                    <a:pt x="3931" y="3579"/>
                  </a:lnTo>
                  <a:lnTo>
                    <a:pt x="3933" y="3566"/>
                  </a:lnTo>
                  <a:lnTo>
                    <a:pt x="3934" y="3553"/>
                  </a:lnTo>
                  <a:lnTo>
                    <a:pt x="3932" y="3541"/>
                  </a:lnTo>
                  <a:lnTo>
                    <a:pt x="3927" y="3530"/>
                  </a:lnTo>
                  <a:lnTo>
                    <a:pt x="3918" y="3515"/>
                  </a:lnTo>
                  <a:lnTo>
                    <a:pt x="3909" y="3500"/>
                  </a:lnTo>
                  <a:lnTo>
                    <a:pt x="3903" y="3484"/>
                  </a:lnTo>
                  <a:lnTo>
                    <a:pt x="3897" y="3470"/>
                  </a:lnTo>
                  <a:lnTo>
                    <a:pt x="3890" y="3456"/>
                  </a:lnTo>
                  <a:lnTo>
                    <a:pt x="3883" y="3444"/>
                  </a:lnTo>
                  <a:lnTo>
                    <a:pt x="3872" y="3433"/>
                  </a:lnTo>
                  <a:lnTo>
                    <a:pt x="3860" y="3424"/>
                  </a:lnTo>
                  <a:lnTo>
                    <a:pt x="3853" y="3418"/>
                  </a:lnTo>
                  <a:lnTo>
                    <a:pt x="3848" y="3410"/>
                  </a:lnTo>
                  <a:lnTo>
                    <a:pt x="3847" y="3407"/>
                  </a:lnTo>
                  <a:lnTo>
                    <a:pt x="3847" y="3403"/>
                  </a:lnTo>
                  <a:lnTo>
                    <a:pt x="3848" y="3400"/>
                  </a:lnTo>
                  <a:lnTo>
                    <a:pt x="3850" y="3396"/>
                  </a:lnTo>
                  <a:lnTo>
                    <a:pt x="3857" y="3398"/>
                  </a:lnTo>
                  <a:lnTo>
                    <a:pt x="3866" y="3401"/>
                  </a:lnTo>
                  <a:lnTo>
                    <a:pt x="3870" y="3403"/>
                  </a:lnTo>
                  <a:lnTo>
                    <a:pt x="3875" y="3404"/>
                  </a:lnTo>
                  <a:lnTo>
                    <a:pt x="3882" y="3405"/>
                  </a:lnTo>
                  <a:lnTo>
                    <a:pt x="3888" y="3405"/>
                  </a:lnTo>
                  <a:close/>
                  <a:moveTo>
                    <a:pt x="3908" y="3587"/>
                  </a:moveTo>
                  <a:lnTo>
                    <a:pt x="3910" y="3616"/>
                  </a:lnTo>
                  <a:lnTo>
                    <a:pt x="3910" y="3643"/>
                  </a:lnTo>
                  <a:lnTo>
                    <a:pt x="3908" y="3669"/>
                  </a:lnTo>
                  <a:lnTo>
                    <a:pt x="3904" y="3695"/>
                  </a:lnTo>
                  <a:lnTo>
                    <a:pt x="3899" y="3719"/>
                  </a:lnTo>
                  <a:lnTo>
                    <a:pt x="3893" y="3744"/>
                  </a:lnTo>
                  <a:lnTo>
                    <a:pt x="3886" y="3766"/>
                  </a:lnTo>
                  <a:lnTo>
                    <a:pt x="3879" y="3788"/>
                  </a:lnTo>
                  <a:lnTo>
                    <a:pt x="3875" y="3788"/>
                  </a:lnTo>
                  <a:lnTo>
                    <a:pt x="3872" y="3787"/>
                  </a:lnTo>
                  <a:lnTo>
                    <a:pt x="3869" y="3785"/>
                  </a:lnTo>
                  <a:lnTo>
                    <a:pt x="3866" y="3782"/>
                  </a:lnTo>
                  <a:lnTo>
                    <a:pt x="3864" y="3779"/>
                  </a:lnTo>
                  <a:lnTo>
                    <a:pt x="3862" y="3776"/>
                  </a:lnTo>
                  <a:lnTo>
                    <a:pt x="3861" y="3772"/>
                  </a:lnTo>
                  <a:lnTo>
                    <a:pt x="3860" y="3769"/>
                  </a:lnTo>
                  <a:lnTo>
                    <a:pt x="3863" y="3744"/>
                  </a:lnTo>
                  <a:lnTo>
                    <a:pt x="3866" y="3719"/>
                  </a:lnTo>
                  <a:lnTo>
                    <a:pt x="3868" y="3694"/>
                  </a:lnTo>
                  <a:lnTo>
                    <a:pt x="3869" y="3668"/>
                  </a:lnTo>
                  <a:lnTo>
                    <a:pt x="3871" y="3643"/>
                  </a:lnTo>
                  <a:lnTo>
                    <a:pt x="3873" y="3619"/>
                  </a:lnTo>
                  <a:lnTo>
                    <a:pt x="3875" y="3593"/>
                  </a:lnTo>
                  <a:lnTo>
                    <a:pt x="3879" y="3568"/>
                  </a:lnTo>
                  <a:lnTo>
                    <a:pt x="3886" y="3566"/>
                  </a:lnTo>
                  <a:lnTo>
                    <a:pt x="3891" y="3566"/>
                  </a:lnTo>
                  <a:lnTo>
                    <a:pt x="3897" y="3567"/>
                  </a:lnTo>
                  <a:lnTo>
                    <a:pt x="3901" y="3570"/>
                  </a:lnTo>
                  <a:lnTo>
                    <a:pt x="3904" y="3574"/>
                  </a:lnTo>
                  <a:lnTo>
                    <a:pt x="3906" y="3579"/>
                  </a:lnTo>
                  <a:lnTo>
                    <a:pt x="3907" y="3583"/>
                  </a:lnTo>
                  <a:lnTo>
                    <a:pt x="3908" y="3587"/>
                  </a:lnTo>
                  <a:close/>
                  <a:moveTo>
                    <a:pt x="3841" y="3721"/>
                  </a:moveTo>
                  <a:lnTo>
                    <a:pt x="3843" y="3729"/>
                  </a:lnTo>
                  <a:lnTo>
                    <a:pt x="3843" y="3735"/>
                  </a:lnTo>
                  <a:lnTo>
                    <a:pt x="3842" y="3742"/>
                  </a:lnTo>
                  <a:lnTo>
                    <a:pt x="3838" y="3749"/>
                  </a:lnTo>
                  <a:lnTo>
                    <a:pt x="3830" y="3760"/>
                  </a:lnTo>
                  <a:lnTo>
                    <a:pt x="3821" y="3769"/>
                  </a:lnTo>
                  <a:lnTo>
                    <a:pt x="3805" y="3796"/>
                  </a:lnTo>
                  <a:lnTo>
                    <a:pt x="3787" y="3823"/>
                  </a:lnTo>
                  <a:lnTo>
                    <a:pt x="3779" y="3837"/>
                  </a:lnTo>
                  <a:lnTo>
                    <a:pt x="3775" y="3851"/>
                  </a:lnTo>
                  <a:lnTo>
                    <a:pt x="3772" y="3866"/>
                  </a:lnTo>
                  <a:lnTo>
                    <a:pt x="3774" y="3884"/>
                  </a:lnTo>
                  <a:lnTo>
                    <a:pt x="3755" y="3903"/>
                  </a:lnTo>
                  <a:lnTo>
                    <a:pt x="3752" y="3895"/>
                  </a:lnTo>
                  <a:lnTo>
                    <a:pt x="3751" y="3887"/>
                  </a:lnTo>
                  <a:lnTo>
                    <a:pt x="3751" y="3878"/>
                  </a:lnTo>
                  <a:lnTo>
                    <a:pt x="3753" y="3868"/>
                  </a:lnTo>
                  <a:lnTo>
                    <a:pt x="3757" y="3847"/>
                  </a:lnTo>
                  <a:lnTo>
                    <a:pt x="3764" y="3826"/>
                  </a:lnTo>
                  <a:lnTo>
                    <a:pt x="3777" y="3802"/>
                  </a:lnTo>
                  <a:lnTo>
                    <a:pt x="3791" y="3774"/>
                  </a:lnTo>
                  <a:lnTo>
                    <a:pt x="3798" y="3759"/>
                  </a:lnTo>
                  <a:lnTo>
                    <a:pt x="3808" y="3746"/>
                  </a:lnTo>
                  <a:lnTo>
                    <a:pt x="3818" y="3733"/>
                  </a:lnTo>
                  <a:lnTo>
                    <a:pt x="3831" y="3721"/>
                  </a:lnTo>
                  <a:lnTo>
                    <a:pt x="3836" y="3721"/>
                  </a:lnTo>
                  <a:lnTo>
                    <a:pt x="3841" y="3721"/>
                  </a:lnTo>
                  <a:close/>
                  <a:moveTo>
                    <a:pt x="3927" y="3778"/>
                  </a:moveTo>
                  <a:lnTo>
                    <a:pt x="3932" y="3800"/>
                  </a:lnTo>
                  <a:lnTo>
                    <a:pt x="3931" y="3819"/>
                  </a:lnTo>
                  <a:lnTo>
                    <a:pt x="3925" y="3836"/>
                  </a:lnTo>
                  <a:lnTo>
                    <a:pt x="3918" y="3852"/>
                  </a:lnTo>
                  <a:lnTo>
                    <a:pt x="3898" y="3883"/>
                  </a:lnTo>
                  <a:lnTo>
                    <a:pt x="3879" y="3913"/>
                  </a:lnTo>
                  <a:lnTo>
                    <a:pt x="3875" y="3919"/>
                  </a:lnTo>
                  <a:lnTo>
                    <a:pt x="3870" y="3927"/>
                  </a:lnTo>
                  <a:lnTo>
                    <a:pt x="3865" y="3934"/>
                  </a:lnTo>
                  <a:lnTo>
                    <a:pt x="3859" y="3940"/>
                  </a:lnTo>
                  <a:lnTo>
                    <a:pt x="3852" y="3946"/>
                  </a:lnTo>
                  <a:lnTo>
                    <a:pt x="3846" y="3952"/>
                  </a:lnTo>
                  <a:lnTo>
                    <a:pt x="3838" y="3956"/>
                  </a:lnTo>
                  <a:lnTo>
                    <a:pt x="3831" y="3960"/>
                  </a:lnTo>
                  <a:lnTo>
                    <a:pt x="3802" y="3960"/>
                  </a:lnTo>
                  <a:lnTo>
                    <a:pt x="3807" y="3953"/>
                  </a:lnTo>
                  <a:lnTo>
                    <a:pt x="3811" y="3946"/>
                  </a:lnTo>
                  <a:lnTo>
                    <a:pt x="3817" y="3939"/>
                  </a:lnTo>
                  <a:lnTo>
                    <a:pt x="3823" y="3933"/>
                  </a:lnTo>
                  <a:lnTo>
                    <a:pt x="3829" y="3927"/>
                  </a:lnTo>
                  <a:lnTo>
                    <a:pt x="3836" y="3921"/>
                  </a:lnTo>
                  <a:lnTo>
                    <a:pt x="3843" y="3916"/>
                  </a:lnTo>
                  <a:lnTo>
                    <a:pt x="3850" y="3913"/>
                  </a:lnTo>
                  <a:lnTo>
                    <a:pt x="3865" y="3890"/>
                  </a:lnTo>
                  <a:lnTo>
                    <a:pt x="3879" y="3864"/>
                  </a:lnTo>
                  <a:lnTo>
                    <a:pt x="3893" y="3840"/>
                  </a:lnTo>
                  <a:lnTo>
                    <a:pt x="3908" y="3817"/>
                  </a:lnTo>
                  <a:lnTo>
                    <a:pt x="3906" y="3803"/>
                  </a:lnTo>
                  <a:lnTo>
                    <a:pt x="3904" y="3788"/>
                  </a:lnTo>
                  <a:lnTo>
                    <a:pt x="3904" y="3781"/>
                  </a:lnTo>
                  <a:lnTo>
                    <a:pt x="3904" y="3774"/>
                  </a:lnTo>
                  <a:lnTo>
                    <a:pt x="3905" y="3767"/>
                  </a:lnTo>
                  <a:lnTo>
                    <a:pt x="3908" y="3759"/>
                  </a:lnTo>
                  <a:lnTo>
                    <a:pt x="3918" y="3769"/>
                  </a:lnTo>
                  <a:lnTo>
                    <a:pt x="3927" y="3778"/>
                  </a:lnTo>
                  <a:close/>
                  <a:moveTo>
                    <a:pt x="3812" y="3894"/>
                  </a:moveTo>
                  <a:lnTo>
                    <a:pt x="3800" y="3918"/>
                  </a:lnTo>
                  <a:lnTo>
                    <a:pt x="3787" y="3941"/>
                  </a:lnTo>
                  <a:lnTo>
                    <a:pt x="3772" y="3964"/>
                  </a:lnTo>
                  <a:lnTo>
                    <a:pt x="3755" y="3985"/>
                  </a:lnTo>
                  <a:lnTo>
                    <a:pt x="3736" y="4003"/>
                  </a:lnTo>
                  <a:lnTo>
                    <a:pt x="3714" y="4020"/>
                  </a:lnTo>
                  <a:lnTo>
                    <a:pt x="3692" y="4034"/>
                  </a:lnTo>
                  <a:lnTo>
                    <a:pt x="3668" y="4046"/>
                  </a:lnTo>
                  <a:lnTo>
                    <a:pt x="3664" y="4046"/>
                  </a:lnTo>
                  <a:lnTo>
                    <a:pt x="3658" y="4046"/>
                  </a:lnTo>
                  <a:lnTo>
                    <a:pt x="3658" y="4027"/>
                  </a:lnTo>
                  <a:lnTo>
                    <a:pt x="3680" y="4012"/>
                  </a:lnTo>
                  <a:lnTo>
                    <a:pt x="3699" y="3996"/>
                  </a:lnTo>
                  <a:lnTo>
                    <a:pt x="3717" y="3980"/>
                  </a:lnTo>
                  <a:lnTo>
                    <a:pt x="3735" y="3962"/>
                  </a:lnTo>
                  <a:lnTo>
                    <a:pt x="3767" y="3925"/>
                  </a:lnTo>
                  <a:lnTo>
                    <a:pt x="3802" y="3884"/>
                  </a:lnTo>
                  <a:lnTo>
                    <a:pt x="3806" y="3884"/>
                  </a:lnTo>
                  <a:lnTo>
                    <a:pt x="3808" y="3885"/>
                  </a:lnTo>
                  <a:lnTo>
                    <a:pt x="3810" y="3886"/>
                  </a:lnTo>
                  <a:lnTo>
                    <a:pt x="3811" y="3888"/>
                  </a:lnTo>
                  <a:lnTo>
                    <a:pt x="3812" y="3892"/>
                  </a:lnTo>
                  <a:lnTo>
                    <a:pt x="3812" y="3894"/>
                  </a:lnTo>
                  <a:close/>
                  <a:moveTo>
                    <a:pt x="3668" y="3998"/>
                  </a:moveTo>
                  <a:lnTo>
                    <a:pt x="3665" y="4005"/>
                  </a:lnTo>
                  <a:lnTo>
                    <a:pt x="3659" y="4010"/>
                  </a:lnTo>
                  <a:lnTo>
                    <a:pt x="3654" y="4013"/>
                  </a:lnTo>
                  <a:lnTo>
                    <a:pt x="3648" y="4016"/>
                  </a:lnTo>
                  <a:lnTo>
                    <a:pt x="3635" y="4022"/>
                  </a:lnTo>
                  <a:lnTo>
                    <a:pt x="3620" y="4027"/>
                  </a:lnTo>
                  <a:lnTo>
                    <a:pt x="3596" y="4041"/>
                  </a:lnTo>
                  <a:lnTo>
                    <a:pt x="3569" y="4053"/>
                  </a:lnTo>
                  <a:lnTo>
                    <a:pt x="3556" y="4061"/>
                  </a:lnTo>
                  <a:lnTo>
                    <a:pt x="3544" y="4070"/>
                  </a:lnTo>
                  <a:lnTo>
                    <a:pt x="3533" y="4081"/>
                  </a:lnTo>
                  <a:lnTo>
                    <a:pt x="3525" y="4094"/>
                  </a:lnTo>
                  <a:lnTo>
                    <a:pt x="3496" y="4114"/>
                  </a:lnTo>
                  <a:lnTo>
                    <a:pt x="3494" y="4102"/>
                  </a:lnTo>
                  <a:lnTo>
                    <a:pt x="3495" y="4092"/>
                  </a:lnTo>
                  <a:lnTo>
                    <a:pt x="3498" y="4082"/>
                  </a:lnTo>
                  <a:lnTo>
                    <a:pt x="3504" y="4071"/>
                  </a:lnTo>
                  <a:lnTo>
                    <a:pt x="3511" y="4062"/>
                  </a:lnTo>
                  <a:lnTo>
                    <a:pt x="3519" y="4052"/>
                  </a:lnTo>
                  <a:lnTo>
                    <a:pt x="3527" y="4044"/>
                  </a:lnTo>
                  <a:lnTo>
                    <a:pt x="3534" y="4037"/>
                  </a:lnTo>
                  <a:lnTo>
                    <a:pt x="3568" y="4020"/>
                  </a:lnTo>
                  <a:lnTo>
                    <a:pt x="3601" y="4004"/>
                  </a:lnTo>
                  <a:lnTo>
                    <a:pt x="3617" y="3997"/>
                  </a:lnTo>
                  <a:lnTo>
                    <a:pt x="3634" y="3994"/>
                  </a:lnTo>
                  <a:lnTo>
                    <a:pt x="3651" y="3994"/>
                  </a:lnTo>
                  <a:lnTo>
                    <a:pt x="3668" y="3998"/>
                  </a:lnTo>
                  <a:close/>
                  <a:moveTo>
                    <a:pt x="3726" y="4104"/>
                  </a:moveTo>
                  <a:lnTo>
                    <a:pt x="3714" y="4115"/>
                  </a:lnTo>
                  <a:lnTo>
                    <a:pt x="3701" y="4125"/>
                  </a:lnTo>
                  <a:lnTo>
                    <a:pt x="3687" y="4136"/>
                  </a:lnTo>
                  <a:lnTo>
                    <a:pt x="3672" y="4145"/>
                  </a:lnTo>
                  <a:lnTo>
                    <a:pt x="3640" y="4165"/>
                  </a:lnTo>
                  <a:lnTo>
                    <a:pt x="3611" y="4180"/>
                  </a:lnTo>
                  <a:lnTo>
                    <a:pt x="3603" y="4184"/>
                  </a:lnTo>
                  <a:lnTo>
                    <a:pt x="3596" y="4186"/>
                  </a:lnTo>
                  <a:lnTo>
                    <a:pt x="3588" y="4188"/>
                  </a:lnTo>
                  <a:lnTo>
                    <a:pt x="3581" y="4189"/>
                  </a:lnTo>
                  <a:lnTo>
                    <a:pt x="3564" y="4190"/>
                  </a:lnTo>
                  <a:lnTo>
                    <a:pt x="3544" y="4190"/>
                  </a:lnTo>
                  <a:lnTo>
                    <a:pt x="3542" y="4188"/>
                  </a:lnTo>
                  <a:lnTo>
                    <a:pt x="3538" y="4185"/>
                  </a:lnTo>
                  <a:lnTo>
                    <a:pt x="3531" y="4181"/>
                  </a:lnTo>
                  <a:lnTo>
                    <a:pt x="3525" y="4180"/>
                  </a:lnTo>
                  <a:lnTo>
                    <a:pt x="3532" y="4172"/>
                  </a:lnTo>
                  <a:lnTo>
                    <a:pt x="3541" y="4167"/>
                  </a:lnTo>
                  <a:lnTo>
                    <a:pt x="3549" y="4163"/>
                  </a:lnTo>
                  <a:lnTo>
                    <a:pt x="3558" y="4162"/>
                  </a:lnTo>
                  <a:lnTo>
                    <a:pt x="3567" y="4161"/>
                  </a:lnTo>
                  <a:lnTo>
                    <a:pt x="3576" y="4160"/>
                  </a:lnTo>
                  <a:lnTo>
                    <a:pt x="3584" y="4157"/>
                  </a:lnTo>
                  <a:lnTo>
                    <a:pt x="3592" y="4152"/>
                  </a:lnTo>
                  <a:lnTo>
                    <a:pt x="3623" y="4133"/>
                  </a:lnTo>
                  <a:lnTo>
                    <a:pt x="3655" y="4115"/>
                  </a:lnTo>
                  <a:lnTo>
                    <a:pt x="3670" y="4104"/>
                  </a:lnTo>
                  <a:lnTo>
                    <a:pt x="3682" y="4092"/>
                  </a:lnTo>
                  <a:lnTo>
                    <a:pt x="3691" y="4076"/>
                  </a:lnTo>
                  <a:lnTo>
                    <a:pt x="3698" y="4056"/>
                  </a:lnTo>
                  <a:lnTo>
                    <a:pt x="3701" y="4056"/>
                  </a:lnTo>
                  <a:lnTo>
                    <a:pt x="3704" y="4053"/>
                  </a:lnTo>
                  <a:lnTo>
                    <a:pt x="3708" y="4050"/>
                  </a:lnTo>
                  <a:lnTo>
                    <a:pt x="3711" y="4047"/>
                  </a:lnTo>
                  <a:lnTo>
                    <a:pt x="3714" y="4045"/>
                  </a:lnTo>
                  <a:lnTo>
                    <a:pt x="3719" y="4044"/>
                  </a:lnTo>
                  <a:lnTo>
                    <a:pt x="3722" y="4044"/>
                  </a:lnTo>
                  <a:lnTo>
                    <a:pt x="3726" y="4046"/>
                  </a:lnTo>
                  <a:lnTo>
                    <a:pt x="3729" y="4053"/>
                  </a:lnTo>
                  <a:lnTo>
                    <a:pt x="3731" y="4061"/>
                  </a:lnTo>
                  <a:lnTo>
                    <a:pt x="3732" y="4068"/>
                  </a:lnTo>
                  <a:lnTo>
                    <a:pt x="3732" y="4075"/>
                  </a:lnTo>
                  <a:lnTo>
                    <a:pt x="3732" y="4082"/>
                  </a:lnTo>
                  <a:lnTo>
                    <a:pt x="3731" y="4089"/>
                  </a:lnTo>
                  <a:lnTo>
                    <a:pt x="3729" y="4097"/>
                  </a:lnTo>
                  <a:lnTo>
                    <a:pt x="3726" y="4104"/>
                  </a:lnTo>
                  <a:close/>
                  <a:moveTo>
                    <a:pt x="3563" y="4133"/>
                  </a:moveTo>
                  <a:lnTo>
                    <a:pt x="3542" y="4144"/>
                  </a:lnTo>
                  <a:lnTo>
                    <a:pt x="3520" y="4157"/>
                  </a:lnTo>
                  <a:lnTo>
                    <a:pt x="3498" y="4172"/>
                  </a:lnTo>
                  <a:lnTo>
                    <a:pt x="3476" y="4188"/>
                  </a:lnTo>
                  <a:lnTo>
                    <a:pt x="3455" y="4204"/>
                  </a:lnTo>
                  <a:lnTo>
                    <a:pt x="3434" y="4222"/>
                  </a:lnTo>
                  <a:lnTo>
                    <a:pt x="3412" y="4239"/>
                  </a:lnTo>
                  <a:lnTo>
                    <a:pt x="3390" y="4257"/>
                  </a:lnTo>
                  <a:lnTo>
                    <a:pt x="3384" y="4251"/>
                  </a:lnTo>
                  <a:lnTo>
                    <a:pt x="3371" y="4238"/>
                  </a:lnTo>
                  <a:lnTo>
                    <a:pt x="3380" y="4227"/>
                  </a:lnTo>
                  <a:lnTo>
                    <a:pt x="3388" y="4216"/>
                  </a:lnTo>
                  <a:lnTo>
                    <a:pt x="3399" y="4206"/>
                  </a:lnTo>
                  <a:lnTo>
                    <a:pt x="3411" y="4196"/>
                  </a:lnTo>
                  <a:lnTo>
                    <a:pt x="3435" y="4177"/>
                  </a:lnTo>
                  <a:lnTo>
                    <a:pt x="3457" y="4161"/>
                  </a:lnTo>
                  <a:lnTo>
                    <a:pt x="3479" y="4145"/>
                  </a:lnTo>
                  <a:lnTo>
                    <a:pt x="3502" y="4130"/>
                  </a:lnTo>
                  <a:lnTo>
                    <a:pt x="3513" y="4123"/>
                  </a:lnTo>
                  <a:lnTo>
                    <a:pt x="3526" y="4118"/>
                  </a:lnTo>
                  <a:lnTo>
                    <a:pt x="3540" y="4115"/>
                  </a:lnTo>
                  <a:lnTo>
                    <a:pt x="3554" y="4114"/>
                  </a:lnTo>
                  <a:lnTo>
                    <a:pt x="3563" y="4133"/>
                  </a:lnTo>
                  <a:close/>
                  <a:moveTo>
                    <a:pt x="3457" y="4257"/>
                  </a:moveTo>
                  <a:lnTo>
                    <a:pt x="3453" y="4275"/>
                  </a:lnTo>
                  <a:lnTo>
                    <a:pt x="3447" y="4291"/>
                  </a:lnTo>
                  <a:lnTo>
                    <a:pt x="3439" y="4307"/>
                  </a:lnTo>
                  <a:lnTo>
                    <a:pt x="3432" y="4322"/>
                  </a:lnTo>
                  <a:lnTo>
                    <a:pt x="3412" y="4353"/>
                  </a:lnTo>
                  <a:lnTo>
                    <a:pt x="3390" y="4381"/>
                  </a:lnTo>
                  <a:lnTo>
                    <a:pt x="3386" y="4388"/>
                  </a:lnTo>
                  <a:lnTo>
                    <a:pt x="3382" y="4394"/>
                  </a:lnTo>
                  <a:lnTo>
                    <a:pt x="3376" y="4399"/>
                  </a:lnTo>
                  <a:lnTo>
                    <a:pt x="3370" y="4404"/>
                  </a:lnTo>
                  <a:lnTo>
                    <a:pt x="3357" y="4412"/>
                  </a:lnTo>
                  <a:lnTo>
                    <a:pt x="3343" y="4419"/>
                  </a:lnTo>
                  <a:lnTo>
                    <a:pt x="3343" y="4412"/>
                  </a:lnTo>
                  <a:lnTo>
                    <a:pt x="3345" y="4405"/>
                  </a:lnTo>
                  <a:lnTo>
                    <a:pt x="3347" y="4398"/>
                  </a:lnTo>
                  <a:lnTo>
                    <a:pt x="3350" y="4391"/>
                  </a:lnTo>
                  <a:lnTo>
                    <a:pt x="3353" y="4383"/>
                  </a:lnTo>
                  <a:lnTo>
                    <a:pt x="3359" y="4376"/>
                  </a:lnTo>
                  <a:lnTo>
                    <a:pt x="3365" y="4369"/>
                  </a:lnTo>
                  <a:lnTo>
                    <a:pt x="3371" y="4362"/>
                  </a:lnTo>
                  <a:lnTo>
                    <a:pt x="3379" y="4349"/>
                  </a:lnTo>
                  <a:lnTo>
                    <a:pt x="3388" y="4335"/>
                  </a:lnTo>
                  <a:lnTo>
                    <a:pt x="3398" y="4322"/>
                  </a:lnTo>
                  <a:lnTo>
                    <a:pt x="3407" y="4309"/>
                  </a:lnTo>
                  <a:lnTo>
                    <a:pt x="3416" y="4297"/>
                  </a:lnTo>
                  <a:lnTo>
                    <a:pt x="3422" y="4284"/>
                  </a:lnTo>
                  <a:lnTo>
                    <a:pt x="3428" y="4270"/>
                  </a:lnTo>
                  <a:lnTo>
                    <a:pt x="3429" y="4257"/>
                  </a:lnTo>
                  <a:lnTo>
                    <a:pt x="3435" y="4250"/>
                  </a:lnTo>
                  <a:lnTo>
                    <a:pt x="3438" y="4244"/>
                  </a:lnTo>
                  <a:lnTo>
                    <a:pt x="3440" y="4241"/>
                  </a:lnTo>
                  <a:lnTo>
                    <a:pt x="3442" y="4240"/>
                  </a:lnTo>
                  <a:lnTo>
                    <a:pt x="3444" y="4239"/>
                  </a:lnTo>
                  <a:lnTo>
                    <a:pt x="3448" y="4238"/>
                  </a:lnTo>
                  <a:lnTo>
                    <a:pt x="3457" y="4257"/>
                  </a:lnTo>
                  <a:close/>
                  <a:moveTo>
                    <a:pt x="3381" y="4190"/>
                  </a:moveTo>
                  <a:lnTo>
                    <a:pt x="3377" y="4196"/>
                  </a:lnTo>
                  <a:lnTo>
                    <a:pt x="3372" y="4203"/>
                  </a:lnTo>
                  <a:lnTo>
                    <a:pt x="3366" y="4208"/>
                  </a:lnTo>
                  <a:lnTo>
                    <a:pt x="3361" y="4214"/>
                  </a:lnTo>
                  <a:lnTo>
                    <a:pt x="3347" y="4225"/>
                  </a:lnTo>
                  <a:lnTo>
                    <a:pt x="3333" y="4238"/>
                  </a:lnTo>
                  <a:lnTo>
                    <a:pt x="3316" y="4265"/>
                  </a:lnTo>
                  <a:lnTo>
                    <a:pt x="3298" y="4291"/>
                  </a:lnTo>
                  <a:lnTo>
                    <a:pt x="3291" y="4305"/>
                  </a:lnTo>
                  <a:lnTo>
                    <a:pt x="3286" y="4320"/>
                  </a:lnTo>
                  <a:lnTo>
                    <a:pt x="3283" y="4335"/>
                  </a:lnTo>
                  <a:lnTo>
                    <a:pt x="3286" y="4353"/>
                  </a:lnTo>
                  <a:lnTo>
                    <a:pt x="3279" y="4359"/>
                  </a:lnTo>
                  <a:lnTo>
                    <a:pt x="3275" y="4366"/>
                  </a:lnTo>
                  <a:lnTo>
                    <a:pt x="3274" y="4368"/>
                  </a:lnTo>
                  <a:lnTo>
                    <a:pt x="3272" y="4370"/>
                  </a:lnTo>
                  <a:lnTo>
                    <a:pt x="3269" y="4371"/>
                  </a:lnTo>
                  <a:lnTo>
                    <a:pt x="3265" y="4372"/>
                  </a:lnTo>
                  <a:lnTo>
                    <a:pt x="3259" y="4350"/>
                  </a:lnTo>
                  <a:lnTo>
                    <a:pt x="3259" y="4328"/>
                  </a:lnTo>
                  <a:lnTo>
                    <a:pt x="3264" y="4307"/>
                  </a:lnTo>
                  <a:lnTo>
                    <a:pt x="3273" y="4286"/>
                  </a:lnTo>
                  <a:lnTo>
                    <a:pt x="3285" y="4266"/>
                  </a:lnTo>
                  <a:lnTo>
                    <a:pt x="3298" y="4246"/>
                  </a:lnTo>
                  <a:lnTo>
                    <a:pt x="3311" y="4227"/>
                  </a:lnTo>
                  <a:lnTo>
                    <a:pt x="3324" y="4209"/>
                  </a:lnTo>
                  <a:lnTo>
                    <a:pt x="3337" y="4202"/>
                  </a:lnTo>
                  <a:lnTo>
                    <a:pt x="3352" y="4196"/>
                  </a:lnTo>
                  <a:lnTo>
                    <a:pt x="3360" y="4193"/>
                  </a:lnTo>
                  <a:lnTo>
                    <a:pt x="3366" y="4191"/>
                  </a:lnTo>
                  <a:lnTo>
                    <a:pt x="3373" y="4190"/>
                  </a:lnTo>
                  <a:lnTo>
                    <a:pt x="3381" y="4190"/>
                  </a:lnTo>
                  <a:close/>
                  <a:moveTo>
                    <a:pt x="3333" y="4362"/>
                  </a:moveTo>
                  <a:lnTo>
                    <a:pt x="3332" y="4376"/>
                  </a:lnTo>
                  <a:lnTo>
                    <a:pt x="3330" y="4389"/>
                  </a:lnTo>
                  <a:lnTo>
                    <a:pt x="3327" y="4403"/>
                  </a:lnTo>
                  <a:lnTo>
                    <a:pt x="3323" y="4414"/>
                  </a:lnTo>
                  <a:lnTo>
                    <a:pt x="3313" y="4440"/>
                  </a:lnTo>
                  <a:lnTo>
                    <a:pt x="3305" y="4467"/>
                  </a:lnTo>
                  <a:lnTo>
                    <a:pt x="3265" y="4467"/>
                  </a:lnTo>
                  <a:lnTo>
                    <a:pt x="3267" y="4450"/>
                  </a:lnTo>
                  <a:lnTo>
                    <a:pt x="3270" y="4433"/>
                  </a:lnTo>
                  <a:lnTo>
                    <a:pt x="3274" y="4417"/>
                  </a:lnTo>
                  <a:lnTo>
                    <a:pt x="3279" y="4403"/>
                  </a:lnTo>
                  <a:lnTo>
                    <a:pt x="3286" y="4389"/>
                  </a:lnTo>
                  <a:lnTo>
                    <a:pt x="3294" y="4376"/>
                  </a:lnTo>
                  <a:lnTo>
                    <a:pt x="3304" y="4363"/>
                  </a:lnTo>
                  <a:lnTo>
                    <a:pt x="3314" y="4353"/>
                  </a:lnTo>
                  <a:lnTo>
                    <a:pt x="3321" y="4353"/>
                  </a:lnTo>
                  <a:lnTo>
                    <a:pt x="3327" y="4354"/>
                  </a:lnTo>
                  <a:lnTo>
                    <a:pt x="3329" y="4355"/>
                  </a:lnTo>
                  <a:lnTo>
                    <a:pt x="3331" y="4356"/>
                  </a:lnTo>
                  <a:lnTo>
                    <a:pt x="3332" y="4359"/>
                  </a:lnTo>
                  <a:lnTo>
                    <a:pt x="3333" y="4362"/>
                  </a:lnTo>
                  <a:close/>
                  <a:moveTo>
                    <a:pt x="3544" y="4209"/>
                  </a:moveTo>
                  <a:lnTo>
                    <a:pt x="3544" y="4241"/>
                  </a:lnTo>
                  <a:lnTo>
                    <a:pt x="3544" y="4273"/>
                  </a:lnTo>
                  <a:lnTo>
                    <a:pt x="3544" y="4306"/>
                  </a:lnTo>
                  <a:lnTo>
                    <a:pt x="3544" y="4338"/>
                  </a:lnTo>
                  <a:lnTo>
                    <a:pt x="3544" y="4371"/>
                  </a:lnTo>
                  <a:lnTo>
                    <a:pt x="3544" y="4403"/>
                  </a:lnTo>
                  <a:lnTo>
                    <a:pt x="3544" y="4435"/>
                  </a:lnTo>
                  <a:lnTo>
                    <a:pt x="3544" y="4467"/>
                  </a:lnTo>
                  <a:lnTo>
                    <a:pt x="3536" y="4467"/>
                  </a:lnTo>
                  <a:lnTo>
                    <a:pt x="3525" y="4466"/>
                  </a:lnTo>
                  <a:lnTo>
                    <a:pt x="3520" y="4465"/>
                  </a:lnTo>
                  <a:lnTo>
                    <a:pt x="3514" y="4463"/>
                  </a:lnTo>
                  <a:lnTo>
                    <a:pt x="3509" y="4461"/>
                  </a:lnTo>
                  <a:lnTo>
                    <a:pt x="3506" y="4458"/>
                  </a:lnTo>
                  <a:lnTo>
                    <a:pt x="3506" y="4426"/>
                  </a:lnTo>
                  <a:lnTo>
                    <a:pt x="3506" y="4393"/>
                  </a:lnTo>
                  <a:lnTo>
                    <a:pt x="3506" y="4361"/>
                  </a:lnTo>
                  <a:lnTo>
                    <a:pt x="3506" y="4328"/>
                  </a:lnTo>
                  <a:lnTo>
                    <a:pt x="3506" y="4297"/>
                  </a:lnTo>
                  <a:lnTo>
                    <a:pt x="3506" y="4264"/>
                  </a:lnTo>
                  <a:lnTo>
                    <a:pt x="3506" y="4231"/>
                  </a:lnTo>
                  <a:lnTo>
                    <a:pt x="3506" y="4199"/>
                  </a:lnTo>
                  <a:lnTo>
                    <a:pt x="3544" y="4209"/>
                  </a:lnTo>
                  <a:close/>
                  <a:moveTo>
                    <a:pt x="3487" y="4467"/>
                  </a:moveTo>
                  <a:lnTo>
                    <a:pt x="3472" y="4467"/>
                  </a:lnTo>
                  <a:lnTo>
                    <a:pt x="3457" y="4467"/>
                  </a:lnTo>
                  <a:lnTo>
                    <a:pt x="3460" y="4442"/>
                  </a:lnTo>
                  <a:lnTo>
                    <a:pt x="3460" y="4417"/>
                  </a:lnTo>
                  <a:lnTo>
                    <a:pt x="3460" y="4392"/>
                  </a:lnTo>
                  <a:lnTo>
                    <a:pt x="3460" y="4368"/>
                  </a:lnTo>
                  <a:lnTo>
                    <a:pt x="3460" y="4344"/>
                  </a:lnTo>
                  <a:lnTo>
                    <a:pt x="3462" y="4321"/>
                  </a:lnTo>
                  <a:lnTo>
                    <a:pt x="3468" y="4298"/>
                  </a:lnTo>
                  <a:lnTo>
                    <a:pt x="3476" y="4276"/>
                  </a:lnTo>
                  <a:lnTo>
                    <a:pt x="3482" y="4266"/>
                  </a:lnTo>
                  <a:lnTo>
                    <a:pt x="3483" y="4257"/>
                  </a:lnTo>
                  <a:lnTo>
                    <a:pt x="3480" y="4247"/>
                  </a:lnTo>
                  <a:lnTo>
                    <a:pt x="3476" y="4239"/>
                  </a:lnTo>
                  <a:lnTo>
                    <a:pt x="3473" y="4231"/>
                  </a:lnTo>
                  <a:lnTo>
                    <a:pt x="3471" y="4224"/>
                  </a:lnTo>
                  <a:lnTo>
                    <a:pt x="3472" y="4216"/>
                  </a:lnTo>
                  <a:lnTo>
                    <a:pt x="3476" y="4209"/>
                  </a:lnTo>
                  <a:lnTo>
                    <a:pt x="3479" y="4241"/>
                  </a:lnTo>
                  <a:lnTo>
                    <a:pt x="3480" y="4273"/>
                  </a:lnTo>
                  <a:lnTo>
                    <a:pt x="3482" y="4306"/>
                  </a:lnTo>
                  <a:lnTo>
                    <a:pt x="3482" y="4338"/>
                  </a:lnTo>
                  <a:lnTo>
                    <a:pt x="3482" y="4371"/>
                  </a:lnTo>
                  <a:lnTo>
                    <a:pt x="3483" y="4403"/>
                  </a:lnTo>
                  <a:lnTo>
                    <a:pt x="3484" y="4435"/>
                  </a:lnTo>
                  <a:lnTo>
                    <a:pt x="3487" y="4467"/>
                  </a:lnTo>
                  <a:close/>
                  <a:moveTo>
                    <a:pt x="4444" y="4372"/>
                  </a:moveTo>
                  <a:lnTo>
                    <a:pt x="4447" y="4372"/>
                  </a:lnTo>
                  <a:lnTo>
                    <a:pt x="4448" y="4372"/>
                  </a:lnTo>
                  <a:lnTo>
                    <a:pt x="4448" y="4373"/>
                  </a:lnTo>
                  <a:lnTo>
                    <a:pt x="4445" y="4376"/>
                  </a:lnTo>
                  <a:lnTo>
                    <a:pt x="4444" y="4381"/>
                  </a:lnTo>
                  <a:lnTo>
                    <a:pt x="4435" y="4372"/>
                  </a:lnTo>
                  <a:lnTo>
                    <a:pt x="4436" y="4370"/>
                  </a:lnTo>
                  <a:lnTo>
                    <a:pt x="4440" y="4368"/>
                  </a:lnTo>
                  <a:lnTo>
                    <a:pt x="4441" y="4368"/>
                  </a:lnTo>
                  <a:lnTo>
                    <a:pt x="4443" y="4368"/>
                  </a:lnTo>
                  <a:lnTo>
                    <a:pt x="4444" y="4369"/>
                  </a:lnTo>
                  <a:lnTo>
                    <a:pt x="4444" y="4372"/>
                  </a:lnTo>
                  <a:close/>
                  <a:moveTo>
                    <a:pt x="3506" y="2936"/>
                  </a:moveTo>
                  <a:lnTo>
                    <a:pt x="3505" y="2940"/>
                  </a:lnTo>
                  <a:lnTo>
                    <a:pt x="3504" y="2942"/>
                  </a:lnTo>
                  <a:lnTo>
                    <a:pt x="3503" y="2944"/>
                  </a:lnTo>
                  <a:lnTo>
                    <a:pt x="3501" y="2945"/>
                  </a:lnTo>
                  <a:lnTo>
                    <a:pt x="3497" y="2946"/>
                  </a:lnTo>
                  <a:lnTo>
                    <a:pt x="3496" y="2946"/>
                  </a:lnTo>
                  <a:lnTo>
                    <a:pt x="3492" y="2949"/>
                  </a:lnTo>
                  <a:lnTo>
                    <a:pt x="3489" y="2950"/>
                  </a:lnTo>
                  <a:lnTo>
                    <a:pt x="3485" y="2950"/>
                  </a:lnTo>
                  <a:lnTo>
                    <a:pt x="3482" y="2949"/>
                  </a:lnTo>
                  <a:lnTo>
                    <a:pt x="3474" y="2944"/>
                  </a:lnTo>
                  <a:lnTo>
                    <a:pt x="3467" y="2936"/>
                  </a:lnTo>
                  <a:lnTo>
                    <a:pt x="3469" y="2931"/>
                  </a:lnTo>
                  <a:lnTo>
                    <a:pt x="3472" y="2927"/>
                  </a:lnTo>
                  <a:lnTo>
                    <a:pt x="3476" y="2926"/>
                  </a:lnTo>
                  <a:lnTo>
                    <a:pt x="3483" y="2926"/>
                  </a:lnTo>
                  <a:lnTo>
                    <a:pt x="3489" y="2928"/>
                  </a:lnTo>
                  <a:lnTo>
                    <a:pt x="3495" y="2930"/>
                  </a:lnTo>
                  <a:lnTo>
                    <a:pt x="3501" y="2933"/>
                  </a:lnTo>
                  <a:lnTo>
                    <a:pt x="3506" y="2936"/>
                  </a:lnTo>
                  <a:close/>
                  <a:moveTo>
                    <a:pt x="3573" y="2879"/>
                  </a:moveTo>
                  <a:lnTo>
                    <a:pt x="3573" y="2880"/>
                  </a:lnTo>
                  <a:lnTo>
                    <a:pt x="3573" y="2889"/>
                  </a:lnTo>
                  <a:lnTo>
                    <a:pt x="3561" y="2878"/>
                  </a:lnTo>
                  <a:lnTo>
                    <a:pt x="3549" y="2870"/>
                  </a:lnTo>
                  <a:lnTo>
                    <a:pt x="3537" y="2862"/>
                  </a:lnTo>
                  <a:lnTo>
                    <a:pt x="3524" y="2857"/>
                  </a:lnTo>
                  <a:lnTo>
                    <a:pt x="3510" y="2853"/>
                  </a:lnTo>
                  <a:lnTo>
                    <a:pt x="3495" y="2853"/>
                  </a:lnTo>
                  <a:lnTo>
                    <a:pt x="3482" y="2855"/>
                  </a:lnTo>
                  <a:lnTo>
                    <a:pt x="3467" y="2860"/>
                  </a:lnTo>
                  <a:lnTo>
                    <a:pt x="3419" y="2879"/>
                  </a:lnTo>
                  <a:lnTo>
                    <a:pt x="3410" y="2895"/>
                  </a:lnTo>
                  <a:lnTo>
                    <a:pt x="3400" y="2913"/>
                  </a:lnTo>
                  <a:lnTo>
                    <a:pt x="3393" y="2932"/>
                  </a:lnTo>
                  <a:lnTo>
                    <a:pt x="3388" y="2952"/>
                  </a:lnTo>
                  <a:lnTo>
                    <a:pt x="3386" y="2973"/>
                  </a:lnTo>
                  <a:lnTo>
                    <a:pt x="3387" y="2994"/>
                  </a:lnTo>
                  <a:lnTo>
                    <a:pt x="3392" y="3014"/>
                  </a:lnTo>
                  <a:lnTo>
                    <a:pt x="3400" y="3033"/>
                  </a:lnTo>
                  <a:lnTo>
                    <a:pt x="3396" y="3033"/>
                  </a:lnTo>
                  <a:lnTo>
                    <a:pt x="3390" y="3033"/>
                  </a:lnTo>
                  <a:lnTo>
                    <a:pt x="3381" y="3021"/>
                  </a:lnTo>
                  <a:lnTo>
                    <a:pt x="3375" y="3008"/>
                  </a:lnTo>
                  <a:lnTo>
                    <a:pt x="3369" y="2994"/>
                  </a:lnTo>
                  <a:lnTo>
                    <a:pt x="3366" y="2980"/>
                  </a:lnTo>
                  <a:lnTo>
                    <a:pt x="3366" y="2965"/>
                  </a:lnTo>
                  <a:lnTo>
                    <a:pt x="3366" y="2951"/>
                  </a:lnTo>
                  <a:lnTo>
                    <a:pt x="3368" y="2939"/>
                  </a:lnTo>
                  <a:lnTo>
                    <a:pt x="3371" y="2927"/>
                  </a:lnTo>
                  <a:lnTo>
                    <a:pt x="3379" y="2909"/>
                  </a:lnTo>
                  <a:lnTo>
                    <a:pt x="3388" y="2892"/>
                  </a:lnTo>
                  <a:lnTo>
                    <a:pt x="3398" y="2876"/>
                  </a:lnTo>
                  <a:lnTo>
                    <a:pt x="3410" y="2861"/>
                  </a:lnTo>
                  <a:lnTo>
                    <a:pt x="3423" y="2849"/>
                  </a:lnTo>
                  <a:lnTo>
                    <a:pt x="3439" y="2840"/>
                  </a:lnTo>
                  <a:lnTo>
                    <a:pt x="3456" y="2834"/>
                  </a:lnTo>
                  <a:lnTo>
                    <a:pt x="3476" y="2832"/>
                  </a:lnTo>
                  <a:lnTo>
                    <a:pt x="3488" y="2830"/>
                  </a:lnTo>
                  <a:lnTo>
                    <a:pt x="3501" y="2830"/>
                  </a:lnTo>
                  <a:lnTo>
                    <a:pt x="3514" y="2833"/>
                  </a:lnTo>
                  <a:lnTo>
                    <a:pt x="3528" y="2837"/>
                  </a:lnTo>
                  <a:lnTo>
                    <a:pt x="3541" y="2844"/>
                  </a:lnTo>
                  <a:lnTo>
                    <a:pt x="3554" y="2854"/>
                  </a:lnTo>
                  <a:lnTo>
                    <a:pt x="3564" y="2866"/>
                  </a:lnTo>
                  <a:lnTo>
                    <a:pt x="3573" y="2879"/>
                  </a:lnTo>
                  <a:close/>
                  <a:moveTo>
                    <a:pt x="3649" y="3175"/>
                  </a:moveTo>
                  <a:lnTo>
                    <a:pt x="3648" y="3197"/>
                  </a:lnTo>
                  <a:lnTo>
                    <a:pt x="3650" y="3215"/>
                  </a:lnTo>
                  <a:lnTo>
                    <a:pt x="3655" y="3231"/>
                  </a:lnTo>
                  <a:lnTo>
                    <a:pt x="3663" y="3245"/>
                  </a:lnTo>
                  <a:lnTo>
                    <a:pt x="3681" y="3273"/>
                  </a:lnTo>
                  <a:lnTo>
                    <a:pt x="3698" y="3300"/>
                  </a:lnTo>
                  <a:lnTo>
                    <a:pt x="3704" y="3305"/>
                  </a:lnTo>
                  <a:lnTo>
                    <a:pt x="3710" y="3309"/>
                  </a:lnTo>
                  <a:lnTo>
                    <a:pt x="3716" y="3314"/>
                  </a:lnTo>
                  <a:lnTo>
                    <a:pt x="3720" y="3319"/>
                  </a:lnTo>
                  <a:lnTo>
                    <a:pt x="3728" y="3330"/>
                  </a:lnTo>
                  <a:lnTo>
                    <a:pt x="3736" y="3338"/>
                  </a:lnTo>
                  <a:lnTo>
                    <a:pt x="3719" y="3339"/>
                  </a:lnTo>
                  <a:lnTo>
                    <a:pt x="3706" y="3337"/>
                  </a:lnTo>
                  <a:lnTo>
                    <a:pt x="3695" y="3332"/>
                  </a:lnTo>
                  <a:lnTo>
                    <a:pt x="3686" y="3324"/>
                  </a:lnTo>
                  <a:lnTo>
                    <a:pt x="3672" y="3303"/>
                  </a:lnTo>
                  <a:lnTo>
                    <a:pt x="3658" y="3281"/>
                  </a:lnTo>
                  <a:lnTo>
                    <a:pt x="3651" y="3270"/>
                  </a:lnTo>
                  <a:lnTo>
                    <a:pt x="3644" y="3258"/>
                  </a:lnTo>
                  <a:lnTo>
                    <a:pt x="3636" y="3245"/>
                  </a:lnTo>
                  <a:lnTo>
                    <a:pt x="3630" y="3232"/>
                  </a:lnTo>
                  <a:lnTo>
                    <a:pt x="3626" y="3219"/>
                  </a:lnTo>
                  <a:lnTo>
                    <a:pt x="3623" y="3204"/>
                  </a:lnTo>
                  <a:lnTo>
                    <a:pt x="3624" y="3190"/>
                  </a:lnTo>
                  <a:lnTo>
                    <a:pt x="3630" y="3175"/>
                  </a:lnTo>
                  <a:lnTo>
                    <a:pt x="3649" y="3175"/>
                  </a:lnTo>
                  <a:close/>
                  <a:moveTo>
                    <a:pt x="3726" y="3147"/>
                  </a:moveTo>
                  <a:lnTo>
                    <a:pt x="3737" y="3162"/>
                  </a:lnTo>
                  <a:lnTo>
                    <a:pt x="3748" y="3178"/>
                  </a:lnTo>
                  <a:lnTo>
                    <a:pt x="3759" y="3193"/>
                  </a:lnTo>
                  <a:lnTo>
                    <a:pt x="3769" y="3210"/>
                  </a:lnTo>
                  <a:lnTo>
                    <a:pt x="3777" y="3227"/>
                  </a:lnTo>
                  <a:lnTo>
                    <a:pt x="3782" y="3245"/>
                  </a:lnTo>
                  <a:lnTo>
                    <a:pt x="3784" y="3263"/>
                  </a:lnTo>
                  <a:lnTo>
                    <a:pt x="3783" y="3281"/>
                  </a:lnTo>
                  <a:lnTo>
                    <a:pt x="3780" y="3280"/>
                  </a:lnTo>
                  <a:lnTo>
                    <a:pt x="3776" y="3278"/>
                  </a:lnTo>
                  <a:lnTo>
                    <a:pt x="3773" y="3275"/>
                  </a:lnTo>
                  <a:lnTo>
                    <a:pt x="3769" y="3271"/>
                  </a:lnTo>
                  <a:lnTo>
                    <a:pt x="3762" y="3261"/>
                  </a:lnTo>
                  <a:lnTo>
                    <a:pt x="3755" y="3253"/>
                  </a:lnTo>
                  <a:lnTo>
                    <a:pt x="3751" y="3239"/>
                  </a:lnTo>
                  <a:lnTo>
                    <a:pt x="3744" y="3225"/>
                  </a:lnTo>
                  <a:lnTo>
                    <a:pt x="3737" y="3213"/>
                  </a:lnTo>
                  <a:lnTo>
                    <a:pt x="3729" y="3200"/>
                  </a:lnTo>
                  <a:lnTo>
                    <a:pt x="3712" y="3174"/>
                  </a:lnTo>
                  <a:lnTo>
                    <a:pt x="3698" y="3147"/>
                  </a:lnTo>
                  <a:lnTo>
                    <a:pt x="3696" y="3144"/>
                  </a:lnTo>
                  <a:lnTo>
                    <a:pt x="3695" y="3142"/>
                  </a:lnTo>
                  <a:lnTo>
                    <a:pt x="3693" y="3140"/>
                  </a:lnTo>
                  <a:lnTo>
                    <a:pt x="3691" y="3138"/>
                  </a:lnTo>
                  <a:lnTo>
                    <a:pt x="3685" y="3137"/>
                  </a:lnTo>
                  <a:lnTo>
                    <a:pt x="3677" y="3137"/>
                  </a:lnTo>
                  <a:lnTo>
                    <a:pt x="3680" y="3136"/>
                  </a:lnTo>
                  <a:lnTo>
                    <a:pt x="3682" y="3133"/>
                  </a:lnTo>
                  <a:lnTo>
                    <a:pt x="3682" y="3131"/>
                  </a:lnTo>
                  <a:lnTo>
                    <a:pt x="3682" y="3130"/>
                  </a:lnTo>
                  <a:lnTo>
                    <a:pt x="3681" y="3129"/>
                  </a:lnTo>
                  <a:lnTo>
                    <a:pt x="3677" y="3128"/>
                  </a:lnTo>
                  <a:lnTo>
                    <a:pt x="3677" y="3118"/>
                  </a:lnTo>
                  <a:lnTo>
                    <a:pt x="3685" y="3116"/>
                  </a:lnTo>
                  <a:lnTo>
                    <a:pt x="3692" y="3116"/>
                  </a:lnTo>
                  <a:lnTo>
                    <a:pt x="3699" y="3118"/>
                  </a:lnTo>
                  <a:lnTo>
                    <a:pt x="3705" y="3122"/>
                  </a:lnTo>
                  <a:lnTo>
                    <a:pt x="3711" y="3127"/>
                  </a:lnTo>
                  <a:lnTo>
                    <a:pt x="3717" y="3133"/>
                  </a:lnTo>
                  <a:lnTo>
                    <a:pt x="3722" y="3140"/>
                  </a:lnTo>
                  <a:lnTo>
                    <a:pt x="3726" y="3147"/>
                  </a:lnTo>
                  <a:close/>
                  <a:moveTo>
                    <a:pt x="3774" y="3310"/>
                  </a:moveTo>
                  <a:lnTo>
                    <a:pt x="3795" y="3347"/>
                  </a:lnTo>
                  <a:lnTo>
                    <a:pt x="3815" y="3386"/>
                  </a:lnTo>
                  <a:lnTo>
                    <a:pt x="3834" y="3425"/>
                  </a:lnTo>
                  <a:lnTo>
                    <a:pt x="3850" y="3463"/>
                  </a:lnTo>
                  <a:lnTo>
                    <a:pt x="3845" y="3469"/>
                  </a:lnTo>
                  <a:lnTo>
                    <a:pt x="3841" y="3472"/>
                  </a:lnTo>
                  <a:lnTo>
                    <a:pt x="3837" y="3473"/>
                  </a:lnTo>
                  <a:lnTo>
                    <a:pt x="3831" y="3473"/>
                  </a:lnTo>
                  <a:lnTo>
                    <a:pt x="3817" y="3447"/>
                  </a:lnTo>
                  <a:lnTo>
                    <a:pt x="3803" y="3424"/>
                  </a:lnTo>
                  <a:lnTo>
                    <a:pt x="3791" y="3400"/>
                  </a:lnTo>
                  <a:lnTo>
                    <a:pt x="3777" y="3376"/>
                  </a:lnTo>
                  <a:lnTo>
                    <a:pt x="3763" y="3353"/>
                  </a:lnTo>
                  <a:lnTo>
                    <a:pt x="3749" y="3330"/>
                  </a:lnTo>
                  <a:lnTo>
                    <a:pt x="3734" y="3306"/>
                  </a:lnTo>
                  <a:lnTo>
                    <a:pt x="3717" y="3281"/>
                  </a:lnTo>
                  <a:lnTo>
                    <a:pt x="3717" y="3279"/>
                  </a:lnTo>
                  <a:lnTo>
                    <a:pt x="3718" y="3275"/>
                  </a:lnTo>
                  <a:lnTo>
                    <a:pt x="3720" y="3269"/>
                  </a:lnTo>
                  <a:lnTo>
                    <a:pt x="3726" y="3262"/>
                  </a:lnTo>
                  <a:lnTo>
                    <a:pt x="3736" y="3266"/>
                  </a:lnTo>
                  <a:lnTo>
                    <a:pt x="3743" y="3272"/>
                  </a:lnTo>
                  <a:lnTo>
                    <a:pt x="3748" y="3279"/>
                  </a:lnTo>
                  <a:lnTo>
                    <a:pt x="3754" y="3286"/>
                  </a:lnTo>
                  <a:lnTo>
                    <a:pt x="3758" y="3293"/>
                  </a:lnTo>
                  <a:lnTo>
                    <a:pt x="3762" y="3299"/>
                  </a:lnTo>
                  <a:lnTo>
                    <a:pt x="3767" y="3306"/>
                  </a:lnTo>
                  <a:lnTo>
                    <a:pt x="3774" y="3310"/>
                  </a:lnTo>
                  <a:close/>
                  <a:moveTo>
                    <a:pt x="3601" y="3577"/>
                  </a:moveTo>
                  <a:lnTo>
                    <a:pt x="3601" y="3581"/>
                  </a:lnTo>
                  <a:lnTo>
                    <a:pt x="3599" y="3582"/>
                  </a:lnTo>
                  <a:lnTo>
                    <a:pt x="3598" y="3582"/>
                  </a:lnTo>
                  <a:lnTo>
                    <a:pt x="3595" y="3582"/>
                  </a:lnTo>
                  <a:lnTo>
                    <a:pt x="3590" y="3579"/>
                  </a:lnTo>
                  <a:lnTo>
                    <a:pt x="3582" y="3577"/>
                  </a:lnTo>
                  <a:lnTo>
                    <a:pt x="3575" y="3565"/>
                  </a:lnTo>
                  <a:lnTo>
                    <a:pt x="3567" y="3555"/>
                  </a:lnTo>
                  <a:lnTo>
                    <a:pt x="3561" y="3547"/>
                  </a:lnTo>
                  <a:lnTo>
                    <a:pt x="3554" y="3539"/>
                  </a:lnTo>
                  <a:lnTo>
                    <a:pt x="3554" y="3530"/>
                  </a:lnTo>
                  <a:lnTo>
                    <a:pt x="3561" y="3531"/>
                  </a:lnTo>
                  <a:lnTo>
                    <a:pt x="3567" y="3534"/>
                  </a:lnTo>
                  <a:lnTo>
                    <a:pt x="3575" y="3539"/>
                  </a:lnTo>
                  <a:lnTo>
                    <a:pt x="3581" y="3547"/>
                  </a:lnTo>
                  <a:lnTo>
                    <a:pt x="3587" y="3554"/>
                  </a:lnTo>
                  <a:lnTo>
                    <a:pt x="3593" y="3562"/>
                  </a:lnTo>
                  <a:lnTo>
                    <a:pt x="3597" y="3570"/>
                  </a:lnTo>
                  <a:lnTo>
                    <a:pt x="3601" y="3577"/>
                  </a:lnTo>
                  <a:close/>
                  <a:moveTo>
                    <a:pt x="3639" y="3606"/>
                  </a:moveTo>
                  <a:lnTo>
                    <a:pt x="3635" y="3604"/>
                  </a:lnTo>
                  <a:lnTo>
                    <a:pt x="3631" y="3602"/>
                  </a:lnTo>
                  <a:lnTo>
                    <a:pt x="3626" y="3602"/>
                  </a:lnTo>
                  <a:lnTo>
                    <a:pt x="3619" y="3603"/>
                  </a:lnTo>
                  <a:lnTo>
                    <a:pt x="3605" y="3605"/>
                  </a:lnTo>
                  <a:lnTo>
                    <a:pt x="3592" y="3606"/>
                  </a:lnTo>
                  <a:lnTo>
                    <a:pt x="3592" y="3596"/>
                  </a:lnTo>
                  <a:lnTo>
                    <a:pt x="3606" y="3596"/>
                  </a:lnTo>
                  <a:lnTo>
                    <a:pt x="3620" y="3596"/>
                  </a:lnTo>
                  <a:lnTo>
                    <a:pt x="3635" y="3596"/>
                  </a:lnTo>
                  <a:lnTo>
                    <a:pt x="3649" y="3596"/>
                  </a:lnTo>
                  <a:lnTo>
                    <a:pt x="3639" y="3606"/>
                  </a:lnTo>
                  <a:close/>
                  <a:moveTo>
                    <a:pt x="3573" y="3596"/>
                  </a:moveTo>
                  <a:lnTo>
                    <a:pt x="3573" y="3606"/>
                  </a:lnTo>
                  <a:lnTo>
                    <a:pt x="3563" y="3606"/>
                  </a:lnTo>
                  <a:lnTo>
                    <a:pt x="3554" y="3606"/>
                  </a:lnTo>
                  <a:lnTo>
                    <a:pt x="3554" y="3603"/>
                  </a:lnTo>
                  <a:lnTo>
                    <a:pt x="3555" y="3601"/>
                  </a:lnTo>
                  <a:lnTo>
                    <a:pt x="3557" y="3599"/>
                  </a:lnTo>
                  <a:lnTo>
                    <a:pt x="3559" y="3598"/>
                  </a:lnTo>
                  <a:lnTo>
                    <a:pt x="3565" y="3596"/>
                  </a:lnTo>
                  <a:lnTo>
                    <a:pt x="3573" y="3596"/>
                  </a:lnTo>
                  <a:close/>
                  <a:moveTo>
                    <a:pt x="3573" y="6103"/>
                  </a:moveTo>
                  <a:lnTo>
                    <a:pt x="3577" y="6113"/>
                  </a:lnTo>
                  <a:lnTo>
                    <a:pt x="3584" y="6120"/>
                  </a:lnTo>
                  <a:lnTo>
                    <a:pt x="3592" y="6126"/>
                  </a:lnTo>
                  <a:lnTo>
                    <a:pt x="3600" y="6132"/>
                  </a:lnTo>
                  <a:lnTo>
                    <a:pt x="3608" y="6137"/>
                  </a:lnTo>
                  <a:lnTo>
                    <a:pt x="3614" y="6144"/>
                  </a:lnTo>
                  <a:lnTo>
                    <a:pt x="3619" y="6151"/>
                  </a:lnTo>
                  <a:lnTo>
                    <a:pt x="3620" y="6161"/>
                  </a:lnTo>
                  <a:lnTo>
                    <a:pt x="3613" y="6162"/>
                  </a:lnTo>
                  <a:lnTo>
                    <a:pt x="3606" y="6164"/>
                  </a:lnTo>
                  <a:lnTo>
                    <a:pt x="3599" y="6167"/>
                  </a:lnTo>
                  <a:lnTo>
                    <a:pt x="3593" y="6172"/>
                  </a:lnTo>
                  <a:lnTo>
                    <a:pt x="3586" y="6179"/>
                  </a:lnTo>
                  <a:lnTo>
                    <a:pt x="3581" y="6185"/>
                  </a:lnTo>
                  <a:lnTo>
                    <a:pt x="3577" y="6191"/>
                  </a:lnTo>
                  <a:lnTo>
                    <a:pt x="3573" y="6199"/>
                  </a:lnTo>
                  <a:lnTo>
                    <a:pt x="3563" y="6197"/>
                  </a:lnTo>
                  <a:lnTo>
                    <a:pt x="3556" y="6192"/>
                  </a:lnTo>
                  <a:lnTo>
                    <a:pt x="3549" y="6187"/>
                  </a:lnTo>
                  <a:lnTo>
                    <a:pt x="3545" y="6180"/>
                  </a:lnTo>
                  <a:lnTo>
                    <a:pt x="3541" y="6172"/>
                  </a:lnTo>
                  <a:lnTo>
                    <a:pt x="3537" y="6166"/>
                  </a:lnTo>
                  <a:lnTo>
                    <a:pt x="3531" y="6162"/>
                  </a:lnTo>
                  <a:lnTo>
                    <a:pt x="3525" y="6161"/>
                  </a:lnTo>
                  <a:lnTo>
                    <a:pt x="3521" y="6160"/>
                  </a:lnTo>
                  <a:lnTo>
                    <a:pt x="3518" y="6158"/>
                  </a:lnTo>
                  <a:lnTo>
                    <a:pt x="3514" y="6156"/>
                  </a:lnTo>
                  <a:lnTo>
                    <a:pt x="3511" y="6154"/>
                  </a:lnTo>
                  <a:lnTo>
                    <a:pt x="3509" y="6151"/>
                  </a:lnTo>
                  <a:lnTo>
                    <a:pt x="3507" y="6148"/>
                  </a:lnTo>
                  <a:lnTo>
                    <a:pt x="3506" y="6145"/>
                  </a:lnTo>
                  <a:lnTo>
                    <a:pt x="3506" y="6142"/>
                  </a:lnTo>
                  <a:lnTo>
                    <a:pt x="3525" y="6132"/>
                  </a:lnTo>
                  <a:lnTo>
                    <a:pt x="3528" y="6138"/>
                  </a:lnTo>
                  <a:lnTo>
                    <a:pt x="3533" y="6143"/>
                  </a:lnTo>
                  <a:lnTo>
                    <a:pt x="3539" y="6146"/>
                  </a:lnTo>
                  <a:lnTo>
                    <a:pt x="3544" y="6147"/>
                  </a:lnTo>
                  <a:lnTo>
                    <a:pt x="3549" y="6148"/>
                  </a:lnTo>
                  <a:lnTo>
                    <a:pt x="3555" y="6147"/>
                  </a:lnTo>
                  <a:lnTo>
                    <a:pt x="3559" y="6145"/>
                  </a:lnTo>
                  <a:lnTo>
                    <a:pt x="3563" y="6142"/>
                  </a:lnTo>
                  <a:lnTo>
                    <a:pt x="3568" y="6137"/>
                  </a:lnTo>
                  <a:lnTo>
                    <a:pt x="3569" y="6134"/>
                  </a:lnTo>
                  <a:lnTo>
                    <a:pt x="3568" y="6130"/>
                  </a:lnTo>
                  <a:lnTo>
                    <a:pt x="3565" y="6126"/>
                  </a:lnTo>
                  <a:lnTo>
                    <a:pt x="3561" y="6121"/>
                  </a:lnTo>
                  <a:lnTo>
                    <a:pt x="3558" y="6116"/>
                  </a:lnTo>
                  <a:lnTo>
                    <a:pt x="3555" y="6110"/>
                  </a:lnTo>
                  <a:lnTo>
                    <a:pt x="3554" y="6103"/>
                  </a:lnTo>
                  <a:lnTo>
                    <a:pt x="3548" y="6102"/>
                  </a:lnTo>
                  <a:lnTo>
                    <a:pt x="3545" y="6101"/>
                  </a:lnTo>
                  <a:lnTo>
                    <a:pt x="3545" y="6099"/>
                  </a:lnTo>
                  <a:lnTo>
                    <a:pt x="3546" y="6097"/>
                  </a:lnTo>
                  <a:lnTo>
                    <a:pt x="3550" y="6091"/>
                  </a:lnTo>
                  <a:lnTo>
                    <a:pt x="3554" y="6083"/>
                  </a:lnTo>
                  <a:lnTo>
                    <a:pt x="3559" y="6076"/>
                  </a:lnTo>
                  <a:lnTo>
                    <a:pt x="3563" y="6075"/>
                  </a:lnTo>
                  <a:lnTo>
                    <a:pt x="3565" y="6077"/>
                  </a:lnTo>
                  <a:lnTo>
                    <a:pt x="3566" y="6082"/>
                  </a:lnTo>
                  <a:lnTo>
                    <a:pt x="3567" y="6090"/>
                  </a:lnTo>
                  <a:lnTo>
                    <a:pt x="3568" y="6096"/>
                  </a:lnTo>
                  <a:lnTo>
                    <a:pt x="3569" y="6101"/>
                  </a:lnTo>
                  <a:lnTo>
                    <a:pt x="3573" y="6103"/>
                  </a:lnTo>
                  <a:close/>
                  <a:moveTo>
                    <a:pt x="1408" y="8265"/>
                  </a:moveTo>
                  <a:lnTo>
                    <a:pt x="1433" y="8260"/>
                  </a:lnTo>
                  <a:lnTo>
                    <a:pt x="1459" y="8256"/>
                  </a:lnTo>
                  <a:lnTo>
                    <a:pt x="1485" y="8249"/>
                  </a:lnTo>
                  <a:lnTo>
                    <a:pt x="1512" y="8241"/>
                  </a:lnTo>
                  <a:lnTo>
                    <a:pt x="1537" y="8231"/>
                  </a:lnTo>
                  <a:lnTo>
                    <a:pt x="1563" y="8219"/>
                  </a:lnTo>
                  <a:lnTo>
                    <a:pt x="1586" y="8205"/>
                  </a:lnTo>
                  <a:lnTo>
                    <a:pt x="1608" y="8188"/>
                  </a:lnTo>
                  <a:lnTo>
                    <a:pt x="1628" y="8198"/>
                  </a:lnTo>
                  <a:lnTo>
                    <a:pt x="1628" y="8207"/>
                  </a:lnTo>
                  <a:lnTo>
                    <a:pt x="1609" y="8229"/>
                  </a:lnTo>
                  <a:lnTo>
                    <a:pt x="1590" y="8249"/>
                  </a:lnTo>
                  <a:lnTo>
                    <a:pt x="1571" y="8269"/>
                  </a:lnTo>
                  <a:lnTo>
                    <a:pt x="1551" y="8288"/>
                  </a:lnTo>
                  <a:lnTo>
                    <a:pt x="1512" y="8325"/>
                  </a:lnTo>
                  <a:lnTo>
                    <a:pt x="1475" y="8361"/>
                  </a:lnTo>
                  <a:lnTo>
                    <a:pt x="1497" y="8377"/>
                  </a:lnTo>
                  <a:lnTo>
                    <a:pt x="1520" y="8390"/>
                  </a:lnTo>
                  <a:lnTo>
                    <a:pt x="1546" y="8402"/>
                  </a:lnTo>
                  <a:lnTo>
                    <a:pt x="1571" y="8412"/>
                  </a:lnTo>
                  <a:lnTo>
                    <a:pt x="1598" y="8422"/>
                  </a:lnTo>
                  <a:lnTo>
                    <a:pt x="1624" y="8432"/>
                  </a:lnTo>
                  <a:lnTo>
                    <a:pt x="1651" y="8443"/>
                  </a:lnTo>
                  <a:lnTo>
                    <a:pt x="1676" y="8456"/>
                  </a:lnTo>
                  <a:lnTo>
                    <a:pt x="1691" y="8459"/>
                  </a:lnTo>
                  <a:lnTo>
                    <a:pt x="1706" y="8461"/>
                  </a:lnTo>
                  <a:lnTo>
                    <a:pt x="1721" y="8462"/>
                  </a:lnTo>
                  <a:lnTo>
                    <a:pt x="1738" y="8461"/>
                  </a:lnTo>
                  <a:lnTo>
                    <a:pt x="1754" y="8458"/>
                  </a:lnTo>
                  <a:lnTo>
                    <a:pt x="1770" y="8454"/>
                  </a:lnTo>
                  <a:lnTo>
                    <a:pt x="1785" y="8446"/>
                  </a:lnTo>
                  <a:lnTo>
                    <a:pt x="1800" y="8437"/>
                  </a:lnTo>
                  <a:lnTo>
                    <a:pt x="1809" y="8437"/>
                  </a:lnTo>
                  <a:lnTo>
                    <a:pt x="1808" y="8443"/>
                  </a:lnTo>
                  <a:lnTo>
                    <a:pt x="1805" y="8450"/>
                  </a:lnTo>
                  <a:lnTo>
                    <a:pt x="1800" y="8456"/>
                  </a:lnTo>
                  <a:lnTo>
                    <a:pt x="1795" y="8461"/>
                  </a:lnTo>
                  <a:lnTo>
                    <a:pt x="1788" y="8467"/>
                  </a:lnTo>
                  <a:lnTo>
                    <a:pt x="1782" y="8472"/>
                  </a:lnTo>
                  <a:lnTo>
                    <a:pt x="1775" y="8478"/>
                  </a:lnTo>
                  <a:lnTo>
                    <a:pt x="1771" y="8485"/>
                  </a:lnTo>
                  <a:lnTo>
                    <a:pt x="1764" y="8492"/>
                  </a:lnTo>
                  <a:lnTo>
                    <a:pt x="1755" y="8497"/>
                  </a:lnTo>
                  <a:lnTo>
                    <a:pt x="1747" y="8504"/>
                  </a:lnTo>
                  <a:lnTo>
                    <a:pt x="1736" y="8509"/>
                  </a:lnTo>
                  <a:lnTo>
                    <a:pt x="1716" y="8519"/>
                  </a:lnTo>
                  <a:lnTo>
                    <a:pt x="1695" y="8532"/>
                  </a:lnTo>
                  <a:lnTo>
                    <a:pt x="1713" y="8547"/>
                  </a:lnTo>
                  <a:lnTo>
                    <a:pt x="1732" y="8562"/>
                  </a:lnTo>
                  <a:lnTo>
                    <a:pt x="1750" y="8577"/>
                  </a:lnTo>
                  <a:lnTo>
                    <a:pt x="1767" y="8592"/>
                  </a:lnTo>
                  <a:lnTo>
                    <a:pt x="1782" y="8609"/>
                  </a:lnTo>
                  <a:lnTo>
                    <a:pt x="1795" y="8627"/>
                  </a:lnTo>
                  <a:lnTo>
                    <a:pt x="1804" y="8646"/>
                  </a:lnTo>
                  <a:lnTo>
                    <a:pt x="1809" y="8667"/>
                  </a:lnTo>
                  <a:lnTo>
                    <a:pt x="1800" y="8695"/>
                  </a:lnTo>
                  <a:lnTo>
                    <a:pt x="1742" y="8684"/>
                  </a:lnTo>
                  <a:lnTo>
                    <a:pt x="1681" y="8680"/>
                  </a:lnTo>
                  <a:lnTo>
                    <a:pt x="1621" y="8677"/>
                  </a:lnTo>
                  <a:lnTo>
                    <a:pt x="1560" y="8674"/>
                  </a:lnTo>
                  <a:lnTo>
                    <a:pt x="1502" y="8665"/>
                  </a:lnTo>
                  <a:lnTo>
                    <a:pt x="1447" y="8650"/>
                  </a:lnTo>
                  <a:lnTo>
                    <a:pt x="1396" y="8622"/>
                  </a:lnTo>
                  <a:lnTo>
                    <a:pt x="1350" y="8581"/>
                  </a:lnTo>
                  <a:lnTo>
                    <a:pt x="1342" y="8585"/>
                  </a:lnTo>
                  <a:lnTo>
                    <a:pt x="1336" y="8589"/>
                  </a:lnTo>
                  <a:lnTo>
                    <a:pt x="1329" y="8595"/>
                  </a:lnTo>
                  <a:lnTo>
                    <a:pt x="1322" y="8601"/>
                  </a:lnTo>
                  <a:lnTo>
                    <a:pt x="1316" y="8607"/>
                  </a:lnTo>
                  <a:lnTo>
                    <a:pt x="1311" y="8615"/>
                  </a:lnTo>
                  <a:lnTo>
                    <a:pt x="1306" y="8621"/>
                  </a:lnTo>
                  <a:lnTo>
                    <a:pt x="1302" y="8628"/>
                  </a:lnTo>
                  <a:lnTo>
                    <a:pt x="1308" y="8640"/>
                  </a:lnTo>
                  <a:lnTo>
                    <a:pt x="1313" y="8653"/>
                  </a:lnTo>
                  <a:lnTo>
                    <a:pt x="1317" y="8667"/>
                  </a:lnTo>
                  <a:lnTo>
                    <a:pt x="1319" y="8681"/>
                  </a:lnTo>
                  <a:lnTo>
                    <a:pt x="1321" y="8709"/>
                  </a:lnTo>
                  <a:lnTo>
                    <a:pt x="1321" y="8733"/>
                  </a:lnTo>
                  <a:lnTo>
                    <a:pt x="1313" y="8754"/>
                  </a:lnTo>
                  <a:lnTo>
                    <a:pt x="1302" y="8773"/>
                  </a:lnTo>
                  <a:lnTo>
                    <a:pt x="1288" y="8790"/>
                  </a:lnTo>
                  <a:lnTo>
                    <a:pt x="1274" y="8805"/>
                  </a:lnTo>
                  <a:lnTo>
                    <a:pt x="1257" y="8819"/>
                  </a:lnTo>
                  <a:lnTo>
                    <a:pt x="1237" y="8830"/>
                  </a:lnTo>
                  <a:lnTo>
                    <a:pt x="1217" y="8840"/>
                  </a:lnTo>
                  <a:lnTo>
                    <a:pt x="1196" y="8848"/>
                  </a:lnTo>
                  <a:lnTo>
                    <a:pt x="1190" y="8828"/>
                  </a:lnTo>
                  <a:lnTo>
                    <a:pt x="1185" y="8806"/>
                  </a:lnTo>
                  <a:lnTo>
                    <a:pt x="1181" y="8782"/>
                  </a:lnTo>
                  <a:lnTo>
                    <a:pt x="1180" y="8756"/>
                  </a:lnTo>
                  <a:lnTo>
                    <a:pt x="1181" y="8730"/>
                  </a:lnTo>
                  <a:lnTo>
                    <a:pt x="1186" y="8705"/>
                  </a:lnTo>
                  <a:lnTo>
                    <a:pt x="1194" y="8680"/>
                  </a:lnTo>
                  <a:lnTo>
                    <a:pt x="1207" y="8657"/>
                  </a:lnTo>
                  <a:lnTo>
                    <a:pt x="1211" y="8651"/>
                  </a:lnTo>
                  <a:lnTo>
                    <a:pt x="1216" y="8644"/>
                  </a:lnTo>
                  <a:lnTo>
                    <a:pt x="1224" y="8639"/>
                  </a:lnTo>
                  <a:lnTo>
                    <a:pt x="1231" y="8635"/>
                  </a:lnTo>
                  <a:lnTo>
                    <a:pt x="1248" y="8626"/>
                  </a:lnTo>
                  <a:lnTo>
                    <a:pt x="1264" y="8619"/>
                  </a:lnTo>
                  <a:lnTo>
                    <a:pt x="1331" y="8552"/>
                  </a:lnTo>
                  <a:lnTo>
                    <a:pt x="1326" y="8537"/>
                  </a:lnTo>
                  <a:lnTo>
                    <a:pt x="1322" y="8525"/>
                  </a:lnTo>
                  <a:lnTo>
                    <a:pt x="1317" y="8512"/>
                  </a:lnTo>
                  <a:lnTo>
                    <a:pt x="1312" y="8499"/>
                  </a:lnTo>
                  <a:lnTo>
                    <a:pt x="1306" y="8487"/>
                  </a:lnTo>
                  <a:lnTo>
                    <a:pt x="1301" y="8474"/>
                  </a:lnTo>
                  <a:lnTo>
                    <a:pt x="1297" y="8460"/>
                  </a:lnTo>
                  <a:lnTo>
                    <a:pt x="1293" y="8446"/>
                  </a:lnTo>
                  <a:lnTo>
                    <a:pt x="1271" y="8424"/>
                  </a:lnTo>
                  <a:lnTo>
                    <a:pt x="1246" y="8405"/>
                  </a:lnTo>
                  <a:lnTo>
                    <a:pt x="1217" y="8387"/>
                  </a:lnTo>
                  <a:lnTo>
                    <a:pt x="1191" y="8370"/>
                  </a:lnTo>
                  <a:lnTo>
                    <a:pt x="1167" y="8351"/>
                  </a:lnTo>
                  <a:lnTo>
                    <a:pt x="1149" y="8328"/>
                  </a:lnTo>
                  <a:lnTo>
                    <a:pt x="1138" y="8301"/>
                  </a:lnTo>
                  <a:lnTo>
                    <a:pt x="1139" y="8265"/>
                  </a:lnTo>
                  <a:lnTo>
                    <a:pt x="1140" y="8255"/>
                  </a:lnTo>
                  <a:lnTo>
                    <a:pt x="1142" y="8245"/>
                  </a:lnTo>
                  <a:lnTo>
                    <a:pt x="1145" y="8236"/>
                  </a:lnTo>
                  <a:lnTo>
                    <a:pt x="1149" y="8228"/>
                  </a:lnTo>
                  <a:lnTo>
                    <a:pt x="1153" y="8220"/>
                  </a:lnTo>
                  <a:lnTo>
                    <a:pt x="1155" y="8213"/>
                  </a:lnTo>
                  <a:lnTo>
                    <a:pt x="1158" y="8205"/>
                  </a:lnTo>
                  <a:lnTo>
                    <a:pt x="1158" y="8198"/>
                  </a:lnTo>
                  <a:lnTo>
                    <a:pt x="1158" y="8179"/>
                  </a:lnTo>
                  <a:lnTo>
                    <a:pt x="1185" y="8199"/>
                  </a:lnTo>
                  <a:lnTo>
                    <a:pt x="1212" y="8216"/>
                  </a:lnTo>
                  <a:lnTo>
                    <a:pt x="1242" y="8231"/>
                  </a:lnTo>
                  <a:lnTo>
                    <a:pt x="1272" y="8243"/>
                  </a:lnTo>
                  <a:lnTo>
                    <a:pt x="1304" y="8253"/>
                  </a:lnTo>
                  <a:lnTo>
                    <a:pt x="1337" y="8259"/>
                  </a:lnTo>
                  <a:lnTo>
                    <a:pt x="1372" y="8263"/>
                  </a:lnTo>
                  <a:lnTo>
                    <a:pt x="1408" y="8265"/>
                  </a:lnTo>
                  <a:close/>
                  <a:moveTo>
                    <a:pt x="4532" y="5072"/>
                  </a:moveTo>
                  <a:lnTo>
                    <a:pt x="4534" y="5067"/>
                  </a:lnTo>
                  <a:lnTo>
                    <a:pt x="4536" y="5062"/>
                  </a:lnTo>
                  <a:lnTo>
                    <a:pt x="4541" y="5058"/>
                  </a:lnTo>
                  <a:lnTo>
                    <a:pt x="4547" y="5055"/>
                  </a:lnTo>
                  <a:lnTo>
                    <a:pt x="4565" y="5050"/>
                  </a:lnTo>
                  <a:lnTo>
                    <a:pt x="4591" y="5045"/>
                  </a:lnTo>
                  <a:lnTo>
                    <a:pt x="4801" y="5003"/>
                  </a:lnTo>
                  <a:lnTo>
                    <a:pt x="4804" y="4993"/>
                  </a:lnTo>
                  <a:lnTo>
                    <a:pt x="4620" y="4868"/>
                  </a:lnTo>
                  <a:lnTo>
                    <a:pt x="4604" y="4857"/>
                  </a:lnTo>
                  <a:lnTo>
                    <a:pt x="4592" y="4847"/>
                  </a:lnTo>
                  <a:lnTo>
                    <a:pt x="4589" y="4843"/>
                  </a:lnTo>
                  <a:lnTo>
                    <a:pt x="4586" y="4836"/>
                  </a:lnTo>
                  <a:lnTo>
                    <a:pt x="4585" y="4831"/>
                  </a:lnTo>
                  <a:lnTo>
                    <a:pt x="4585" y="4824"/>
                  </a:lnTo>
                  <a:lnTo>
                    <a:pt x="4575" y="4822"/>
                  </a:lnTo>
                  <a:lnTo>
                    <a:pt x="4561" y="4897"/>
                  </a:lnTo>
                  <a:lnTo>
                    <a:pt x="4569" y="4898"/>
                  </a:lnTo>
                  <a:lnTo>
                    <a:pt x="4571" y="4888"/>
                  </a:lnTo>
                  <a:lnTo>
                    <a:pt x="4575" y="4879"/>
                  </a:lnTo>
                  <a:lnTo>
                    <a:pt x="4579" y="4875"/>
                  </a:lnTo>
                  <a:lnTo>
                    <a:pt x="4582" y="4872"/>
                  </a:lnTo>
                  <a:lnTo>
                    <a:pt x="4587" y="4871"/>
                  </a:lnTo>
                  <a:lnTo>
                    <a:pt x="4591" y="4871"/>
                  </a:lnTo>
                  <a:lnTo>
                    <a:pt x="4597" y="4874"/>
                  </a:lnTo>
                  <a:lnTo>
                    <a:pt x="4606" y="4879"/>
                  </a:lnTo>
                  <a:lnTo>
                    <a:pt x="4618" y="4887"/>
                  </a:lnTo>
                  <a:lnTo>
                    <a:pt x="4635" y="4898"/>
                  </a:lnTo>
                  <a:lnTo>
                    <a:pt x="4618" y="4980"/>
                  </a:lnTo>
                  <a:lnTo>
                    <a:pt x="4606" y="4982"/>
                  </a:lnTo>
                  <a:lnTo>
                    <a:pt x="4590" y="4985"/>
                  </a:lnTo>
                  <a:lnTo>
                    <a:pt x="4575" y="4986"/>
                  </a:lnTo>
                  <a:lnTo>
                    <a:pt x="4565" y="4986"/>
                  </a:lnTo>
                  <a:lnTo>
                    <a:pt x="4561" y="4985"/>
                  </a:lnTo>
                  <a:lnTo>
                    <a:pt x="4559" y="4983"/>
                  </a:lnTo>
                  <a:lnTo>
                    <a:pt x="4556" y="4981"/>
                  </a:lnTo>
                  <a:lnTo>
                    <a:pt x="4555" y="4978"/>
                  </a:lnTo>
                  <a:lnTo>
                    <a:pt x="4555" y="4968"/>
                  </a:lnTo>
                  <a:lnTo>
                    <a:pt x="4557" y="4954"/>
                  </a:lnTo>
                  <a:lnTo>
                    <a:pt x="4547" y="4952"/>
                  </a:lnTo>
                  <a:lnTo>
                    <a:pt x="4525" y="5070"/>
                  </a:lnTo>
                  <a:lnTo>
                    <a:pt x="4532" y="5072"/>
                  </a:lnTo>
                  <a:close/>
                  <a:moveTo>
                    <a:pt x="4647" y="4906"/>
                  </a:moveTo>
                  <a:lnTo>
                    <a:pt x="4730" y="4960"/>
                  </a:lnTo>
                  <a:lnTo>
                    <a:pt x="4633" y="4978"/>
                  </a:lnTo>
                  <a:lnTo>
                    <a:pt x="4647" y="4906"/>
                  </a:lnTo>
                  <a:close/>
                  <a:moveTo>
                    <a:pt x="4585" y="4818"/>
                  </a:moveTo>
                  <a:lnTo>
                    <a:pt x="4586" y="4812"/>
                  </a:lnTo>
                  <a:lnTo>
                    <a:pt x="4588" y="4804"/>
                  </a:lnTo>
                  <a:lnTo>
                    <a:pt x="4590" y="4799"/>
                  </a:lnTo>
                  <a:lnTo>
                    <a:pt x="4592" y="4794"/>
                  </a:lnTo>
                  <a:lnTo>
                    <a:pt x="4597" y="4791"/>
                  </a:lnTo>
                  <a:lnTo>
                    <a:pt x="4601" y="4788"/>
                  </a:lnTo>
                  <a:lnTo>
                    <a:pt x="4607" y="4785"/>
                  </a:lnTo>
                  <a:lnTo>
                    <a:pt x="4615" y="4785"/>
                  </a:lnTo>
                  <a:lnTo>
                    <a:pt x="4796" y="4809"/>
                  </a:lnTo>
                  <a:lnTo>
                    <a:pt x="4804" y="4811"/>
                  </a:lnTo>
                  <a:lnTo>
                    <a:pt x="4810" y="4814"/>
                  </a:lnTo>
                  <a:lnTo>
                    <a:pt x="4814" y="4818"/>
                  </a:lnTo>
                  <a:lnTo>
                    <a:pt x="4817" y="4822"/>
                  </a:lnTo>
                  <a:lnTo>
                    <a:pt x="4818" y="4829"/>
                  </a:lnTo>
                  <a:lnTo>
                    <a:pt x="4818" y="4834"/>
                  </a:lnTo>
                  <a:lnTo>
                    <a:pt x="4818" y="4840"/>
                  </a:lnTo>
                  <a:lnTo>
                    <a:pt x="4818" y="4847"/>
                  </a:lnTo>
                  <a:lnTo>
                    <a:pt x="4828" y="4848"/>
                  </a:lnTo>
                  <a:lnTo>
                    <a:pt x="4843" y="4719"/>
                  </a:lnTo>
                  <a:lnTo>
                    <a:pt x="4834" y="4717"/>
                  </a:lnTo>
                  <a:lnTo>
                    <a:pt x="4833" y="4723"/>
                  </a:lnTo>
                  <a:lnTo>
                    <a:pt x="4831" y="4729"/>
                  </a:lnTo>
                  <a:lnTo>
                    <a:pt x="4829" y="4735"/>
                  </a:lnTo>
                  <a:lnTo>
                    <a:pt x="4826" y="4740"/>
                  </a:lnTo>
                  <a:lnTo>
                    <a:pt x="4822" y="4744"/>
                  </a:lnTo>
                  <a:lnTo>
                    <a:pt x="4818" y="4746"/>
                  </a:lnTo>
                  <a:lnTo>
                    <a:pt x="4811" y="4748"/>
                  </a:lnTo>
                  <a:lnTo>
                    <a:pt x="4803" y="4748"/>
                  </a:lnTo>
                  <a:lnTo>
                    <a:pt x="4623" y="4726"/>
                  </a:lnTo>
                  <a:lnTo>
                    <a:pt x="4616" y="4725"/>
                  </a:lnTo>
                  <a:lnTo>
                    <a:pt x="4609" y="4722"/>
                  </a:lnTo>
                  <a:lnTo>
                    <a:pt x="4605" y="4719"/>
                  </a:lnTo>
                  <a:lnTo>
                    <a:pt x="4603" y="4714"/>
                  </a:lnTo>
                  <a:lnTo>
                    <a:pt x="4601" y="4708"/>
                  </a:lnTo>
                  <a:lnTo>
                    <a:pt x="4600" y="4703"/>
                  </a:lnTo>
                  <a:lnTo>
                    <a:pt x="4600" y="4696"/>
                  </a:lnTo>
                  <a:lnTo>
                    <a:pt x="4600" y="4689"/>
                  </a:lnTo>
                  <a:lnTo>
                    <a:pt x="4591" y="4687"/>
                  </a:lnTo>
                  <a:lnTo>
                    <a:pt x="4575" y="4817"/>
                  </a:lnTo>
                  <a:lnTo>
                    <a:pt x="4585" y="4818"/>
                  </a:lnTo>
                  <a:close/>
                  <a:moveTo>
                    <a:pt x="4843" y="4689"/>
                  </a:moveTo>
                  <a:lnTo>
                    <a:pt x="4848" y="4607"/>
                  </a:lnTo>
                  <a:lnTo>
                    <a:pt x="4839" y="4607"/>
                  </a:lnTo>
                  <a:lnTo>
                    <a:pt x="4837" y="4617"/>
                  </a:lnTo>
                  <a:lnTo>
                    <a:pt x="4835" y="4626"/>
                  </a:lnTo>
                  <a:lnTo>
                    <a:pt x="4831" y="4632"/>
                  </a:lnTo>
                  <a:lnTo>
                    <a:pt x="4826" y="4636"/>
                  </a:lnTo>
                  <a:lnTo>
                    <a:pt x="4821" y="4639"/>
                  </a:lnTo>
                  <a:lnTo>
                    <a:pt x="4815" y="4641"/>
                  </a:lnTo>
                  <a:lnTo>
                    <a:pt x="4807" y="4642"/>
                  </a:lnTo>
                  <a:lnTo>
                    <a:pt x="4799" y="4641"/>
                  </a:lnTo>
                  <a:lnTo>
                    <a:pt x="4686" y="4637"/>
                  </a:lnTo>
                  <a:lnTo>
                    <a:pt x="4675" y="4637"/>
                  </a:lnTo>
                  <a:lnTo>
                    <a:pt x="4662" y="4635"/>
                  </a:lnTo>
                  <a:lnTo>
                    <a:pt x="4649" y="4632"/>
                  </a:lnTo>
                  <a:lnTo>
                    <a:pt x="4636" y="4627"/>
                  </a:lnTo>
                  <a:lnTo>
                    <a:pt x="4623" y="4619"/>
                  </a:lnTo>
                  <a:lnTo>
                    <a:pt x="4614" y="4607"/>
                  </a:lnTo>
                  <a:lnTo>
                    <a:pt x="4608" y="4591"/>
                  </a:lnTo>
                  <a:lnTo>
                    <a:pt x="4606" y="4569"/>
                  </a:lnTo>
                  <a:lnTo>
                    <a:pt x="4609" y="4551"/>
                  </a:lnTo>
                  <a:lnTo>
                    <a:pt x="4616" y="4538"/>
                  </a:lnTo>
                  <a:lnTo>
                    <a:pt x="4625" y="4528"/>
                  </a:lnTo>
                  <a:lnTo>
                    <a:pt x="4636" y="4522"/>
                  </a:lnTo>
                  <a:lnTo>
                    <a:pt x="4649" y="4518"/>
                  </a:lnTo>
                  <a:lnTo>
                    <a:pt x="4660" y="4517"/>
                  </a:lnTo>
                  <a:lnTo>
                    <a:pt x="4672" y="4516"/>
                  </a:lnTo>
                  <a:lnTo>
                    <a:pt x="4680" y="4516"/>
                  </a:lnTo>
                  <a:lnTo>
                    <a:pt x="4806" y="4521"/>
                  </a:lnTo>
                  <a:lnTo>
                    <a:pt x="4817" y="4522"/>
                  </a:lnTo>
                  <a:lnTo>
                    <a:pt x="4825" y="4524"/>
                  </a:lnTo>
                  <a:lnTo>
                    <a:pt x="4831" y="4527"/>
                  </a:lnTo>
                  <a:lnTo>
                    <a:pt x="4835" y="4532"/>
                  </a:lnTo>
                  <a:lnTo>
                    <a:pt x="4837" y="4536"/>
                  </a:lnTo>
                  <a:lnTo>
                    <a:pt x="4839" y="4542"/>
                  </a:lnTo>
                  <a:lnTo>
                    <a:pt x="4840" y="4550"/>
                  </a:lnTo>
                  <a:lnTo>
                    <a:pt x="4840" y="4559"/>
                  </a:lnTo>
                  <a:lnTo>
                    <a:pt x="4849" y="4559"/>
                  </a:lnTo>
                  <a:lnTo>
                    <a:pt x="4854" y="4432"/>
                  </a:lnTo>
                  <a:lnTo>
                    <a:pt x="4843" y="4432"/>
                  </a:lnTo>
                  <a:lnTo>
                    <a:pt x="4842" y="4440"/>
                  </a:lnTo>
                  <a:lnTo>
                    <a:pt x="4841" y="4446"/>
                  </a:lnTo>
                  <a:lnTo>
                    <a:pt x="4839" y="4451"/>
                  </a:lnTo>
                  <a:lnTo>
                    <a:pt x="4837" y="4454"/>
                  </a:lnTo>
                  <a:lnTo>
                    <a:pt x="4833" y="4458"/>
                  </a:lnTo>
                  <a:lnTo>
                    <a:pt x="4828" y="4460"/>
                  </a:lnTo>
                  <a:lnTo>
                    <a:pt x="4819" y="4462"/>
                  </a:lnTo>
                  <a:lnTo>
                    <a:pt x="4810" y="4462"/>
                  </a:lnTo>
                  <a:lnTo>
                    <a:pt x="4685" y="4456"/>
                  </a:lnTo>
                  <a:lnTo>
                    <a:pt x="4670" y="4456"/>
                  </a:lnTo>
                  <a:lnTo>
                    <a:pt x="4658" y="4458"/>
                  </a:lnTo>
                  <a:lnTo>
                    <a:pt x="4647" y="4460"/>
                  </a:lnTo>
                  <a:lnTo>
                    <a:pt x="4639" y="4462"/>
                  </a:lnTo>
                  <a:lnTo>
                    <a:pt x="4633" y="4466"/>
                  </a:lnTo>
                  <a:lnTo>
                    <a:pt x="4626" y="4469"/>
                  </a:lnTo>
                  <a:lnTo>
                    <a:pt x="4620" y="4474"/>
                  </a:lnTo>
                  <a:lnTo>
                    <a:pt x="4615" y="4480"/>
                  </a:lnTo>
                  <a:lnTo>
                    <a:pt x="4607" y="4489"/>
                  </a:lnTo>
                  <a:lnTo>
                    <a:pt x="4601" y="4500"/>
                  </a:lnTo>
                  <a:lnTo>
                    <a:pt x="4597" y="4510"/>
                  </a:lnTo>
                  <a:lnTo>
                    <a:pt x="4593" y="4521"/>
                  </a:lnTo>
                  <a:lnTo>
                    <a:pt x="4590" y="4531"/>
                  </a:lnTo>
                  <a:lnTo>
                    <a:pt x="4589" y="4540"/>
                  </a:lnTo>
                  <a:lnTo>
                    <a:pt x="4588" y="4549"/>
                  </a:lnTo>
                  <a:lnTo>
                    <a:pt x="4588" y="4556"/>
                  </a:lnTo>
                  <a:lnTo>
                    <a:pt x="4588" y="4564"/>
                  </a:lnTo>
                  <a:lnTo>
                    <a:pt x="4589" y="4574"/>
                  </a:lnTo>
                  <a:lnTo>
                    <a:pt x="4590" y="4584"/>
                  </a:lnTo>
                  <a:lnTo>
                    <a:pt x="4592" y="4594"/>
                  </a:lnTo>
                  <a:lnTo>
                    <a:pt x="4597" y="4605"/>
                  </a:lnTo>
                  <a:lnTo>
                    <a:pt x="4601" y="4614"/>
                  </a:lnTo>
                  <a:lnTo>
                    <a:pt x="4606" y="4624"/>
                  </a:lnTo>
                  <a:lnTo>
                    <a:pt x="4614" y="4631"/>
                  </a:lnTo>
                  <a:lnTo>
                    <a:pt x="4620" y="4636"/>
                  </a:lnTo>
                  <a:lnTo>
                    <a:pt x="4628" y="4641"/>
                  </a:lnTo>
                  <a:lnTo>
                    <a:pt x="4637" y="4645"/>
                  </a:lnTo>
                  <a:lnTo>
                    <a:pt x="4646" y="4648"/>
                  </a:lnTo>
                  <a:lnTo>
                    <a:pt x="4667" y="4652"/>
                  </a:lnTo>
                  <a:lnTo>
                    <a:pt x="4685" y="4654"/>
                  </a:lnTo>
                  <a:lnTo>
                    <a:pt x="4804" y="4657"/>
                  </a:lnTo>
                  <a:lnTo>
                    <a:pt x="4813" y="4659"/>
                  </a:lnTo>
                  <a:lnTo>
                    <a:pt x="4819" y="4660"/>
                  </a:lnTo>
                  <a:lnTo>
                    <a:pt x="4824" y="4663"/>
                  </a:lnTo>
                  <a:lnTo>
                    <a:pt x="4828" y="4666"/>
                  </a:lnTo>
                  <a:lnTo>
                    <a:pt x="4831" y="4670"/>
                  </a:lnTo>
                  <a:lnTo>
                    <a:pt x="4833" y="4675"/>
                  </a:lnTo>
                  <a:lnTo>
                    <a:pt x="4834" y="4682"/>
                  </a:lnTo>
                  <a:lnTo>
                    <a:pt x="4836" y="4689"/>
                  </a:lnTo>
                  <a:lnTo>
                    <a:pt x="4843" y="4689"/>
                  </a:lnTo>
                  <a:close/>
                  <a:moveTo>
                    <a:pt x="4854" y="4236"/>
                  </a:moveTo>
                  <a:lnTo>
                    <a:pt x="4844" y="4211"/>
                  </a:lnTo>
                  <a:lnTo>
                    <a:pt x="4832" y="4189"/>
                  </a:lnTo>
                  <a:lnTo>
                    <a:pt x="4816" y="4171"/>
                  </a:lnTo>
                  <a:lnTo>
                    <a:pt x="4796" y="4155"/>
                  </a:lnTo>
                  <a:lnTo>
                    <a:pt x="4773" y="4144"/>
                  </a:lnTo>
                  <a:lnTo>
                    <a:pt x="4748" y="4138"/>
                  </a:lnTo>
                  <a:lnTo>
                    <a:pt x="4722" y="4136"/>
                  </a:lnTo>
                  <a:lnTo>
                    <a:pt x="4692" y="4140"/>
                  </a:lnTo>
                  <a:lnTo>
                    <a:pt x="4667" y="4149"/>
                  </a:lnTo>
                  <a:lnTo>
                    <a:pt x="4644" y="4161"/>
                  </a:lnTo>
                  <a:lnTo>
                    <a:pt x="4626" y="4176"/>
                  </a:lnTo>
                  <a:lnTo>
                    <a:pt x="4611" y="4194"/>
                  </a:lnTo>
                  <a:lnTo>
                    <a:pt x="4600" y="4215"/>
                  </a:lnTo>
                  <a:lnTo>
                    <a:pt x="4593" y="4238"/>
                  </a:lnTo>
                  <a:lnTo>
                    <a:pt x="4590" y="4262"/>
                  </a:lnTo>
                  <a:lnTo>
                    <a:pt x="4591" y="4287"/>
                  </a:lnTo>
                  <a:lnTo>
                    <a:pt x="4587" y="4294"/>
                  </a:lnTo>
                  <a:lnTo>
                    <a:pt x="4584" y="4299"/>
                  </a:lnTo>
                  <a:lnTo>
                    <a:pt x="4580" y="4305"/>
                  </a:lnTo>
                  <a:lnTo>
                    <a:pt x="4577" y="4313"/>
                  </a:lnTo>
                  <a:lnTo>
                    <a:pt x="4573" y="4321"/>
                  </a:lnTo>
                  <a:lnTo>
                    <a:pt x="4572" y="4328"/>
                  </a:lnTo>
                  <a:lnTo>
                    <a:pt x="4569" y="4344"/>
                  </a:lnTo>
                  <a:lnTo>
                    <a:pt x="4569" y="4359"/>
                  </a:lnTo>
                  <a:lnTo>
                    <a:pt x="4569" y="4371"/>
                  </a:lnTo>
                  <a:lnTo>
                    <a:pt x="4570" y="4382"/>
                  </a:lnTo>
                  <a:lnTo>
                    <a:pt x="4572" y="4395"/>
                  </a:lnTo>
                  <a:lnTo>
                    <a:pt x="4575" y="4407"/>
                  </a:lnTo>
                  <a:lnTo>
                    <a:pt x="4587" y="4407"/>
                  </a:lnTo>
                  <a:lnTo>
                    <a:pt x="4585" y="4400"/>
                  </a:lnTo>
                  <a:lnTo>
                    <a:pt x="4585" y="4392"/>
                  </a:lnTo>
                  <a:lnTo>
                    <a:pt x="4585" y="4380"/>
                  </a:lnTo>
                  <a:lnTo>
                    <a:pt x="4585" y="4371"/>
                  </a:lnTo>
                  <a:lnTo>
                    <a:pt x="4587" y="4363"/>
                  </a:lnTo>
                  <a:lnTo>
                    <a:pt x="4589" y="4357"/>
                  </a:lnTo>
                  <a:lnTo>
                    <a:pt x="4592" y="4351"/>
                  </a:lnTo>
                  <a:lnTo>
                    <a:pt x="4596" y="4345"/>
                  </a:lnTo>
                  <a:lnTo>
                    <a:pt x="4601" y="4339"/>
                  </a:lnTo>
                  <a:lnTo>
                    <a:pt x="4606" y="4333"/>
                  </a:lnTo>
                  <a:lnTo>
                    <a:pt x="4619" y="4352"/>
                  </a:lnTo>
                  <a:lnTo>
                    <a:pt x="4633" y="4369"/>
                  </a:lnTo>
                  <a:lnTo>
                    <a:pt x="4650" y="4381"/>
                  </a:lnTo>
                  <a:lnTo>
                    <a:pt x="4668" y="4392"/>
                  </a:lnTo>
                  <a:lnTo>
                    <a:pt x="4688" y="4398"/>
                  </a:lnTo>
                  <a:lnTo>
                    <a:pt x="4710" y="4401"/>
                  </a:lnTo>
                  <a:lnTo>
                    <a:pt x="4733" y="4401"/>
                  </a:lnTo>
                  <a:lnTo>
                    <a:pt x="4757" y="4397"/>
                  </a:lnTo>
                  <a:lnTo>
                    <a:pt x="4784" y="4388"/>
                  </a:lnTo>
                  <a:lnTo>
                    <a:pt x="4807" y="4374"/>
                  </a:lnTo>
                  <a:lnTo>
                    <a:pt x="4826" y="4356"/>
                  </a:lnTo>
                  <a:lnTo>
                    <a:pt x="4841" y="4336"/>
                  </a:lnTo>
                  <a:lnTo>
                    <a:pt x="4852" y="4313"/>
                  </a:lnTo>
                  <a:lnTo>
                    <a:pt x="4857" y="4288"/>
                  </a:lnTo>
                  <a:lnTo>
                    <a:pt x="4858" y="4263"/>
                  </a:lnTo>
                  <a:lnTo>
                    <a:pt x="4854" y="4236"/>
                  </a:lnTo>
                  <a:close/>
                  <a:moveTo>
                    <a:pt x="4618" y="4320"/>
                  </a:moveTo>
                  <a:lnTo>
                    <a:pt x="4623" y="4318"/>
                  </a:lnTo>
                  <a:lnTo>
                    <a:pt x="4628" y="4314"/>
                  </a:lnTo>
                  <a:lnTo>
                    <a:pt x="4649" y="4301"/>
                  </a:lnTo>
                  <a:lnTo>
                    <a:pt x="4663" y="4288"/>
                  </a:lnTo>
                  <a:lnTo>
                    <a:pt x="4673" y="4276"/>
                  </a:lnTo>
                  <a:lnTo>
                    <a:pt x="4675" y="4265"/>
                  </a:lnTo>
                  <a:lnTo>
                    <a:pt x="4672" y="4257"/>
                  </a:lnTo>
                  <a:lnTo>
                    <a:pt x="4662" y="4252"/>
                  </a:lnTo>
                  <a:lnTo>
                    <a:pt x="4646" y="4254"/>
                  </a:lnTo>
                  <a:lnTo>
                    <a:pt x="4624" y="4263"/>
                  </a:lnTo>
                  <a:lnTo>
                    <a:pt x="4615" y="4269"/>
                  </a:lnTo>
                  <a:lnTo>
                    <a:pt x="4605" y="4276"/>
                  </a:lnTo>
                  <a:lnTo>
                    <a:pt x="4610" y="4260"/>
                  </a:lnTo>
                  <a:lnTo>
                    <a:pt x="4621" y="4246"/>
                  </a:lnTo>
                  <a:lnTo>
                    <a:pt x="4634" y="4234"/>
                  </a:lnTo>
                  <a:lnTo>
                    <a:pt x="4650" y="4226"/>
                  </a:lnTo>
                  <a:lnTo>
                    <a:pt x="4665" y="4218"/>
                  </a:lnTo>
                  <a:lnTo>
                    <a:pt x="4681" y="4212"/>
                  </a:lnTo>
                  <a:lnTo>
                    <a:pt x="4696" y="4208"/>
                  </a:lnTo>
                  <a:lnTo>
                    <a:pt x="4709" y="4205"/>
                  </a:lnTo>
                  <a:lnTo>
                    <a:pt x="4729" y="4200"/>
                  </a:lnTo>
                  <a:lnTo>
                    <a:pt x="4750" y="4197"/>
                  </a:lnTo>
                  <a:lnTo>
                    <a:pt x="4770" y="4196"/>
                  </a:lnTo>
                  <a:lnTo>
                    <a:pt x="4790" y="4198"/>
                  </a:lnTo>
                  <a:lnTo>
                    <a:pt x="4808" y="4203"/>
                  </a:lnTo>
                  <a:lnTo>
                    <a:pt x="4823" y="4211"/>
                  </a:lnTo>
                  <a:lnTo>
                    <a:pt x="4835" y="4223"/>
                  </a:lnTo>
                  <a:lnTo>
                    <a:pt x="4842" y="4240"/>
                  </a:lnTo>
                  <a:lnTo>
                    <a:pt x="4843" y="4258"/>
                  </a:lnTo>
                  <a:lnTo>
                    <a:pt x="4838" y="4273"/>
                  </a:lnTo>
                  <a:lnTo>
                    <a:pt x="4829" y="4288"/>
                  </a:lnTo>
                  <a:lnTo>
                    <a:pt x="4815" y="4301"/>
                  </a:lnTo>
                  <a:lnTo>
                    <a:pt x="4799" y="4312"/>
                  </a:lnTo>
                  <a:lnTo>
                    <a:pt x="4780" y="4320"/>
                  </a:lnTo>
                  <a:lnTo>
                    <a:pt x="4760" y="4327"/>
                  </a:lnTo>
                  <a:lnTo>
                    <a:pt x="4740" y="4333"/>
                  </a:lnTo>
                  <a:lnTo>
                    <a:pt x="4728" y="4336"/>
                  </a:lnTo>
                  <a:lnTo>
                    <a:pt x="4714" y="4339"/>
                  </a:lnTo>
                  <a:lnTo>
                    <a:pt x="4697" y="4341"/>
                  </a:lnTo>
                  <a:lnTo>
                    <a:pt x="4680" y="4342"/>
                  </a:lnTo>
                  <a:lnTo>
                    <a:pt x="4662" y="4341"/>
                  </a:lnTo>
                  <a:lnTo>
                    <a:pt x="4646" y="4338"/>
                  </a:lnTo>
                  <a:lnTo>
                    <a:pt x="4631" y="4331"/>
                  </a:lnTo>
                  <a:lnTo>
                    <a:pt x="4618" y="4320"/>
                  </a:lnTo>
                  <a:close/>
                  <a:moveTo>
                    <a:pt x="4793" y="3938"/>
                  </a:moveTo>
                  <a:lnTo>
                    <a:pt x="4784" y="3913"/>
                  </a:lnTo>
                  <a:lnTo>
                    <a:pt x="4771" y="3891"/>
                  </a:lnTo>
                  <a:lnTo>
                    <a:pt x="4754" y="3872"/>
                  </a:lnTo>
                  <a:lnTo>
                    <a:pt x="4735" y="3856"/>
                  </a:lnTo>
                  <a:lnTo>
                    <a:pt x="4712" y="3845"/>
                  </a:lnTo>
                  <a:lnTo>
                    <a:pt x="4688" y="3838"/>
                  </a:lnTo>
                  <a:lnTo>
                    <a:pt x="4660" y="3837"/>
                  </a:lnTo>
                  <a:lnTo>
                    <a:pt x="4632" y="3841"/>
                  </a:lnTo>
                  <a:lnTo>
                    <a:pt x="4605" y="3850"/>
                  </a:lnTo>
                  <a:lnTo>
                    <a:pt x="4582" y="3864"/>
                  </a:lnTo>
                  <a:lnTo>
                    <a:pt x="4563" y="3881"/>
                  </a:lnTo>
                  <a:lnTo>
                    <a:pt x="4548" y="3901"/>
                  </a:lnTo>
                  <a:lnTo>
                    <a:pt x="4537" y="3924"/>
                  </a:lnTo>
                  <a:lnTo>
                    <a:pt x="4532" y="3949"/>
                  </a:lnTo>
                  <a:lnTo>
                    <a:pt x="4530" y="3975"/>
                  </a:lnTo>
                  <a:lnTo>
                    <a:pt x="4534" y="4003"/>
                  </a:lnTo>
                  <a:lnTo>
                    <a:pt x="4543" y="4029"/>
                  </a:lnTo>
                  <a:lnTo>
                    <a:pt x="4556" y="4052"/>
                  </a:lnTo>
                  <a:lnTo>
                    <a:pt x="4573" y="4071"/>
                  </a:lnTo>
                  <a:lnTo>
                    <a:pt x="4593" y="4086"/>
                  </a:lnTo>
                  <a:lnTo>
                    <a:pt x="4616" y="4097"/>
                  </a:lnTo>
                  <a:lnTo>
                    <a:pt x="4641" y="4103"/>
                  </a:lnTo>
                  <a:lnTo>
                    <a:pt x="4668" y="4104"/>
                  </a:lnTo>
                  <a:lnTo>
                    <a:pt x="4695" y="4100"/>
                  </a:lnTo>
                  <a:lnTo>
                    <a:pt x="4723" y="4089"/>
                  </a:lnTo>
                  <a:lnTo>
                    <a:pt x="4747" y="4076"/>
                  </a:lnTo>
                  <a:lnTo>
                    <a:pt x="4766" y="4059"/>
                  </a:lnTo>
                  <a:lnTo>
                    <a:pt x="4781" y="4038"/>
                  </a:lnTo>
                  <a:lnTo>
                    <a:pt x="4790" y="4015"/>
                  </a:lnTo>
                  <a:lnTo>
                    <a:pt x="4797" y="3991"/>
                  </a:lnTo>
                  <a:lnTo>
                    <a:pt x="4797" y="3965"/>
                  </a:lnTo>
                  <a:lnTo>
                    <a:pt x="4793" y="3938"/>
                  </a:lnTo>
                  <a:close/>
                  <a:moveTo>
                    <a:pt x="4781" y="3941"/>
                  </a:moveTo>
                  <a:lnTo>
                    <a:pt x="4783" y="3959"/>
                  </a:lnTo>
                  <a:lnTo>
                    <a:pt x="4779" y="3976"/>
                  </a:lnTo>
                  <a:lnTo>
                    <a:pt x="4769" y="3990"/>
                  </a:lnTo>
                  <a:lnTo>
                    <a:pt x="4755" y="4003"/>
                  </a:lnTo>
                  <a:lnTo>
                    <a:pt x="4739" y="4013"/>
                  </a:lnTo>
                  <a:lnTo>
                    <a:pt x="4719" y="4023"/>
                  </a:lnTo>
                  <a:lnTo>
                    <a:pt x="4699" y="4030"/>
                  </a:lnTo>
                  <a:lnTo>
                    <a:pt x="4679" y="4035"/>
                  </a:lnTo>
                  <a:lnTo>
                    <a:pt x="4665" y="4039"/>
                  </a:lnTo>
                  <a:lnTo>
                    <a:pt x="4647" y="4042"/>
                  </a:lnTo>
                  <a:lnTo>
                    <a:pt x="4627" y="4044"/>
                  </a:lnTo>
                  <a:lnTo>
                    <a:pt x="4607" y="4044"/>
                  </a:lnTo>
                  <a:lnTo>
                    <a:pt x="4587" y="4041"/>
                  </a:lnTo>
                  <a:lnTo>
                    <a:pt x="4569" y="4032"/>
                  </a:lnTo>
                  <a:lnTo>
                    <a:pt x="4554" y="4019"/>
                  </a:lnTo>
                  <a:lnTo>
                    <a:pt x="4546" y="4000"/>
                  </a:lnTo>
                  <a:lnTo>
                    <a:pt x="4545" y="3978"/>
                  </a:lnTo>
                  <a:lnTo>
                    <a:pt x="4551" y="3960"/>
                  </a:lnTo>
                  <a:lnTo>
                    <a:pt x="4564" y="3946"/>
                  </a:lnTo>
                  <a:lnTo>
                    <a:pt x="4580" y="3933"/>
                  </a:lnTo>
                  <a:lnTo>
                    <a:pt x="4598" y="3923"/>
                  </a:lnTo>
                  <a:lnTo>
                    <a:pt x="4617" y="3916"/>
                  </a:lnTo>
                  <a:lnTo>
                    <a:pt x="4634" y="3911"/>
                  </a:lnTo>
                  <a:lnTo>
                    <a:pt x="4647" y="3907"/>
                  </a:lnTo>
                  <a:lnTo>
                    <a:pt x="4668" y="3902"/>
                  </a:lnTo>
                  <a:lnTo>
                    <a:pt x="4689" y="3899"/>
                  </a:lnTo>
                  <a:lnTo>
                    <a:pt x="4710" y="3898"/>
                  </a:lnTo>
                  <a:lnTo>
                    <a:pt x="4729" y="3900"/>
                  </a:lnTo>
                  <a:lnTo>
                    <a:pt x="4747" y="3904"/>
                  </a:lnTo>
                  <a:lnTo>
                    <a:pt x="4762" y="3913"/>
                  </a:lnTo>
                  <a:lnTo>
                    <a:pt x="4773" y="3924"/>
                  </a:lnTo>
                  <a:lnTo>
                    <a:pt x="4781" y="3941"/>
                  </a:lnTo>
                  <a:close/>
                  <a:moveTo>
                    <a:pt x="4519" y="3858"/>
                  </a:moveTo>
                  <a:lnTo>
                    <a:pt x="4517" y="3850"/>
                  </a:lnTo>
                  <a:lnTo>
                    <a:pt x="4516" y="3844"/>
                  </a:lnTo>
                  <a:lnTo>
                    <a:pt x="4515" y="3838"/>
                  </a:lnTo>
                  <a:lnTo>
                    <a:pt x="4515" y="3832"/>
                  </a:lnTo>
                  <a:lnTo>
                    <a:pt x="4517" y="3827"/>
                  </a:lnTo>
                  <a:lnTo>
                    <a:pt x="4520" y="3822"/>
                  </a:lnTo>
                  <a:lnTo>
                    <a:pt x="4525" y="3819"/>
                  </a:lnTo>
                  <a:lnTo>
                    <a:pt x="4532" y="3814"/>
                  </a:lnTo>
                  <a:lnTo>
                    <a:pt x="4700" y="3749"/>
                  </a:lnTo>
                  <a:lnTo>
                    <a:pt x="4709" y="3747"/>
                  </a:lnTo>
                  <a:lnTo>
                    <a:pt x="4715" y="3747"/>
                  </a:lnTo>
                  <a:lnTo>
                    <a:pt x="4721" y="3749"/>
                  </a:lnTo>
                  <a:lnTo>
                    <a:pt x="4725" y="3752"/>
                  </a:lnTo>
                  <a:lnTo>
                    <a:pt x="4728" y="3756"/>
                  </a:lnTo>
                  <a:lnTo>
                    <a:pt x="4731" y="3762"/>
                  </a:lnTo>
                  <a:lnTo>
                    <a:pt x="4734" y="3768"/>
                  </a:lnTo>
                  <a:lnTo>
                    <a:pt x="4736" y="3774"/>
                  </a:lnTo>
                  <a:lnTo>
                    <a:pt x="4747" y="3770"/>
                  </a:lnTo>
                  <a:lnTo>
                    <a:pt x="4698" y="3647"/>
                  </a:lnTo>
                  <a:lnTo>
                    <a:pt x="4691" y="3650"/>
                  </a:lnTo>
                  <a:lnTo>
                    <a:pt x="4692" y="3657"/>
                  </a:lnTo>
                  <a:lnTo>
                    <a:pt x="4694" y="3662"/>
                  </a:lnTo>
                  <a:lnTo>
                    <a:pt x="4695" y="3668"/>
                  </a:lnTo>
                  <a:lnTo>
                    <a:pt x="4694" y="3674"/>
                  </a:lnTo>
                  <a:lnTo>
                    <a:pt x="4693" y="3680"/>
                  </a:lnTo>
                  <a:lnTo>
                    <a:pt x="4690" y="3684"/>
                  </a:lnTo>
                  <a:lnTo>
                    <a:pt x="4685" y="3690"/>
                  </a:lnTo>
                  <a:lnTo>
                    <a:pt x="4677" y="3693"/>
                  </a:lnTo>
                  <a:lnTo>
                    <a:pt x="4510" y="3757"/>
                  </a:lnTo>
                  <a:lnTo>
                    <a:pt x="4502" y="3759"/>
                  </a:lnTo>
                  <a:lnTo>
                    <a:pt x="4496" y="3759"/>
                  </a:lnTo>
                  <a:lnTo>
                    <a:pt x="4491" y="3758"/>
                  </a:lnTo>
                  <a:lnTo>
                    <a:pt x="4487" y="3755"/>
                  </a:lnTo>
                  <a:lnTo>
                    <a:pt x="4482" y="3752"/>
                  </a:lnTo>
                  <a:lnTo>
                    <a:pt x="4479" y="3747"/>
                  </a:lnTo>
                  <a:lnTo>
                    <a:pt x="4476" y="3740"/>
                  </a:lnTo>
                  <a:lnTo>
                    <a:pt x="4473" y="3734"/>
                  </a:lnTo>
                  <a:lnTo>
                    <a:pt x="4463" y="3737"/>
                  </a:lnTo>
                  <a:lnTo>
                    <a:pt x="4511" y="3861"/>
                  </a:lnTo>
                  <a:lnTo>
                    <a:pt x="4519" y="3858"/>
                  </a:lnTo>
                  <a:close/>
                  <a:moveTo>
                    <a:pt x="4455" y="3678"/>
                  </a:moveTo>
                  <a:lnTo>
                    <a:pt x="4453" y="3669"/>
                  </a:lnTo>
                  <a:lnTo>
                    <a:pt x="4451" y="3662"/>
                  </a:lnTo>
                  <a:lnTo>
                    <a:pt x="4449" y="3655"/>
                  </a:lnTo>
                  <a:lnTo>
                    <a:pt x="4449" y="3649"/>
                  </a:lnTo>
                  <a:lnTo>
                    <a:pt x="4452" y="3644"/>
                  </a:lnTo>
                  <a:lnTo>
                    <a:pt x="4456" y="3640"/>
                  </a:lnTo>
                  <a:lnTo>
                    <a:pt x="4462" y="3636"/>
                  </a:lnTo>
                  <a:lnTo>
                    <a:pt x="4472" y="3630"/>
                  </a:lnTo>
                  <a:lnTo>
                    <a:pt x="4651" y="3550"/>
                  </a:lnTo>
                  <a:lnTo>
                    <a:pt x="4655" y="3559"/>
                  </a:lnTo>
                  <a:lnTo>
                    <a:pt x="4658" y="3570"/>
                  </a:lnTo>
                  <a:lnTo>
                    <a:pt x="4660" y="3582"/>
                  </a:lnTo>
                  <a:lnTo>
                    <a:pt x="4660" y="3593"/>
                  </a:lnTo>
                  <a:lnTo>
                    <a:pt x="4657" y="3606"/>
                  </a:lnTo>
                  <a:lnTo>
                    <a:pt x="4651" y="3618"/>
                  </a:lnTo>
                  <a:lnTo>
                    <a:pt x="4639" y="3630"/>
                  </a:lnTo>
                  <a:lnTo>
                    <a:pt x="4623" y="3642"/>
                  </a:lnTo>
                  <a:lnTo>
                    <a:pt x="4626" y="3652"/>
                  </a:lnTo>
                  <a:lnTo>
                    <a:pt x="4695" y="3621"/>
                  </a:lnTo>
                  <a:lnTo>
                    <a:pt x="4605" y="3415"/>
                  </a:lnTo>
                  <a:lnTo>
                    <a:pt x="4534" y="3444"/>
                  </a:lnTo>
                  <a:lnTo>
                    <a:pt x="4539" y="3455"/>
                  </a:lnTo>
                  <a:lnTo>
                    <a:pt x="4559" y="3451"/>
                  </a:lnTo>
                  <a:lnTo>
                    <a:pt x="4575" y="3449"/>
                  </a:lnTo>
                  <a:lnTo>
                    <a:pt x="4589" y="3453"/>
                  </a:lnTo>
                  <a:lnTo>
                    <a:pt x="4600" y="3459"/>
                  </a:lnTo>
                  <a:lnTo>
                    <a:pt x="4608" y="3467"/>
                  </a:lnTo>
                  <a:lnTo>
                    <a:pt x="4616" y="3476"/>
                  </a:lnTo>
                  <a:lnTo>
                    <a:pt x="4622" y="3486"/>
                  </a:lnTo>
                  <a:lnTo>
                    <a:pt x="4626" y="3496"/>
                  </a:lnTo>
                  <a:lnTo>
                    <a:pt x="4446" y="3574"/>
                  </a:lnTo>
                  <a:lnTo>
                    <a:pt x="4437" y="3579"/>
                  </a:lnTo>
                  <a:lnTo>
                    <a:pt x="4429" y="3581"/>
                  </a:lnTo>
                  <a:lnTo>
                    <a:pt x="4423" y="3581"/>
                  </a:lnTo>
                  <a:lnTo>
                    <a:pt x="4418" y="3580"/>
                  </a:lnTo>
                  <a:lnTo>
                    <a:pt x="4413" y="3576"/>
                  </a:lnTo>
                  <a:lnTo>
                    <a:pt x="4409" y="3571"/>
                  </a:lnTo>
                  <a:lnTo>
                    <a:pt x="4405" y="3565"/>
                  </a:lnTo>
                  <a:lnTo>
                    <a:pt x="4401" y="3556"/>
                  </a:lnTo>
                  <a:lnTo>
                    <a:pt x="4392" y="3559"/>
                  </a:lnTo>
                  <a:lnTo>
                    <a:pt x="4446" y="3681"/>
                  </a:lnTo>
                  <a:lnTo>
                    <a:pt x="4455" y="3678"/>
                  </a:lnTo>
                  <a:close/>
                  <a:moveTo>
                    <a:pt x="4238" y="3287"/>
                  </a:moveTo>
                  <a:lnTo>
                    <a:pt x="4280" y="3360"/>
                  </a:lnTo>
                  <a:lnTo>
                    <a:pt x="4288" y="3354"/>
                  </a:lnTo>
                  <a:lnTo>
                    <a:pt x="4285" y="3346"/>
                  </a:lnTo>
                  <a:lnTo>
                    <a:pt x="4282" y="3338"/>
                  </a:lnTo>
                  <a:lnTo>
                    <a:pt x="4281" y="3332"/>
                  </a:lnTo>
                  <a:lnTo>
                    <a:pt x="4282" y="3326"/>
                  </a:lnTo>
                  <a:lnTo>
                    <a:pt x="4284" y="3320"/>
                  </a:lnTo>
                  <a:lnTo>
                    <a:pt x="4288" y="3315"/>
                  </a:lnTo>
                  <a:lnTo>
                    <a:pt x="4294" y="3310"/>
                  </a:lnTo>
                  <a:lnTo>
                    <a:pt x="4302" y="3305"/>
                  </a:lnTo>
                  <a:lnTo>
                    <a:pt x="4431" y="3227"/>
                  </a:lnTo>
                  <a:lnTo>
                    <a:pt x="4431" y="3229"/>
                  </a:lnTo>
                  <a:lnTo>
                    <a:pt x="4342" y="3476"/>
                  </a:lnTo>
                  <a:lnTo>
                    <a:pt x="4348" y="3485"/>
                  </a:lnTo>
                  <a:lnTo>
                    <a:pt x="4535" y="3370"/>
                  </a:lnTo>
                  <a:lnTo>
                    <a:pt x="4542" y="3368"/>
                  </a:lnTo>
                  <a:lnTo>
                    <a:pt x="4547" y="3366"/>
                  </a:lnTo>
                  <a:lnTo>
                    <a:pt x="4551" y="3365"/>
                  </a:lnTo>
                  <a:lnTo>
                    <a:pt x="4556" y="3365"/>
                  </a:lnTo>
                  <a:lnTo>
                    <a:pt x="4561" y="3366"/>
                  </a:lnTo>
                  <a:lnTo>
                    <a:pt x="4566" y="3369"/>
                  </a:lnTo>
                  <a:lnTo>
                    <a:pt x="4571" y="3373"/>
                  </a:lnTo>
                  <a:lnTo>
                    <a:pt x="4577" y="3381"/>
                  </a:lnTo>
                  <a:lnTo>
                    <a:pt x="4585" y="3375"/>
                  </a:lnTo>
                  <a:lnTo>
                    <a:pt x="4544" y="3307"/>
                  </a:lnTo>
                  <a:lnTo>
                    <a:pt x="4535" y="3311"/>
                  </a:lnTo>
                  <a:lnTo>
                    <a:pt x="4539" y="3321"/>
                  </a:lnTo>
                  <a:lnTo>
                    <a:pt x="4542" y="3329"/>
                  </a:lnTo>
                  <a:lnTo>
                    <a:pt x="4543" y="3336"/>
                  </a:lnTo>
                  <a:lnTo>
                    <a:pt x="4542" y="3343"/>
                  </a:lnTo>
                  <a:lnTo>
                    <a:pt x="4538" y="3348"/>
                  </a:lnTo>
                  <a:lnTo>
                    <a:pt x="4535" y="3352"/>
                  </a:lnTo>
                  <a:lnTo>
                    <a:pt x="4530" y="3356"/>
                  </a:lnTo>
                  <a:lnTo>
                    <a:pt x="4525" y="3361"/>
                  </a:lnTo>
                  <a:lnTo>
                    <a:pt x="4425" y="3420"/>
                  </a:lnTo>
                  <a:lnTo>
                    <a:pt x="4425" y="3419"/>
                  </a:lnTo>
                  <a:lnTo>
                    <a:pt x="4496" y="3224"/>
                  </a:lnTo>
                  <a:lnTo>
                    <a:pt x="4455" y="3156"/>
                  </a:lnTo>
                  <a:lnTo>
                    <a:pt x="4446" y="3162"/>
                  </a:lnTo>
                  <a:lnTo>
                    <a:pt x="4448" y="3166"/>
                  </a:lnTo>
                  <a:lnTo>
                    <a:pt x="4449" y="3172"/>
                  </a:lnTo>
                  <a:lnTo>
                    <a:pt x="4446" y="3184"/>
                  </a:lnTo>
                  <a:lnTo>
                    <a:pt x="4440" y="3203"/>
                  </a:lnTo>
                  <a:lnTo>
                    <a:pt x="4288" y="3295"/>
                  </a:lnTo>
                  <a:lnTo>
                    <a:pt x="4281" y="3299"/>
                  </a:lnTo>
                  <a:lnTo>
                    <a:pt x="4275" y="3301"/>
                  </a:lnTo>
                  <a:lnTo>
                    <a:pt x="4269" y="3301"/>
                  </a:lnTo>
                  <a:lnTo>
                    <a:pt x="4264" y="3300"/>
                  </a:lnTo>
                  <a:lnTo>
                    <a:pt x="4260" y="3297"/>
                  </a:lnTo>
                  <a:lnTo>
                    <a:pt x="4255" y="3293"/>
                  </a:lnTo>
                  <a:lnTo>
                    <a:pt x="4250" y="3288"/>
                  </a:lnTo>
                  <a:lnTo>
                    <a:pt x="4246" y="3281"/>
                  </a:lnTo>
                  <a:lnTo>
                    <a:pt x="4238" y="3287"/>
                  </a:lnTo>
                  <a:close/>
                  <a:moveTo>
                    <a:pt x="4243" y="3269"/>
                  </a:moveTo>
                  <a:lnTo>
                    <a:pt x="4239" y="3263"/>
                  </a:lnTo>
                  <a:lnTo>
                    <a:pt x="4237" y="3258"/>
                  </a:lnTo>
                  <a:lnTo>
                    <a:pt x="4236" y="3253"/>
                  </a:lnTo>
                  <a:lnTo>
                    <a:pt x="4237" y="3245"/>
                  </a:lnTo>
                  <a:lnTo>
                    <a:pt x="4243" y="3227"/>
                  </a:lnTo>
                  <a:lnTo>
                    <a:pt x="4254" y="3203"/>
                  </a:lnTo>
                  <a:lnTo>
                    <a:pt x="4350" y="3010"/>
                  </a:lnTo>
                  <a:lnTo>
                    <a:pt x="4341" y="3002"/>
                  </a:lnTo>
                  <a:lnTo>
                    <a:pt x="4132" y="3074"/>
                  </a:lnTo>
                  <a:lnTo>
                    <a:pt x="4114" y="3080"/>
                  </a:lnTo>
                  <a:lnTo>
                    <a:pt x="4099" y="3083"/>
                  </a:lnTo>
                  <a:lnTo>
                    <a:pt x="4093" y="3083"/>
                  </a:lnTo>
                  <a:lnTo>
                    <a:pt x="4086" y="3082"/>
                  </a:lnTo>
                  <a:lnTo>
                    <a:pt x="4081" y="3080"/>
                  </a:lnTo>
                  <a:lnTo>
                    <a:pt x="4075" y="3076"/>
                  </a:lnTo>
                  <a:lnTo>
                    <a:pt x="4068" y="3081"/>
                  </a:lnTo>
                  <a:lnTo>
                    <a:pt x="4117" y="3138"/>
                  </a:lnTo>
                  <a:lnTo>
                    <a:pt x="4125" y="3133"/>
                  </a:lnTo>
                  <a:lnTo>
                    <a:pt x="4119" y="3125"/>
                  </a:lnTo>
                  <a:lnTo>
                    <a:pt x="4114" y="3115"/>
                  </a:lnTo>
                  <a:lnTo>
                    <a:pt x="4113" y="3111"/>
                  </a:lnTo>
                  <a:lnTo>
                    <a:pt x="4113" y="3107"/>
                  </a:lnTo>
                  <a:lnTo>
                    <a:pt x="4114" y="3103"/>
                  </a:lnTo>
                  <a:lnTo>
                    <a:pt x="4117" y="3099"/>
                  </a:lnTo>
                  <a:lnTo>
                    <a:pt x="4122" y="3096"/>
                  </a:lnTo>
                  <a:lnTo>
                    <a:pt x="4132" y="3092"/>
                  </a:lnTo>
                  <a:lnTo>
                    <a:pt x="4147" y="3086"/>
                  </a:lnTo>
                  <a:lnTo>
                    <a:pt x="4165" y="3079"/>
                  </a:lnTo>
                  <a:lnTo>
                    <a:pt x="4220" y="3144"/>
                  </a:lnTo>
                  <a:lnTo>
                    <a:pt x="4214" y="3154"/>
                  </a:lnTo>
                  <a:lnTo>
                    <a:pt x="4207" y="3168"/>
                  </a:lnTo>
                  <a:lnTo>
                    <a:pt x="4200" y="3181"/>
                  </a:lnTo>
                  <a:lnTo>
                    <a:pt x="4193" y="3189"/>
                  </a:lnTo>
                  <a:lnTo>
                    <a:pt x="4190" y="3192"/>
                  </a:lnTo>
                  <a:lnTo>
                    <a:pt x="4187" y="3193"/>
                  </a:lnTo>
                  <a:lnTo>
                    <a:pt x="4184" y="3193"/>
                  </a:lnTo>
                  <a:lnTo>
                    <a:pt x="4180" y="3192"/>
                  </a:lnTo>
                  <a:lnTo>
                    <a:pt x="4173" y="3186"/>
                  </a:lnTo>
                  <a:lnTo>
                    <a:pt x="4161" y="3177"/>
                  </a:lnTo>
                  <a:lnTo>
                    <a:pt x="4155" y="3183"/>
                  </a:lnTo>
                  <a:lnTo>
                    <a:pt x="4236" y="3274"/>
                  </a:lnTo>
                  <a:lnTo>
                    <a:pt x="4243" y="3269"/>
                  </a:lnTo>
                  <a:close/>
                  <a:moveTo>
                    <a:pt x="4178" y="3074"/>
                  </a:moveTo>
                  <a:lnTo>
                    <a:pt x="4270" y="3041"/>
                  </a:lnTo>
                  <a:lnTo>
                    <a:pt x="4228" y="3130"/>
                  </a:lnTo>
                  <a:lnTo>
                    <a:pt x="4178" y="3074"/>
                  </a:lnTo>
                  <a:close/>
                  <a:moveTo>
                    <a:pt x="3944" y="2699"/>
                  </a:moveTo>
                  <a:lnTo>
                    <a:pt x="3950" y="2703"/>
                  </a:lnTo>
                  <a:lnTo>
                    <a:pt x="3954" y="2707"/>
                  </a:lnTo>
                  <a:lnTo>
                    <a:pt x="3958" y="2711"/>
                  </a:lnTo>
                  <a:lnTo>
                    <a:pt x="3961" y="2715"/>
                  </a:lnTo>
                  <a:lnTo>
                    <a:pt x="3962" y="2721"/>
                  </a:lnTo>
                  <a:lnTo>
                    <a:pt x="3962" y="2726"/>
                  </a:lnTo>
                  <a:lnTo>
                    <a:pt x="3961" y="2731"/>
                  </a:lnTo>
                  <a:lnTo>
                    <a:pt x="3957" y="2739"/>
                  </a:lnTo>
                  <a:lnTo>
                    <a:pt x="3862" y="2893"/>
                  </a:lnTo>
                  <a:lnTo>
                    <a:pt x="3857" y="2899"/>
                  </a:lnTo>
                  <a:lnTo>
                    <a:pt x="3852" y="2904"/>
                  </a:lnTo>
                  <a:lnTo>
                    <a:pt x="3848" y="2906"/>
                  </a:lnTo>
                  <a:lnTo>
                    <a:pt x="3843" y="2907"/>
                  </a:lnTo>
                  <a:lnTo>
                    <a:pt x="3837" y="2907"/>
                  </a:lnTo>
                  <a:lnTo>
                    <a:pt x="3832" y="2905"/>
                  </a:lnTo>
                  <a:lnTo>
                    <a:pt x="3826" y="2902"/>
                  </a:lnTo>
                  <a:lnTo>
                    <a:pt x="3819" y="2898"/>
                  </a:lnTo>
                  <a:lnTo>
                    <a:pt x="3814" y="2907"/>
                  </a:lnTo>
                  <a:lnTo>
                    <a:pt x="4000" y="3022"/>
                  </a:lnTo>
                  <a:lnTo>
                    <a:pt x="4054" y="2964"/>
                  </a:lnTo>
                  <a:lnTo>
                    <a:pt x="4046" y="2959"/>
                  </a:lnTo>
                  <a:lnTo>
                    <a:pt x="4028" y="2970"/>
                  </a:lnTo>
                  <a:lnTo>
                    <a:pt x="4010" y="2977"/>
                  </a:lnTo>
                  <a:lnTo>
                    <a:pt x="3994" y="2981"/>
                  </a:lnTo>
                  <a:lnTo>
                    <a:pt x="3979" y="2981"/>
                  </a:lnTo>
                  <a:lnTo>
                    <a:pt x="3964" y="2979"/>
                  </a:lnTo>
                  <a:lnTo>
                    <a:pt x="3951" y="2976"/>
                  </a:lnTo>
                  <a:lnTo>
                    <a:pt x="3938" y="2969"/>
                  </a:lnTo>
                  <a:lnTo>
                    <a:pt x="3926" y="2963"/>
                  </a:lnTo>
                  <a:lnTo>
                    <a:pt x="3920" y="2958"/>
                  </a:lnTo>
                  <a:lnTo>
                    <a:pt x="3915" y="2953"/>
                  </a:lnTo>
                  <a:lnTo>
                    <a:pt x="3910" y="2950"/>
                  </a:lnTo>
                  <a:lnTo>
                    <a:pt x="3908" y="2946"/>
                  </a:lnTo>
                  <a:lnTo>
                    <a:pt x="3907" y="2942"/>
                  </a:lnTo>
                  <a:lnTo>
                    <a:pt x="3907" y="2937"/>
                  </a:lnTo>
                  <a:lnTo>
                    <a:pt x="3908" y="2933"/>
                  </a:lnTo>
                  <a:lnTo>
                    <a:pt x="3911" y="2928"/>
                  </a:lnTo>
                  <a:lnTo>
                    <a:pt x="3959" y="2851"/>
                  </a:lnTo>
                  <a:lnTo>
                    <a:pt x="3970" y="2858"/>
                  </a:lnTo>
                  <a:lnTo>
                    <a:pt x="3978" y="2866"/>
                  </a:lnTo>
                  <a:lnTo>
                    <a:pt x="3985" y="2874"/>
                  </a:lnTo>
                  <a:lnTo>
                    <a:pt x="3989" y="2884"/>
                  </a:lnTo>
                  <a:lnTo>
                    <a:pt x="3991" y="2893"/>
                  </a:lnTo>
                  <a:lnTo>
                    <a:pt x="3990" y="2905"/>
                  </a:lnTo>
                  <a:lnTo>
                    <a:pt x="3987" y="2917"/>
                  </a:lnTo>
                  <a:lnTo>
                    <a:pt x="3980" y="2933"/>
                  </a:lnTo>
                  <a:lnTo>
                    <a:pt x="3989" y="2937"/>
                  </a:lnTo>
                  <a:lnTo>
                    <a:pt x="4057" y="2831"/>
                  </a:lnTo>
                  <a:lnTo>
                    <a:pt x="4048" y="2825"/>
                  </a:lnTo>
                  <a:lnTo>
                    <a:pt x="4037" y="2838"/>
                  </a:lnTo>
                  <a:lnTo>
                    <a:pt x="4027" y="2847"/>
                  </a:lnTo>
                  <a:lnTo>
                    <a:pt x="4017" y="2852"/>
                  </a:lnTo>
                  <a:lnTo>
                    <a:pt x="4008" y="2854"/>
                  </a:lnTo>
                  <a:lnTo>
                    <a:pt x="3997" y="2854"/>
                  </a:lnTo>
                  <a:lnTo>
                    <a:pt x="3988" y="2852"/>
                  </a:lnTo>
                  <a:lnTo>
                    <a:pt x="3977" y="2848"/>
                  </a:lnTo>
                  <a:lnTo>
                    <a:pt x="3965" y="2840"/>
                  </a:lnTo>
                  <a:lnTo>
                    <a:pt x="4012" y="2766"/>
                  </a:lnTo>
                  <a:lnTo>
                    <a:pt x="4015" y="2762"/>
                  </a:lnTo>
                  <a:lnTo>
                    <a:pt x="4017" y="2760"/>
                  </a:lnTo>
                  <a:lnTo>
                    <a:pt x="4021" y="2758"/>
                  </a:lnTo>
                  <a:lnTo>
                    <a:pt x="4025" y="2758"/>
                  </a:lnTo>
                  <a:lnTo>
                    <a:pt x="4029" y="2758"/>
                  </a:lnTo>
                  <a:lnTo>
                    <a:pt x="4033" y="2760"/>
                  </a:lnTo>
                  <a:lnTo>
                    <a:pt x="4039" y="2763"/>
                  </a:lnTo>
                  <a:lnTo>
                    <a:pt x="4045" y="2766"/>
                  </a:lnTo>
                  <a:lnTo>
                    <a:pt x="4060" y="2777"/>
                  </a:lnTo>
                  <a:lnTo>
                    <a:pt x="4072" y="2786"/>
                  </a:lnTo>
                  <a:lnTo>
                    <a:pt x="4082" y="2796"/>
                  </a:lnTo>
                  <a:lnTo>
                    <a:pt x="4088" y="2806"/>
                  </a:lnTo>
                  <a:lnTo>
                    <a:pt x="4093" y="2819"/>
                  </a:lnTo>
                  <a:lnTo>
                    <a:pt x="4094" y="2832"/>
                  </a:lnTo>
                  <a:lnTo>
                    <a:pt x="4090" y="2848"/>
                  </a:lnTo>
                  <a:lnTo>
                    <a:pt x="4084" y="2866"/>
                  </a:lnTo>
                  <a:lnTo>
                    <a:pt x="4093" y="2870"/>
                  </a:lnTo>
                  <a:lnTo>
                    <a:pt x="4132" y="2806"/>
                  </a:lnTo>
                  <a:lnTo>
                    <a:pt x="3950" y="2691"/>
                  </a:lnTo>
                  <a:lnTo>
                    <a:pt x="3944" y="2699"/>
                  </a:lnTo>
                  <a:close/>
                  <a:moveTo>
                    <a:pt x="3556" y="2844"/>
                  </a:moveTo>
                  <a:lnTo>
                    <a:pt x="3672" y="2869"/>
                  </a:lnTo>
                  <a:lnTo>
                    <a:pt x="3705" y="2872"/>
                  </a:lnTo>
                  <a:lnTo>
                    <a:pt x="3735" y="2870"/>
                  </a:lnTo>
                  <a:lnTo>
                    <a:pt x="3760" y="2862"/>
                  </a:lnTo>
                  <a:lnTo>
                    <a:pt x="3781" y="2850"/>
                  </a:lnTo>
                  <a:lnTo>
                    <a:pt x="3799" y="2834"/>
                  </a:lnTo>
                  <a:lnTo>
                    <a:pt x="3813" y="2815"/>
                  </a:lnTo>
                  <a:lnTo>
                    <a:pt x="3824" y="2793"/>
                  </a:lnTo>
                  <a:lnTo>
                    <a:pt x="3831" y="2768"/>
                  </a:lnTo>
                  <a:lnTo>
                    <a:pt x="3834" y="2747"/>
                  </a:lnTo>
                  <a:lnTo>
                    <a:pt x="3833" y="2725"/>
                  </a:lnTo>
                  <a:lnTo>
                    <a:pt x="3829" y="2703"/>
                  </a:lnTo>
                  <a:lnTo>
                    <a:pt x="3819" y="2682"/>
                  </a:lnTo>
                  <a:lnTo>
                    <a:pt x="3805" y="2661"/>
                  </a:lnTo>
                  <a:lnTo>
                    <a:pt x="3783" y="2644"/>
                  </a:lnTo>
                  <a:lnTo>
                    <a:pt x="3755" y="2631"/>
                  </a:lnTo>
                  <a:lnTo>
                    <a:pt x="3720" y="2620"/>
                  </a:lnTo>
                  <a:lnTo>
                    <a:pt x="3609" y="2596"/>
                  </a:lnTo>
                  <a:lnTo>
                    <a:pt x="3606" y="2605"/>
                  </a:lnTo>
                  <a:lnTo>
                    <a:pt x="3617" y="2610"/>
                  </a:lnTo>
                  <a:lnTo>
                    <a:pt x="3627" y="2614"/>
                  </a:lnTo>
                  <a:lnTo>
                    <a:pt x="3630" y="2618"/>
                  </a:lnTo>
                  <a:lnTo>
                    <a:pt x="3632" y="2622"/>
                  </a:lnTo>
                  <a:lnTo>
                    <a:pt x="3632" y="2629"/>
                  </a:lnTo>
                  <a:lnTo>
                    <a:pt x="3631" y="2637"/>
                  </a:lnTo>
                  <a:lnTo>
                    <a:pt x="3594" y="2818"/>
                  </a:lnTo>
                  <a:lnTo>
                    <a:pt x="3592" y="2822"/>
                  </a:lnTo>
                  <a:lnTo>
                    <a:pt x="3590" y="2826"/>
                  </a:lnTo>
                  <a:lnTo>
                    <a:pt x="3586" y="2830"/>
                  </a:lnTo>
                  <a:lnTo>
                    <a:pt x="3582" y="2833"/>
                  </a:lnTo>
                  <a:lnTo>
                    <a:pt x="3578" y="2835"/>
                  </a:lnTo>
                  <a:lnTo>
                    <a:pt x="3572" y="2836"/>
                  </a:lnTo>
                  <a:lnTo>
                    <a:pt x="3565" y="2835"/>
                  </a:lnTo>
                  <a:lnTo>
                    <a:pt x="3557" y="2834"/>
                  </a:lnTo>
                  <a:lnTo>
                    <a:pt x="3556" y="2844"/>
                  </a:lnTo>
                  <a:close/>
                  <a:moveTo>
                    <a:pt x="3692" y="2644"/>
                  </a:moveTo>
                  <a:lnTo>
                    <a:pt x="3693" y="2641"/>
                  </a:lnTo>
                  <a:lnTo>
                    <a:pt x="3693" y="2638"/>
                  </a:lnTo>
                  <a:lnTo>
                    <a:pt x="3695" y="2636"/>
                  </a:lnTo>
                  <a:lnTo>
                    <a:pt x="3698" y="2633"/>
                  </a:lnTo>
                  <a:lnTo>
                    <a:pt x="3701" y="2632"/>
                  </a:lnTo>
                  <a:lnTo>
                    <a:pt x="3705" y="2631"/>
                  </a:lnTo>
                  <a:lnTo>
                    <a:pt x="3711" y="2631"/>
                  </a:lnTo>
                  <a:lnTo>
                    <a:pt x="3719" y="2632"/>
                  </a:lnTo>
                  <a:lnTo>
                    <a:pt x="3739" y="2640"/>
                  </a:lnTo>
                  <a:lnTo>
                    <a:pt x="3754" y="2653"/>
                  </a:lnTo>
                  <a:lnTo>
                    <a:pt x="3763" y="2670"/>
                  </a:lnTo>
                  <a:lnTo>
                    <a:pt x="3769" y="2688"/>
                  </a:lnTo>
                  <a:lnTo>
                    <a:pt x="3771" y="2708"/>
                  </a:lnTo>
                  <a:lnTo>
                    <a:pt x="3771" y="2727"/>
                  </a:lnTo>
                  <a:lnTo>
                    <a:pt x="3769" y="2744"/>
                  </a:lnTo>
                  <a:lnTo>
                    <a:pt x="3766" y="2759"/>
                  </a:lnTo>
                  <a:lnTo>
                    <a:pt x="3759" y="2788"/>
                  </a:lnTo>
                  <a:lnTo>
                    <a:pt x="3749" y="2813"/>
                  </a:lnTo>
                  <a:lnTo>
                    <a:pt x="3739" y="2831"/>
                  </a:lnTo>
                  <a:lnTo>
                    <a:pt x="3726" y="2843"/>
                  </a:lnTo>
                  <a:lnTo>
                    <a:pt x="3713" y="2852"/>
                  </a:lnTo>
                  <a:lnTo>
                    <a:pt x="3699" y="2856"/>
                  </a:lnTo>
                  <a:lnTo>
                    <a:pt x="3685" y="2856"/>
                  </a:lnTo>
                  <a:lnTo>
                    <a:pt x="3669" y="2854"/>
                  </a:lnTo>
                  <a:lnTo>
                    <a:pt x="3663" y="2853"/>
                  </a:lnTo>
                  <a:lnTo>
                    <a:pt x="3658" y="2851"/>
                  </a:lnTo>
                  <a:lnTo>
                    <a:pt x="3655" y="2849"/>
                  </a:lnTo>
                  <a:lnTo>
                    <a:pt x="3653" y="2845"/>
                  </a:lnTo>
                  <a:lnTo>
                    <a:pt x="3652" y="2842"/>
                  </a:lnTo>
                  <a:lnTo>
                    <a:pt x="3651" y="2839"/>
                  </a:lnTo>
                  <a:lnTo>
                    <a:pt x="3652" y="2835"/>
                  </a:lnTo>
                  <a:lnTo>
                    <a:pt x="3653" y="2830"/>
                  </a:lnTo>
                  <a:lnTo>
                    <a:pt x="3692" y="2644"/>
                  </a:lnTo>
                  <a:close/>
                  <a:moveTo>
                    <a:pt x="3168" y="2976"/>
                  </a:moveTo>
                  <a:lnTo>
                    <a:pt x="3275" y="2926"/>
                  </a:lnTo>
                  <a:lnTo>
                    <a:pt x="3304" y="2909"/>
                  </a:lnTo>
                  <a:lnTo>
                    <a:pt x="3326" y="2890"/>
                  </a:lnTo>
                  <a:lnTo>
                    <a:pt x="3342" y="2869"/>
                  </a:lnTo>
                  <a:lnTo>
                    <a:pt x="3352" y="2845"/>
                  </a:lnTo>
                  <a:lnTo>
                    <a:pt x="3358" y="2822"/>
                  </a:lnTo>
                  <a:lnTo>
                    <a:pt x="3357" y="2798"/>
                  </a:lnTo>
                  <a:lnTo>
                    <a:pt x="3352" y="2774"/>
                  </a:lnTo>
                  <a:lnTo>
                    <a:pt x="3343" y="2750"/>
                  </a:lnTo>
                  <a:lnTo>
                    <a:pt x="3332" y="2731"/>
                  </a:lnTo>
                  <a:lnTo>
                    <a:pt x="3318" y="2713"/>
                  </a:lnTo>
                  <a:lnTo>
                    <a:pt x="3300" y="2698"/>
                  </a:lnTo>
                  <a:lnTo>
                    <a:pt x="3280" y="2688"/>
                  </a:lnTo>
                  <a:lnTo>
                    <a:pt x="3257" y="2680"/>
                  </a:lnTo>
                  <a:lnTo>
                    <a:pt x="3229" y="2679"/>
                  </a:lnTo>
                  <a:lnTo>
                    <a:pt x="3199" y="2685"/>
                  </a:lnTo>
                  <a:lnTo>
                    <a:pt x="3165" y="2697"/>
                  </a:lnTo>
                  <a:lnTo>
                    <a:pt x="3061" y="2745"/>
                  </a:lnTo>
                  <a:lnTo>
                    <a:pt x="3064" y="2756"/>
                  </a:lnTo>
                  <a:lnTo>
                    <a:pt x="3076" y="2751"/>
                  </a:lnTo>
                  <a:lnTo>
                    <a:pt x="3087" y="2750"/>
                  </a:lnTo>
                  <a:lnTo>
                    <a:pt x="3091" y="2751"/>
                  </a:lnTo>
                  <a:lnTo>
                    <a:pt x="3096" y="2753"/>
                  </a:lnTo>
                  <a:lnTo>
                    <a:pt x="3100" y="2758"/>
                  </a:lnTo>
                  <a:lnTo>
                    <a:pt x="3105" y="2763"/>
                  </a:lnTo>
                  <a:lnTo>
                    <a:pt x="3182" y="2931"/>
                  </a:lnTo>
                  <a:lnTo>
                    <a:pt x="3184" y="2936"/>
                  </a:lnTo>
                  <a:lnTo>
                    <a:pt x="3185" y="2941"/>
                  </a:lnTo>
                  <a:lnTo>
                    <a:pt x="3185" y="2946"/>
                  </a:lnTo>
                  <a:lnTo>
                    <a:pt x="3184" y="2950"/>
                  </a:lnTo>
                  <a:lnTo>
                    <a:pt x="3182" y="2955"/>
                  </a:lnTo>
                  <a:lnTo>
                    <a:pt x="3178" y="2960"/>
                  </a:lnTo>
                  <a:lnTo>
                    <a:pt x="3172" y="2964"/>
                  </a:lnTo>
                  <a:lnTo>
                    <a:pt x="3165" y="2967"/>
                  </a:lnTo>
                  <a:lnTo>
                    <a:pt x="3168" y="2976"/>
                  </a:lnTo>
                  <a:close/>
                  <a:moveTo>
                    <a:pt x="3156" y="2735"/>
                  </a:moveTo>
                  <a:lnTo>
                    <a:pt x="3155" y="2732"/>
                  </a:lnTo>
                  <a:lnTo>
                    <a:pt x="3154" y="2729"/>
                  </a:lnTo>
                  <a:lnTo>
                    <a:pt x="3154" y="2726"/>
                  </a:lnTo>
                  <a:lnTo>
                    <a:pt x="3154" y="2723"/>
                  </a:lnTo>
                  <a:lnTo>
                    <a:pt x="3155" y="2720"/>
                  </a:lnTo>
                  <a:lnTo>
                    <a:pt x="3159" y="2716"/>
                  </a:lnTo>
                  <a:lnTo>
                    <a:pt x="3164" y="2712"/>
                  </a:lnTo>
                  <a:lnTo>
                    <a:pt x="3171" y="2709"/>
                  </a:lnTo>
                  <a:lnTo>
                    <a:pt x="3192" y="2703"/>
                  </a:lnTo>
                  <a:lnTo>
                    <a:pt x="3211" y="2704"/>
                  </a:lnTo>
                  <a:lnTo>
                    <a:pt x="3228" y="2711"/>
                  </a:lnTo>
                  <a:lnTo>
                    <a:pt x="3244" y="2723"/>
                  </a:lnTo>
                  <a:lnTo>
                    <a:pt x="3258" y="2738"/>
                  </a:lnTo>
                  <a:lnTo>
                    <a:pt x="3270" y="2753"/>
                  </a:lnTo>
                  <a:lnTo>
                    <a:pt x="3278" y="2768"/>
                  </a:lnTo>
                  <a:lnTo>
                    <a:pt x="3286" y="2781"/>
                  </a:lnTo>
                  <a:lnTo>
                    <a:pt x="3297" y="2809"/>
                  </a:lnTo>
                  <a:lnTo>
                    <a:pt x="3304" y="2834"/>
                  </a:lnTo>
                  <a:lnTo>
                    <a:pt x="3306" y="2855"/>
                  </a:lnTo>
                  <a:lnTo>
                    <a:pt x="3304" y="2872"/>
                  </a:lnTo>
                  <a:lnTo>
                    <a:pt x="3298" y="2887"/>
                  </a:lnTo>
                  <a:lnTo>
                    <a:pt x="3290" y="2899"/>
                  </a:lnTo>
                  <a:lnTo>
                    <a:pt x="3279" y="2909"/>
                  </a:lnTo>
                  <a:lnTo>
                    <a:pt x="3265" y="2916"/>
                  </a:lnTo>
                  <a:lnTo>
                    <a:pt x="3260" y="2918"/>
                  </a:lnTo>
                  <a:lnTo>
                    <a:pt x="3255" y="2920"/>
                  </a:lnTo>
                  <a:lnTo>
                    <a:pt x="3251" y="2920"/>
                  </a:lnTo>
                  <a:lnTo>
                    <a:pt x="3247" y="2918"/>
                  </a:lnTo>
                  <a:lnTo>
                    <a:pt x="3245" y="2916"/>
                  </a:lnTo>
                  <a:lnTo>
                    <a:pt x="3242" y="2913"/>
                  </a:lnTo>
                  <a:lnTo>
                    <a:pt x="3240" y="2909"/>
                  </a:lnTo>
                  <a:lnTo>
                    <a:pt x="3238" y="2905"/>
                  </a:lnTo>
                  <a:lnTo>
                    <a:pt x="3156" y="2735"/>
                  </a:lnTo>
                  <a:close/>
                  <a:moveTo>
                    <a:pt x="3155" y="2978"/>
                  </a:moveTo>
                  <a:lnTo>
                    <a:pt x="3150" y="2982"/>
                  </a:lnTo>
                  <a:lnTo>
                    <a:pt x="3145" y="2984"/>
                  </a:lnTo>
                  <a:lnTo>
                    <a:pt x="3138" y="2985"/>
                  </a:lnTo>
                  <a:lnTo>
                    <a:pt x="3132" y="2984"/>
                  </a:lnTo>
                  <a:lnTo>
                    <a:pt x="3124" y="2982"/>
                  </a:lnTo>
                  <a:lnTo>
                    <a:pt x="3114" y="2979"/>
                  </a:lnTo>
                  <a:lnTo>
                    <a:pt x="3102" y="2973"/>
                  </a:lnTo>
                  <a:lnTo>
                    <a:pt x="3090" y="2967"/>
                  </a:lnTo>
                  <a:lnTo>
                    <a:pt x="2895" y="2875"/>
                  </a:lnTo>
                  <a:lnTo>
                    <a:pt x="2888" y="2884"/>
                  </a:lnTo>
                  <a:lnTo>
                    <a:pt x="2963" y="3091"/>
                  </a:lnTo>
                  <a:lnTo>
                    <a:pt x="2970" y="3110"/>
                  </a:lnTo>
                  <a:lnTo>
                    <a:pt x="2973" y="3125"/>
                  </a:lnTo>
                  <a:lnTo>
                    <a:pt x="2973" y="3131"/>
                  </a:lnTo>
                  <a:lnTo>
                    <a:pt x="2972" y="3136"/>
                  </a:lnTo>
                  <a:lnTo>
                    <a:pt x="2970" y="3143"/>
                  </a:lnTo>
                  <a:lnTo>
                    <a:pt x="2966" y="3148"/>
                  </a:lnTo>
                  <a:lnTo>
                    <a:pt x="2972" y="3155"/>
                  </a:lnTo>
                  <a:lnTo>
                    <a:pt x="3028" y="3104"/>
                  </a:lnTo>
                  <a:lnTo>
                    <a:pt x="3022" y="3097"/>
                  </a:lnTo>
                  <a:lnTo>
                    <a:pt x="3013" y="3104"/>
                  </a:lnTo>
                  <a:lnTo>
                    <a:pt x="3005" y="3109"/>
                  </a:lnTo>
                  <a:lnTo>
                    <a:pt x="3000" y="3110"/>
                  </a:lnTo>
                  <a:lnTo>
                    <a:pt x="2995" y="3110"/>
                  </a:lnTo>
                  <a:lnTo>
                    <a:pt x="2992" y="3109"/>
                  </a:lnTo>
                  <a:lnTo>
                    <a:pt x="2989" y="3106"/>
                  </a:lnTo>
                  <a:lnTo>
                    <a:pt x="2985" y="3100"/>
                  </a:lnTo>
                  <a:lnTo>
                    <a:pt x="2981" y="3091"/>
                  </a:lnTo>
                  <a:lnTo>
                    <a:pt x="2974" y="3077"/>
                  </a:lnTo>
                  <a:lnTo>
                    <a:pt x="2967" y="3059"/>
                  </a:lnTo>
                  <a:lnTo>
                    <a:pt x="3030" y="3003"/>
                  </a:lnTo>
                  <a:lnTo>
                    <a:pt x="3042" y="3008"/>
                  </a:lnTo>
                  <a:lnTo>
                    <a:pt x="3056" y="3015"/>
                  </a:lnTo>
                  <a:lnTo>
                    <a:pt x="3069" y="3022"/>
                  </a:lnTo>
                  <a:lnTo>
                    <a:pt x="3078" y="3028"/>
                  </a:lnTo>
                  <a:lnTo>
                    <a:pt x="3080" y="3032"/>
                  </a:lnTo>
                  <a:lnTo>
                    <a:pt x="3081" y="3035"/>
                  </a:lnTo>
                  <a:lnTo>
                    <a:pt x="3081" y="3038"/>
                  </a:lnTo>
                  <a:lnTo>
                    <a:pt x="3080" y="3041"/>
                  </a:lnTo>
                  <a:lnTo>
                    <a:pt x="3075" y="3050"/>
                  </a:lnTo>
                  <a:lnTo>
                    <a:pt x="3064" y="3059"/>
                  </a:lnTo>
                  <a:lnTo>
                    <a:pt x="3071" y="3067"/>
                  </a:lnTo>
                  <a:lnTo>
                    <a:pt x="3162" y="2985"/>
                  </a:lnTo>
                  <a:lnTo>
                    <a:pt x="3155" y="2978"/>
                  </a:lnTo>
                  <a:close/>
                  <a:moveTo>
                    <a:pt x="2963" y="3044"/>
                  </a:moveTo>
                  <a:lnTo>
                    <a:pt x="2928" y="2952"/>
                  </a:lnTo>
                  <a:lnTo>
                    <a:pt x="3017" y="2996"/>
                  </a:lnTo>
                  <a:lnTo>
                    <a:pt x="2963" y="3044"/>
                  </a:lnTo>
                  <a:close/>
                  <a:moveTo>
                    <a:pt x="2812" y="3345"/>
                  </a:moveTo>
                  <a:lnTo>
                    <a:pt x="2892" y="3256"/>
                  </a:lnTo>
                  <a:lnTo>
                    <a:pt x="2910" y="3228"/>
                  </a:lnTo>
                  <a:lnTo>
                    <a:pt x="2922" y="3202"/>
                  </a:lnTo>
                  <a:lnTo>
                    <a:pt x="2928" y="3177"/>
                  </a:lnTo>
                  <a:lnTo>
                    <a:pt x="2928" y="3152"/>
                  </a:lnTo>
                  <a:lnTo>
                    <a:pt x="2922" y="3128"/>
                  </a:lnTo>
                  <a:lnTo>
                    <a:pt x="2913" y="3107"/>
                  </a:lnTo>
                  <a:lnTo>
                    <a:pt x="2899" y="3087"/>
                  </a:lnTo>
                  <a:lnTo>
                    <a:pt x="2882" y="3068"/>
                  </a:lnTo>
                  <a:lnTo>
                    <a:pt x="2864" y="3055"/>
                  </a:lnTo>
                  <a:lnTo>
                    <a:pt x="2844" y="3044"/>
                  </a:lnTo>
                  <a:lnTo>
                    <a:pt x="2822" y="3038"/>
                  </a:lnTo>
                  <a:lnTo>
                    <a:pt x="2798" y="3036"/>
                  </a:lnTo>
                  <a:lnTo>
                    <a:pt x="2774" y="3040"/>
                  </a:lnTo>
                  <a:lnTo>
                    <a:pt x="2749" y="3050"/>
                  </a:lnTo>
                  <a:lnTo>
                    <a:pt x="2723" y="3068"/>
                  </a:lnTo>
                  <a:lnTo>
                    <a:pt x="2697" y="3093"/>
                  </a:lnTo>
                  <a:lnTo>
                    <a:pt x="2622" y="3178"/>
                  </a:lnTo>
                  <a:lnTo>
                    <a:pt x="2629" y="3185"/>
                  </a:lnTo>
                  <a:lnTo>
                    <a:pt x="2633" y="3181"/>
                  </a:lnTo>
                  <a:lnTo>
                    <a:pt x="2637" y="3178"/>
                  </a:lnTo>
                  <a:lnTo>
                    <a:pt x="2642" y="3174"/>
                  </a:lnTo>
                  <a:lnTo>
                    <a:pt x="2646" y="3172"/>
                  </a:lnTo>
                  <a:lnTo>
                    <a:pt x="2651" y="3171"/>
                  </a:lnTo>
                  <a:lnTo>
                    <a:pt x="2657" y="3171"/>
                  </a:lnTo>
                  <a:lnTo>
                    <a:pt x="2663" y="3173"/>
                  </a:lnTo>
                  <a:lnTo>
                    <a:pt x="2669" y="3178"/>
                  </a:lnTo>
                  <a:lnTo>
                    <a:pt x="2808" y="3300"/>
                  </a:lnTo>
                  <a:lnTo>
                    <a:pt x="2811" y="3303"/>
                  </a:lnTo>
                  <a:lnTo>
                    <a:pt x="2814" y="3307"/>
                  </a:lnTo>
                  <a:lnTo>
                    <a:pt x="2816" y="3311"/>
                  </a:lnTo>
                  <a:lnTo>
                    <a:pt x="2818" y="3316"/>
                  </a:lnTo>
                  <a:lnTo>
                    <a:pt x="2816" y="3321"/>
                  </a:lnTo>
                  <a:lnTo>
                    <a:pt x="2814" y="3327"/>
                  </a:lnTo>
                  <a:lnTo>
                    <a:pt x="2811" y="3333"/>
                  </a:lnTo>
                  <a:lnTo>
                    <a:pt x="2806" y="3339"/>
                  </a:lnTo>
                  <a:lnTo>
                    <a:pt x="2812" y="3345"/>
                  </a:lnTo>
                  <a:close/>
                  <a:moveTo>
                    <a:pt x="2705" y="3129"/>
                  </a:moveTo>
                  <a:lnTo>
                    <a:pt x="2703" y="3127"/>
                  </a:lnTo>
                  <a:lnTo>
                    <a:pt x="2700" y="3125"/>
                  </a:lnTo>
                  <a:lnTo>
                    <a:pt x="2699" y="3123"/>
                  </a:lnTo>
                  <a:lnTo>
                    <a:pt x="2698" y="3119"/>
                  </a:lnTo>
                  <a:lnTo>
                    <a:pt x="2698" y="3116"/>
                  </a:lnTo>
                  <a:lnTo>
                    <a:pt x="2699" y="3112"/>
                  </a:lnTo>
                  <a:lnTo>
                    <a:pt x="2702" y="3107"/>
                  </a:lnTo>
                  <a:lnTo>
                    <a:pt x="2707" y="3100"/>
                  </a:lnTo>
                  <a:lnTo>
                    <a:pt x="2724" y="3087"/>
                  </a:lnTo>
                  <a:lnTo>
                    <a:pt x="2742" y="3079"/>
                  </a:lnTo>
                  <a:lnTo>
                    <a:pt x="2761" y="3079"/>
                  </a:lnTo>
                  <a:lnTo>
                    <a:pt x="2780" y="3083"/>
                  </a:lnTo>
                  <a:lnTo>
                    <a:pt x="2798" y="3091"/>
                  </a:lnTo>
                  <a:lnTo>
                    <a:pt x="2815" y="3100"/>
                  </a:lnTo>
                  <a:lnTo>
                    <a:pt x="2829" y="3111"/>
                  </a:lnTo>
                  <a:lnTo>
                    <a:pt x="2841" y="3120"/>
                  </a:lnTo>
                  <a:lnTo>
                    <a:pt x="2862" y="3142"/>
                  </a:lnTo>
                  <a:lnTo>
                    <a:pt x="2879" y="3161"/>
                  </a:lnTo>
                  <a:lnTo>
                    <a:pt x="2888" y="3179"/>
                  </a:lnTo>
                  <a:lnTo>
                    <a:pt x="2895" y="3196"/>
                  </a:lnTo>
                  <a:lnTo>
                    <a:pt x="2896" y="3210"/>
                  </a:lnTo>
                  <a:lnTo>
                    <a:pt x="2893" y="3225"/>
                  </a:lnTo>
                  <a:lnTo>
                    <a:pt x="2887" y="3238"/>
                  </a:lnTo>
                  <a:lnTo>
                    <a:pt x="2878" y="3251"/>
                  </a:lnTo>
                  <a:lnTo>
                    <a:pt x="2874" y="3255"/>
                  </a:lnTo>
                  <a:lnTo>
                    <a:pt x="2869" y="3258"/>
                  </a:lnTo>
                  <a:lnTo>
                    <a:pt x="2865" y="3260"/>
                  </a:lnTo>
                  <a:lnTo>
                    <a:pt x="2862" y="3260"/>
                  </a:lnTo>
                  <a:lnTo>
                    <a:pt x="2859" y="3260"/>
                  </a:lnTo>
                  <a:lnTo>
                    <a:pt x="2855" y="3258"/>
                  </a:lnTo>
                  <a:lnTo>
                    <a:pt x="2851" y="3256"/>
                  </a:lnTo>
                  <a:lnTo>
                    <a:pt x="2847" y="3252"/>
                  </a:lnTo>
                  <a:lnTo>
                    <a:pt x="2705" y="3129"/>
                  </a:lnTo>
                  <a:close/>
                  <a:moveTo>
                    <a:pt x="2812" y="3355"/>
                  </a:moveTo>
                  <a:lnTo>
                    <a:pt x="2808" y="3362"/>
                  </a:lnTo>
                  <a:lnTo>
                    <a:pt x="2804" y="3367"/>
                  </a:lnTo>
                  <a:lnTo>
                    <a:pt x="2800" y="3371"/>
                  </a:lnTo>
                  <a:lnTo>
                    <a:pt x="2795" y="3375"/>
                  </a:lnTo>
                  <a:lnTo>
                    <a:pt x="2791" y="3378"/>
                  </a:lnTo>
                  <a:lnTo>
                    <a:pt x="2785" y="3378"/>
                  </a:lnTo>
                  <a:lnTo>
                    <a:pt x="2778" y="3376"/>
                  </a:lnTo>
                  <a:lnTo>
                    <a:pt x="2771" y="3372"/>
                  </a:lnTo>
                  <a:lnTo>
                    <a:pt x="2614" y="3281"/>
                  </a:lnTo>
                  <a:lnTo>
                    <a:pt x="2608" y="3277"/>
                  </a:lnTo>
                  <a:lnTo>
                    <a:pt x="2603" y="3272"/>
                  </a:lnTo>
                  <a:lnTo>
                    <a:pt x="2600" y="3266"/>
                  </a:lnTo>
                  <a:lnTo>
                    <a:pt x="2599" y="3261"/>
                  </a:lnTo>
                  <a:lnTo>
                    <a:pt x="2600" y="3256"/>
                  </a:lnTo>
                  <a:lnTo>
                    <a:pt x="2603" y="3250"/>
                  </a:lnTo>
                  <a:lnTo>
                    <a:pt x="2605" y="3243"/>
                  </a:lnTo>
                  <a:lnTo>
                    <a:pt x="2608" y="3237"/>
                  </a:lnTo>
                  <a:lnTo>
                    <a:pt x="2599" y="3234"/>
                  </a:lnTo>
                  <a:lnTo>
                    <a:pt x="2536" y="3348"/>
                  </a:lnTo>
                  <a:lnTo>
                    <a:pt x="2542" y="3351"/>
                  </a:lnTo>
                  <a:lnTo>
                    <a:pt x="2546" y="3346"/>
                  </a:lnTo>
                  <a:lnTo>
                    <a:pt x="2550" y="3342"/>
                  </a:lnTo>
                  <a:lnTo>
                    <a:pt x="2554" y="3337"/>
                  </a:lnTo>
                  <a:lnTo>
                    <a:pt x="2558" y="3333"/>
                  </a:lnTo>
                  <a:lnTo>
                    <a:pt x="2563" y="3331"/>
                  </a:lnTo>
                  <a:lnTo>
                    <a:pt x="2570" y="3330"/>
                  </a:lnTo>
                  <a:lnTo>
                    <a:pt x="2576" y="3331"/>
                  </a:lnTo>
                  <a:lnTo>
                    <a:pt x="2583" y="3334"/>
                  </a:lnTo>
                  <a:lnTo>
                    <a:pt x="2741" y="3425"/>
                  </a:lnTo>
                  <a:lnTo>
                    <a:pt x="2748" y="3429"/>
                  </a:lnTo>
                  <a:lnTo>
                    <a:pt x="2752" y="3435"/>
                  </a:lnTo>
                  <a:lnTo>
                    <a:pt x="2754" y="3439"/>
                  </a:lnTo>
                  <a:lnTo>
                    <a:pt x="2755" y="3444"/>
                  </a:lnTo>
                  <a:lnTo>
                    <a:pt x="2754" y="3451"/>
                  </a:lnTo>
                  <a:lnTo>
                    <a:pt x="2752" y="3457"/>
                  </a:lnTo>
                  <a:lnTo>
                    <a:pt x="2750" y="3463"/>
                  </a:lnTo>
                  <a:lnTo>
                    <a:pt x="2747" y="3470"/>
                  </a:lnTo>
                  <a:lnTo>
                    <a:pt x="2755" y="3474"/>
                  </a:lnTo>
                  <a:lnTo>
                    <a:pt x="2821" y="3361"/>
                  </a:lnTo>
                  <a:lnTo>
                    <a:pt x="2812" y="3355"/>
                  </a:lnTo>
                  <a:close/>
                  <a:moveTo>
                    <a:pt x="2583" y="3425"/>
                  </a:moveTo>
                  <a:lnTo>
                    <a:pt x="2509" y="3390"/>
                  </a:lnTo>
                  <a:lnTo>
                    <a:pt x="2506" y="3400"/>
                  </a:lnTo>
                  <a:lnTo>
                    <a:pt x="2509" y="3404"/>
                  </a:lnTo>
                  <a:lnTo>
                    <a:pt x="2513" y="3407"/>
                  </a:lnTo>
                  <a:lnTo>
                    <a:pt x="2513" y="3409"/>
                  </a:lnTo>
                  <a:lnTo>
                    <a:pt x="2513" y="3411"/>
                  </a:lnTo>
                  <a:lnTo>
                    <a:pt x="2513" y="3413"/>
                  </a:lnTo>
                  <a:lnTo>
                    <a:pt x="2510" y="3417"/>
                  </a:lnTo>
                  <a:lnTo>
                    <a:pt x="2506" y="3424"/>
                  </a:lnTo>
                  <a:lnTo>
                    <a:pt x="2497" y="3434"/>
                  </a:lnTo>
                  <a:lnTo>
                    <a:pt x="2491" y="3440"/>
                  </a:lnTo>
                  <a:lnTo>
                    <a:pt x="2486" y="3446"/>
                  </a:lnTo>
                  <a:lnTo>
                    <a:pt x="2481" y="3455"/>
                  </a:lnTo>
                  <a:lnTo>
                    <a:pt x="2477" y="3464"/>
                  </a:lnTo>
                  <a:lnTo>
                    <a:pt x="2468" y="3488"/>
                  </a:lnTo>
                  <a:lnTo>
                    <a:pt x="2465" y="3507"/>
                  </a:lnTo>
                  <a:lnTo>
                    <a:pt x="2467" y="3524"/>
                  </a:lnTo>
                  <a:lnTo>
                    <a:pt x="2472" y="3538"/>
                  </a:lnTo>
                  <a:lnTo>
                    <a:pt x="2480" y="3550"/>
                  </a:lnTo>
                  <a:lnTo>
                    <a:pt x="2489" y="3559"/>
                  </a:lnTo>
                  <a:lnTo>
                    <a:pt x="2499" y="3567"/>
                  </a:lnTo>
                  <a:lnTo>
                    <a:pt x="2507" y="3571"/>
                  </a:lnTo>
                  <a:lnTo>
                    <a:pt x="2514" y="3574"/>
                  </a:lnTo>
                  <a:lnTo>
                    <a:pt x="2522" y="3576"/>
                  </a:lnTo>
                  <a:lnTo>
                    <a:pt x="2532" y="3579"/>
                  </a:lnTo>
                  <a:lnTo>
                    <a:pt x="2542" y="3579"/>
                  </a:lnTo>
                  <a:lnTo>
                    <a:pt x="2556" y="3575"/>
                  </a:lnTo>
                  <a:lnTo>
                    <a:pt x="2571" y="3570"/>
                  </a:lnTo>
                  <a:lnTo>
                    <a:pt x="2589" y="3561"/>
                  </a:lnTo>
                  <a:lnTo>
                    <a:pt x="2608" y="3547"/>
                  </a:lnTo>
                  <a:lnTo>
                    <a:pt x="2629" y="3529"/>
                  </a:lnTo>
                  <a:lnTo>
                    <a:pt x="2636" y="3522"/>
                  </a:lnTo>
                  <a:lnTo>
                    <a:pt x="2644" y="3517"/>
                  </a:lnTo>
                  <a:lnTo>
                    <a:pt x="2651" y="3513"/>
                  </a:lnTo>
                  <a:lnTo>
                    <a:pt x="2658" y="3509"/>
                  </a:lnTo>
                  <a:lnTo>
                    <a:pt x="2665" y="3507"/>
                  </a:lnTo>
                  <a:lnTo>
                    <a:pt x="2672" y="3507"/>
                  </a:lnTo>
                  <a:lnTo>
                    <a:pt x="2681" y="3508"/>
                  </a:lnTo>
                  <a:lnTo>
                    <a:pt x="2688" y="3511"/>
                  </a:lnTo>
                  <a:lnTo>
                    <a:pt x="2692" y="3512"/>
                  </a:lnTo>
                  <a:lnTo>
                    <a:pt x="2696" y="3515"/>
                  </a:lnTo>
                  <a:lnTo>
                    <a:pt x="2701" y="3519"/>
                  </a:lnTo>
                  <a:lnTo>
                    <a:pt x="2706" y="3526"/>
                  </a:lnTo>
                  <a:lnTo>
                    <a:pt x="2710" y="3534"/>
                  </a:lnTo>
                  <a:lnTo>
                    <a:pt x="2713" y="3544"/>
                  </a:lnTo>
                  <a:lnTo>
                    <a:pt x="2712" y="3556"/>
                  </a:lnTo>
                  <a:lnTo>
                    <a:pt x="2707" y="3570"/>
                  </a:lnTo>
                  <a:lnTo>
                    <a:pt x="2698" y="3585"/>
                  </a:lnTo>
                  <a:lnTo>
                    <a:pt x="2687" y="3595"/>
                  </a:lnTo>
                  <a:lnTo>
                    <a:pt x="2675" y="3603"/>
                  </a:lnTo>
                  <a:lnTo>
                    <a:pt x="2661" y="3608"/>
                  </a:lnTo>
                  <a:lnTo>
                    <a:pt x="2646" y="3610"/>
                  </a:lnTo>
                  <a:lnTo>
                    <a:pt x="2631" y="3610"/>
                  </a:lnTo>
                  <a:lnTo>
                    <a:pt x="2616" y="3609"/>
                  </a:lnTo>
                  <a:lnTo>
                    <a:pt x="2601" y="3606"/>
                  </a:lnTo>
                  <a:lnTo>
                    <a:pt x="2596" y="3616"/>
                  </a:lnTo>
                  <a:lnTo>
                    <a:pt x="2681" y="3656"/>
                  </a:lnTo>
                  <a:lnTo>
                    <a:pt x="2685" y="3645"/>
                  </a:lnTo>
                  <a:lnTo>
                    <a:pt x="2682" y="3642"/>
                  </a:lnTo>
                  <a:lnTo>
                    <a:pt x="2679" y="3639"/>
                  </a:lnTo>
                  <a:lnTo>
                    <a:pt x="2678" y="3637"/>
                  </a:lnTo>
                  <a:lnTo>
                    <a:pt x="2678" y="3635"/>
                  </a:lnTo>
                  <a:lnTo>
                    <a:pt x="2678" y="3631"/>
                  </a:lnTo>
                  <a:lnTo>
                    <a:pt x="2679" y="3629"/>
                  </a:lnTo>
                  <a:lnTo>
                    <a:pt x="2685" y="3621"/>
                  </a:lnTo>
                  <a:lnTo>
                    <a:pt x="2695" y="3611"/>
                  </a:lnTo>
                  <a:lnTo>
                    <a:pt x="2700" y="3605"/>
                  </a:lnTo>
                  <a:lnTo>
                    <a:pt x="2705" y="3598"/>
                  </a:lnTo>
                  <a:lnTo>
                    <a:pt x="2712" y="3588"/>
                  </a:lnTo>
                  <a:lnTo>
                    <a:pt x="2717" y="3576"/>
                  </a:lnTo>
                  <a:lnTo>
                    <a:pt x="2725" y="3554"/>
                  </a:lnTo>
                  <a:lnTo>
                    <a:pt x="2729" y="3533"/>
                  </a:lnTo>
                  <a:lnTo>
                    <a:pt x="2728" y="3515"/>
                  </a:lnTo>
                  <a:lnTo>
                    <a:pt x="2723" y="3499"/>
                  </a:lnTo>
                  <a:lnTo>
                    <a:pt x="2716" y="3485"/>
                  </a:lnTo>
                  <a:lnTo>
                    <a:pt x="2707" y="3475"/>
                  </a:lnTo>
                  <a:lnTo>
                    <a:pt x="2697" y="3465"/>
                  </a:lnTo>
                  <a:lnTo>
                    <a:pt x="2685" y="3459"/>
                  </a:lnTo>
                  <a:lnTo>
                    <a:pt x="2671" y="3455"/>
                  </a:lnTo>
                  <a:lnTo>
                    <a:pt x="2659" y="3453"/>
                  </a:lnTo>
                  <a:lnTo>
                    <a:pt x="2646" y="3453"/>
                  </a:lnTo>
                  <a:lnTo>
                    <a:pt x="2635" y="3455"/>
                  </a:lnTo>
                  <a:lnTo>
                    <a:pt x="2626" y="3457"/>
                  </a:lnTo>
                  <a:lnTo>
                    <a:pt x="2617" y="3461"/>
                  </a:lnTo>
                  <a:lnTo>
                    <a:pt x="2610" y="3464"/>
                  </a:lnTo>
                  <a:lnTo>
                    <a:pt x="2605" y="3467"/>
                  </a:lnTo>
                  <a:lnTo>
                    <a:pt x="2557" y="3506"/>
                  </a:lnTo>
                  <a:lnTo>
                    <a:pt x="2547" y="3513"/>
                  </a:lnTo>
                  <a:lnTo>
                    <a:pt x="2539" y="3519"/>
                  </a:lnTo>
                  <a:lnTo>
                    <a:pt x="2532" y="3524"/>
                  </a:lnTo>
                  <a:lnTo>
                    <a:pt x="2525" y="3526"/>
                  </a:lnTo>
                  <a:lnTo>
                    <a:pt x="2519" y="3527"/>
                  </a:lnTo>
                  <a:lnTo>
                    <a:pt x="2514" y="3526"/>
                  </a:lnTo>
                  <a:lnTo>
                    <a:pt x="2507" y="3525"/>
                  </a:lnTo>
                  <a:lnTo>
                    <a:pt x="2501" y="3522"/>
                  </a:lnTo>
                  <a:lnTo>
                    <a:pt x="2493" y="3518"/>
                  </a:lnTo>
                  <a:lnTo>
                    <a:pt x="2488" y="3512"/>
                  </a:lnTo>
                  <a:lnTo>
                    <a:pt x="2484" y="3507"/>
                  </a:lnTo>
                  <a:lnTo>
                    <a:pt x="2482" y="3499"/>
                  </a:lnTo>
                  <a:lnTo>
                    <a:pt x="2481" y="3493"/>
                  </a:lnTo>
                  <a:lnTo>
                    <a:pt x="2482" y="3485"/>
                  </a:lnTo>
                  <a:lnTo>
                    <a:pt x="2484" y="3478"/>
                  </a:lnTo>
                  <a:lnTo>
                    <a:pt x="2486" y="3471"/>
                  </a:lnTo>
                  <a:lnTo>
                    <a:pt x="2495" y="3458"/>
                  </a:lnTo>
                  <a:lnTo>
                    <a:pt x="2504" y="3447"/>
                  </a:lnTo>
                  <a:lnTo>
                    <a:pt x="2517" y="3440"/>
                  </a:lnTo>
                  <a:lnTo>
                    <a:pt x="2529" y="3436"/>
                  </a:lnTo>
                  <a:lnTo>
                    <a:pt x="2543" y="3433"/>
                  </a:lnTo>
                  <a:lnTo>
                    <a:pt x="2556" y="3431"/>
                  </a:lnTo>
                  <a:lnTo>
                    <a:pt x="2569" y="3431"/>
                  </a:lnTo>
                  <a:lnTo>
                    <a:pt x="2580" y="3434"/>
                  </a:lnTo>
                  <a:lnTo>
                    <a:pt x="2583" y="3425"/>
                  </a:lnTo>
                  <a:close/>
                  <a:moveTo>
                    <a:pt x="2661" y="3657"/>
                  </a:moveTo>
                  <a:lnTo>
                    <a:pt x="2660" y="3661"/>
                  </a:lnTo>
                  <a:lnTo>
                    <a:pt x="2658" y="3664"/>
                  </a:lnTo>
                  <a:lnTo>
                    <a:pt x="2654" y="3667"/>
                  </a:lnTo>
                  <a:lnTo>
                    <a:pt x="2649" y="3671"/>
                  </a:lnTo>
                  <a:lnTo>
                    <a:pt x="2524" y="3708"/>
                  </a:lnTo>
                  <a:lnTo>
                    <a:pt x="2524" y="3699"/>
                  </a:lnTo>
                  <a:lnTo>
                    <a:pt x="2523" y="3690"/>
                  </a:lnTo>
                  <a:lnTo>
                    <a:pt x="2522" y="3679"/>
                  </a:lnTo>
                  <a:lnTo>
                    <a:pt x="2519" y="3667"/>
                  </a:lnTo>
                  <a:lnTo>
                    <a:pt x="2515" y="3657"/>
                  </a:lnTo>
                  <a:lnTo>
                    <a:pt x="2506" y="3647"/>
                  </a:lnTo>
                  <a:lnTo>
                    <a:pt x="2496" y="3639"/>
                  </a:lnTo>
                  <a:lnTo>
                    <a:pt x="2481" y="3632"/>
                  </a:lnTo>
                  <a:lnTo>
                    <a:pt x="2460" y="3629"/>
                  </a:lnTo>
                  <a:lnTo>
                    <a:pt x="2442" y="3634"/>
                  </a:lnTo>
                  <a:lnTo>
                    <a:pt x="2427" y="3643"/>
                  </a:lnTo>
                  <a:lnTo>
                    <a:pt x="2414" y="3656"/>
                  </a:lnTo>
                  <a:lnTo>
                    <a:pt x="2403" y="3672"/>
                  </a:lnTo>
                  <a:lnTo>
                    <a:pt x="2396" y="3687"/>
                  </a:lnTo>
                  <a:lnTo>
                    <a:pt x="2390" y="3701"/>
                  </a:lnTo>
                  <a:lnTo>
                    <a:pt x="2385" y="3713"/>
                  </a:lnTo>
                  <a:lnTo>
                    <a:pt x="2347" y="3828"/>
                  </a:lnTo>
                  <a:lnTo>
                    <a:pt x="2358" y="3829"/>
                  </a:lnTo>
                  <a:lnTo>
                    <a:pt x="2361" y="3823"/>
                  </a:lnTo>
                  <a:lnTo>
                    <a:pt x="2363" y="3817"/>
                  </a:lnTo>
                  <a:lnTo>
                    <a:pt x="2366" y="3812"/>
                  </a:lnTo>
                  <a:lnTo>
                    <a:pt x="2371" y="3809"/>
                  </a:lnTo>
                  <a:lnTo>
                    <a:pt x="2375" y="3807"/>
                  </a:lnTo>
                  <a:lnTo>
                    <a:pt x="2382" y="3806"/>
                  </a:lnTo>
                  <a:lnTo>
                    <a:pt x="2390" y="3807"/>
                  </a:lnTo>
                  <a:lnTo>
                    <a:pt x="2400" y="3810"/>
                  </a:lnTo>
                  <a:lnTo>
                    <a:pt x="2559" y="3861"/>
                  </a:lnTo>
                  <a:lnTo>
                    <a:pt x="2568" y="3864"/>
                  </a:lnTo>
                  <a:lnTo>
                    <a:pt x="2575" y="3868"/>
                  </a:lnTo>
                  <a:lnTo>
                    <a:pt x="2579" y="3872"/>
                  </a:lnTo>
                  <a:lnTo>
                    <a:pt x="2581" y="3876"/>
                  </a:lnTo>
                  <a:lnTo>
                    <a:pt x="2582" y="3881"/>
                  </a:lnTo>
                  <a:lnTo>
                    <a:pt x="2582" y="3886"/>
                  </a:lnTo>
                  <a:lnTo>
                    <a:pt x="2581" y="3894"/>
                  </a:lnTo>
                  <a:lnTo>
                    <a:pt x="2580" y="3902"/>
                  </a:lnTo>
                  <a:lnTo>
                    <a:pt x="2590" y="3905"/>
                  </a:lnTo>
                  <a:lnTo>
                    <a:pt x="2628" y="3785"/>
                  </a:lnTo>
                  <a:lnTo>
                    <a:pt x="2619" y="3782"/>
                  </a:lnTo>
                  <a:lnTo>
                    <a:pt x="2615" y="3790"/>
                  </a:lnTo>
                  <a:lnTo>
                    <a:pt x="2612" y="3796"/>
                  </a:lnTo>
                  <a:lnTo>
                    <a:pt x="2609" y="3801"/>
                  </a:lnTo>
                  <a:lnTo>
                    <a:pt x="2605" y="3805"/>
                  </a:lnTo>
                  <a:lnTo>
                    <a:pt x="2599" y="3806"/>
                  </a:lnTo>
                  <a:lnTo>
                    <a:pt x="2594" y="3807"/>
                  </a:lnTo>
                  <a:lnTo>
                    <a:pt x="2587" y="3806"/>
                  </a:lnTo>
                  <a:lnTo>
                    <a:pt x="2577" y="3804"/>
                  </a:lnTo>
                  <a:lnTo>
                    <a:pt x="2506" y="3781"/>
                  </a:lnTo>
                  <a:lnTo>
                    <a:pt x="2509" y="3770"/>
                  </a:lnTo>
                  <a:lnTo>
                    <a:pt x="2646" y="3733"/>
                  </a:lnTo>
                  <a:lnTo>
                    <a:pt x="2669" y="3660"/>
                  </a:lnTo>
                  <a:lnTo>
                    <a:pt x="2661" y="3657"/>
                  </a:lnTo>
                  <a:close/>
                  <a:moveTo>
                    <a:pt x="2403" y="3748"/>
                  </a:moveTo>
                  <a:lnTo>
                    <a:pt x="2400" y="3746"/>
                  </a:lnTo>
                  <a:lnTo>
                    <a:pt x="2398" y="3744"/>
                  </a:lnTo>
                  <a:lnTo>
                    <a:pt x="2396" y="3741"/>
                  </a:lnTo>
                  <a:lnTo>
                    <a:pt x="2394" y="3739"/>
                  </a:lnTo>
                  <a:lnTo>
                    <a:pt x="2394" y="3736"/>
                  </a:lnTo>
                  <a:lnTo>
                    <a:pt x="2394" y="3732"/>
                  </a:lnTo>
                  <a:lnTo>
                    <a:pt x="2395" y="3727"/>
                  </a:lnTo>
                  <a:lnTo>
                    <a:pt x="2397" y="3719"/>
                  </a:lnTo>
                  <a:lnTo>
                    <a:pt x="2401" y="3710"/>
                  </a:lnTo>
                  <a:lnTo>
                    <a:pt x="2406" y="3702"/>
                  </a:lnTo>
                  <a:lnTo>
                    <a:pt x="2412" y="3696"/>
                  </a:lnTo>
                  <a:lnTo>
                    <a:pt x="2419" y="3692"/>
                  </a:lnTo>
                  <a:lnTo>
                    <a:pt x="2428" y="3689"/>
                  </a:lnTo>
                  <a:lnTo>
                    <a:pt x="2437" y="3689"/>
                  </a:lnTo>
                  <a:lnTo>
                    <a:pt x="2449" y="3690"/>
                  </a:lnTo>
                  <a:lnTo>
                    <a:pt x="2462" y="3693"/>
                  </a:lnTo>
                  <a:lnTo>
                    <a:pt x="2477" y="3699"/>
                  </a:lnTo>
                  <a:lnTo>
                    <a:pt x="2488" y="3705"/>
                  </a:lnTo>
                  <a:lnTo>
                    <a:pt x="2497" y="3714"/>
                  </a:lnTo>
                  <a:lnTo>
                    <a:pt x="2502" y="3722"/>
                  </a:lnTo>
                  <a:lnTo>
                    <a:pt x="2504" y="3733"/>
                  </a:lnTo>
                  <a:lnTo>
                    <a:pt x="2503" y="3746"/>
                  </a:lnTo>
                  <a:lnTo>
                    <a:pt x="2501" y="3760"/>
                  </a:lnTo>
                  <a:lnTo>
                    <a:pt x="2496" y="3777"/>
                  </a:lnTo>
                  <a:lnTo>
                    <a:pt x="2403" y="3748"/>
                  </a:lnTo>
                  <a:close/>
                  <a:moveTo>
                    <a:pt x="2305" y="4103"/>
                  </a:moveTo>
                  <a:lnTo>
                    <a:pt x="2306" y="4097"/>
                  </a:lnTo>
                  <a:lnTo>
                    <a:pt x="2308" y="4090"/>
                  </a:lnTo>
                  <a:lnTo>
                    <a:pt x="2310" y="4085"/>
                  </a:lnTo>
                  <a:lnTo>
                    <a:pt x="2313" y="4081"/>
                  </a:lnTo>
                  <a:lnTo>
                    <a:pt x="2317" y="4077"/>
                  </a:lnTo>
                  <a:lnTo>
                    <a:pt x="2322" y="4075"/>
                  </a:lnTo>
                  <a:lnTo>
                    <a:pt x="2328" y="4074"/>
                  </a:lnTo>
                  <a:lnTo>
                    <a:pt x="2337" y="4075"/>
                  </a:lnTo>
                  <a:lnTo>
                    <a:pt x="2515" y="4110"/>
                  </a:lnTo>
                  <a:lnTo>
                    <a:pt x="2522" y="4112"/>
                  </a:lnTo>
                  <a:lnTo>
                    <a:pt x="2527" y="4115"/>
                  </a:lnTo>
                  <a:lnTo>
                    <a:pt x="2532" y="4118"/>
                  </a:lnTo>
                  <a:lnTo>
                    <a:pt x="2534" y="4122"/>
                  </a:lnTo>
                  <a:lnTo>
                    <a:pt x="2536" y="4128"/>
                  </a:lnTo>
                  <a:lnTo>
                    <a:pt x="2536" y="4133"/>
                  </a:lnTo>
                  <a:lnTo>
                    <a:pt x="2536" y="4140"/>
                  </a:lnTo>
                  <a:lnTo>
                    <a:pt x="2536" y="4148"/>
                  </a:lnTo>
                  <a:lnTo>
                    <a:pt x="2544" y="4149"/>
                  </a:lnTo>
                  <a:lnTo>
                    <a:pt x="2587" y="3933"/>
                  </a:lnTo>
                  <a:lnTo>
                    <a:pt x="2513" y="3903"/>
                  </a:lnTo>
                  <a:lnTo>
                    <a:pt x="2510" y="3914"/>
                  </a:lnTo>
                  <a:lnTo>
                    <a:pt x="2527" y="3927"/>
                  </a:lnTo>
                  <a:lnTo>
                    <a:pt x="2540" y="3940"/>
                  </a:lnTo>
                  <a:lnTo>
                    <a:pt x="2550" y="3954"/>
                  </a:lnTo>
                  <a:lnTo>
                    <a:pt x="2556" y="3968"/>
                  </a:lnTo>
                  <a:lnTo>
                    <a:pt x="2559" y="3983"/>
                  </a:lnTo>
                  <a:lnTo>
                    <a:pt x="2560" y="3996"/>
                  </a:lnTo>
                  <a:lnTo>
                    <a:pt x="2559" y="4010"/>
                  </a:lnTo>
                  <a:lnTo>
                    <a:pt x="2557" y="4024"/>
                  </a:lnTo>
                  <a:lnTo>
                    <a:pt x="2555" y="4032"/>
                  </a:lnTo>
                  <a:lnTo>
                    <a:pt x="2553" y="4039"/>
                  </a:lnTo>
                  <a:lnTo>
                    <a:pt x="2551" y="4044"/>
                  </a:lnTo>
                  <a:lnTo>
                    <a:pt x="2547" y="4047"/>
                  </a:lnTo>
                  <a:lnTo>
                    <a:pt x="2544" y="4050"/>
                  </a:lnTo>
                  <a:lnTo>
                    <a:pt x="2540" y="4051"/>
                  </a:lnTo>
                  <a:lnTo>
                    <a:pt x="2536" y="4051"/>
                  </a:lnTo>
                  <a:lnTo>
                    <a:pt x="2531" y="4050"/>
                  </a:lnTo>
                  <a:lnTo>
                    <a:pt x="2441" y="4033"/>
                  </a:lnTo>
                  <a:lnTo>
                    <a:pt x="2444" y="4021"/>
                  </a:lnTo>
                  <a:lnTo>
                    <a:pt x="2448" y="4010"/>
                  </a:lnTo>
                  <a:lnTo>
                    <a:pt x="2453" y="4002"/>
                  </a:lnTo>
                  <a:lnTo>
                    <a:pt x="2461" y="3994"/>
                  </a:lnTo>
                  <a:lnTo>
                    <a:pt x="2469" y="3989"/>
                  </a:lnTo>
                  <a:lnTo>
                    <a:pt x="2480" y="3986"/>
                  </a:lnTo>
                  <a:lnTo>
                    <a:pt x="2493" y="3984"/>
                  </a:lnTo>
                  <a:lnTo>
                    <a:pt x="2509" y="3985"/>
                  </a:lnTo>
                  <a:lnTo>
                    <a:pt x="2510" y="3976"/>
                  </a:lnTo>
                  <a:lnTo>
                    <a:pt x="2388" y="3952"/>
                  </a:lnTo>
                  <a:lnTo>
                    <a:pt x="2385" y="3961"/>
                  </a:lnTo>
                  <a:lnTo>
                    <a:pt x="2400" y="3967"/>
                  </a:lnTo>
                  <a:lnTo>
                    <a:pt x="2412" y="3973"/>
                  </a:lnTo>
                  <a:lnTo>
                    <a:pt x="2420" y="3979"/>
                  </a:lnTo>
                  <a:lnTo>
                    <a:pt x="2427" y="3988"/>
                  </a:lnTo>
                  <a:lnTo>
                    <a:pt x="2430" y="3997"/>
                  </a:lnTo>
                  <a:lnTo>
                    <a:pt x="2431" y="4007"/>
                  </a:lnTo>
                  <a:lnTo>
                    <a:pt x="2430" y="4019"/>
                  </a:lnTo>
                  <a:lnTo>
                    <a:pt x="2429" y="4030"/>
                  </a:lnTo>
                  <a:lnTo>
                    <a:pt x="2343" y="4014"/>
                  </a:lnTo>
                  <a:lnTo>
                    <a:pt x="2338" y="4012"/>
                  </a:lnTo>
                  <a:lnTo>
                    <a:pt x="2334" y="4011"/>
                  </a:lnTo>
                  <a:lnTo>
                    <a:pt x="2330" y="4008"/>
                  </a:lnTo>
                  <a:lnTo>
                    <a:pt x="2329" y="4006"/>
                  </a:lnTo>
                  <a:lnTo>
                    <a:pt x="2328" y="4002"/>
                  </a:lnTo>
                  <a:lnTo>
                    <a:pt x="2328" y="3997"/>
                  </a:lnTo>
                  <a:lnTo>
                    <a:pt x="2329" y="3991"/>
                  </a:lnTo>
                  <a:lnTo>
                    <a:pt x="2331" y="3985"/>
                  </a:lnTo>
                  <a:lnTo>
                    <a:pt x="2335" y="3967"/>
                  </a:lnTo>
                  <a:lnTo>
                    <a:pt x="2339" y="3952"/>
                  </a:lnTo>
                  <a:lnTo>
                    <a:pt x="2345" y="3939"/>
                  </a:lnTo>
                  <a:lnTo>
                    <a:pt x="2353" y="3929"/>
                  </a:lnTo>
                  <a:lnTo>
                    <a:pt x="2362" y="3921"/>
                  </a:lnTo>
                  <a:lnTo>
                    <a:pt x="2375" y="3916"/>
                  </a:lnTo>
                  <a:lnTo>
                    <a:pt x="2390" y="3913"/>
                  </a:lnTo>
                  <a:lnTo>
                    <a:pt x="2409" y="3912"/>
                  </a:lnTo>
                  <a:lnTo>
                    <a:pt x="2411" y="3902"/>
                  </a:lnTo>
                  <a:lnTo>
                    <a:pt x="2337" y="3888"/>
                  </a:lnTo>
                  <a:lnTo>
                    <a:pt x="2295" y="4101"/>
                  </a:lnTo>
                  <a:lnTo>
                    <a:pt x="2305" y="4103"/>
                  </a:lnTo>
                  <a:close/>
                  <a:moveTo>
                    <a:pt x="2292" y="4130"/>
                  </a:moveTo>
                  <a:lnTo>
                    <a:pt x="2284" y="4210"/>
                  </a:lnTo>
                  <a:lnTo>
                    <a:pt x="2293" y="4210"/>
                  </a:lnTo>
                  <a:lnTo>
                    <a:pt x="2295" y="4196"/>
                  </a:lnTo>
                  <a:lnTo>
                    <a:pt x="2299" y="4187"/>
                  </a:lnTo>
                  <a:lnTo>
                    <a:pt x="2301" y="4184"/>
                  </a:lnTo>
                  <a:lnTo>
                    <a:pt x="2304" y="4181"/>
                  </a:lnTo>
                  <a:lnTo>
                    <a:pt x="2308" y="4180"/>
                  </a:lnTo>
                  <a:lnTo>
                    <a:pt x="2313" y="4180"/>
                  </a:lnTo>
                  <a:lnTo>
                    <a:pt x="2320" y="4181"/>
                  </a:lnTo>
                  <a:lnTo>
                    <a:pt x="2325" y="4184"/>
                  </a:lnTo>
                  <a:lnTo>
                    <a:pt x="2331" y="4186"/>
                  </a:lnTo>
                  <a:lnTo>
                    <a:pt x="2338" y="4189"/>
                  </a:lnTo>
                  <a:lnTo>
                    <a:pt x="2456" y="4248"/>
                  </a:lnTo>
                  <a:lnTo>
                    <a:pt x="2335" y="4285"/>
                  </a:lnTo>
                  <a:lnTo>
                    <a:pt x="2326" y="4288"/>
                  </a:lnTo>
                  <a:lnTo>
                    <a:pt x="2317" y="4291"/>
                  </a:lnTo>
                  <a:lnTo>
                    <a:pt x="2308" y="4294"/>
                  </a:lnTo>
                  <a:lnTo>
                    <a:pt x="2302" y="4294"/>
                  </a:lnTo>
                  <a:lnTo>
                    <a:pt x="2296" y="4294"/>
                  </a:lnTo>
                  <a:lnTo>
                    <a:pt x="2293" y="4291"/>
                  </a:lnTo>
                  <a:lnTo>
                    <a:pt x="2291" y="4289"/>
                  </a:lnTo>
                  <a:lnTo>
                    <a:pt x="2289" y="4286"/>
                  </a:lnTo>
                  <a:lnTo>
                    <a:pt x="2288" y="4276"/>
                  </a:lnTo>
                  <a:lnTo>
                    <a:pt x="2288" y="4261"/>
                  </a:lnTo>
                  <a:lnTo>
                    <a:pt x="2281" y="4259"/>
                  </a:lnTo>
                  <a:lnTo>
                    <a:pt x="2269" y="4386"/>
                  </a:lnTo>
                  <a:lnTo>
                    <a:pt x="2278" y="4386"/>
                  </a:lnTo>
                  <a:lnTo>
                    <a:pt x="2280" y="4380"/>
                  </a:lnTo>
                  <a:lnTo>
                    <a:pt x="2281" y="4376"/>
                  </a:lnTo>
                  <a:lnTo>
                    <a:pt x="2283" y="4372"/>
                  </a:lnTo>
                  <a:lnTo>
                    <a:pt x="2285" y="4369"/>
                  </a:lnTo>
                  <a:lnTo>
                    <a:pt x="2288" y="4366"/>
                  </a:lnTo>
                  <a:lnTo>
                    <a:pt x="2293" y="4363"/>
                  </a:lnTo>
                  <a:lnTo>
                    <a:pt x="2299" y="4360"/>
                  </a:lnTo>
                  <a:lnTo>
                    <a:pt x="2307" y="4358"/>
                  </a:lnTo>
                  <a:lnTo>
                    <a:pt x="2539" y="4281"/>
                  </a:lnTo>
                  <a:lnTo>
                    <a:pt x="2540" y="4270"/>
                  </a:lnTo>
                  <a:lnTo>
                    <a:pt x="2328" y="4167"/>
                  </a:lnTo>
                  <a:lnTo>
                    <a:pt x="2321" y="4163"/>
                  </a:lnTo>
                  <a:lnTo>
                    <a:pt x="2316" y="4160"/>
                  </a:lnTo>
                  <a:lnTo>
                    <a:pt x="2311" y="4156"/>
                  </a:lnTo>
                  <a:lnTo>
                    <a:pt x="2307" y="4153"/>
                  </a:lnTo>
                  <a:lnTo>
                    <a:pt x="2304" y="4149"/>
                  </a:lnTo>
                  <a:lnTo>
                    <a:pt x="2302" y="4143"/>
                  </a:lnTo>
                  <a:lnTo>
                    <a:pt x="2301" y="4138"/>
                  </a:lnTo>
                  <a:lnTo>
                    <a:pt x="2300" y="4131"/>
                  </a:lnTo>
                  <a:lnTo>
                    <a:pt x="2292" y="4130"/>
                  </a:lnTo>
                  <a:close/>
                  <a:moveTo>
                    <a:pt x="2516" y="4417"/>
                  </a:moveTo>
                  <a:lnTo>
                    <a:pt x="2516" y="4425"/>
                  </a:lnTo>
                  <a:lnTo>
                    <a:pt x="2515" y="4432"/>
                  </a:lnTo>
                  <a:lnTo>
                    <a:pt x="2514" y="4439"/>
                  </a:lnTo>
                  <a:lnTo>
                    <a:pt x="2511" y="4444"/>
                  </a:lnTo>
                  <a:lnTo>
                    <a:pt x="2508" y="4448"/>
                  </a:lnTo>
                  <a:lnTo>
                    <a:pt x="2504" y="4451"/>
                  </a:lnTo>
                  <a:lnTo>
                    <a:pt x="2498" y="4452"/>
                  </a:lnTo>
                  <a:lnTo>
                    <a:pt x="2489" y="4453"/>
                  </a:lnTo>
                  <a:lnTo>
                    <a:pt x="2308" y="4453"/>
                  </a:lnTo>
                  <a:lnTo>
                    <a:pt x="2300" y="4452"/>
                  </a:lnTo>
                  <a:lnTo>
                    <a:pt x="2293" y="4450"/>
                  </a:lnTo>
                  <a:lnTo>
                    <a:pt x="2288" y="4447"/>
                  </a:lnTo>
                  <a:lnTo>
                    <a:pt x="2285" y="4442"/>
                  </a:lnTo>
                  <a:lnTo>
                    <a:pt x="2284" y="4436"/>
                  </a:lnTo>
                  <a:lnTo>
                    <a:pt x="2283" y="4430"/>
                  </a:lnTo>
                  <a:lnTo>
                    <a:pt x="2282" y="4424"/>
                  </a:lnTo>
                  <a:lnTo>
                    <a:pt x="2282" y="4417"/>
                  </a:lnTo>
                  <a:lnTo>
                    <a:pt x="2272" y="4417"/>
                  </a:lnTo>
                  <a:lnTo>
                    <a:pt x="2272" y="4549"/>
                  </a:lnTo>
                  <a:lnTo>
                    <a:pt x="2282" y="4549"/>
                  </a:lnTo>
                  <a:lnTo>
                    <a:pt x="2282" y="4542"/>
                  </a:lnTo>
                  <a:lnTo>
                    <a:pt x="2283" y="4536"/>
                  </a:lnTo>
                  <a:lnTo>
                    <a:pt x="2284" y="4529"/>
                  </a:lnTo>
                  <a:lnTo>
                    <a:pt x="2286" y="4525"/>
                  </a:lnTo>
                  <a:lnTo>
                    <a:pt x="2289" y="4520"/>
                  </a:lnTo>
                  <a:lnTo>
                    <a:pt x="2293" y="4517"/>
                  </a:lnTo>
                  <a:lnTo>
                    <a:pt x="2300" y="4515"/>
                  </a:lnTo>
                  <a:lnTo>
                    <a:pt x="2308" y="4515"/>
                  </a:lnTo>
                  <a:lnTo>
                    <a:pt x="2489" y="4515"/>
                  </a:lnTo>
                  <a:lnTo>
                    <a:pt x="2497" y="4515"/>
                  </a:lnTo>
                  <a:lnTo>
                    <a:pt x="2503" y="4517"/>
                  </a:lnTo>
                  <a:lnTo>
                    <a:pt x="2507" y="4520"/>
                  </a:lnTo>
                  <a:lnTo>
                    <a:pt x="2510" y="4523"/>
                  </a:lnTo>
                  <a:lnTo>
                    <a:pt x="2513" y="4528"/>
                  </a:lnTo>
                  <a:lnTo>
                    <a:pt x="2515" y="4535"/>
                  </a:lnTo>
                  <a:lnTo>
                    <a:pt x="2515" y="4541"/>
                  </a:lnTo>
                  <a:lnTo>
                    <a:pt x="2516" y="4549"/>
                  </a:lnTo>
                  <a:lnTo>
                    <a:pt x="2525" y="4549"/>
                  </a:lnTo>
                  <a:lnTo>
                    <a:pt x="2525" y="4417"/>
                  </a:lnTo>
                  <a:lnTo>
                    <a:pt x="2516" y="4417"/>
                  </a:lnTo>
                  <a:close/>
                  <a:moveTo>
                    <a:pt x="2555" y="4812"/>
                  </a:moveTo>
                  <a:lnTo>
                    <a:pt x="2545" y="4728"/>
                  </a:lnTo>
                  <a:lnTo>
                    <a:pt x="2536" y="4729"/>
                  </a:lnTo>
                  <a:lnTo>
                    <a:pt x="2536" y="4739"/>
                  </a:lnTo>
                  <a:lnTo>
                    <a:pt x="2535" y="4747"/>
                  </a:lnTo>
                  <a:lnTo>
                    <a:pt x="2533" y="4754"/>
                  </a:lnTo>
                  <a:lnTo>
                    <a:pt x="2529" y="4759"/>
                  </a:lnTo>
                  <a:lnTo>
                    <a:pt x="2525" y="4763"/>
                  </a:lnTo>
                  <a:lnTo>
                    <a:pt x="2520" y="4765"/>
                  </a:lnTo>
                  <a:lnTo>
                    <a:pt x="2513" y="4767"/>
                  </a:lnTo>
                  <a:lnTo>
                    <a:pt x="2503" y="4770"/>
                  </a:lnTo>
                  <a:lnTo>
                    <a:pt x="2355" y="4788"/>
                  </a:lnTo>
                  <a:lnTo>
                    <a:pt x="2355" y="4785"/>
                  </a:lnTo>
                  <a:lnTo>
                    <a:pt x="2536" y="4596"/>
                  </a:lnTo>
                  <a:lnTo>
                    <a:pt x="2534" y="4586"/>
                  </a:lnTo>
                  <a:lnTo>
                    <a:pt x="2314" y="4613"/>
                  </a:lnTo>
                  <a:lnTo>
                    <a:pt x="2308" y="4613"/>
                  </a:lnTo>
                  <a:lnTo>
                    <a:pt x="2303" y="4613"/>
                  </a:lnTo>
                  <a:lnTo>
                    <a:pt x="2299" y="4612"/>
                  </a:lnTo>
                  <a:lnTo>
                    <a:pt x="2294" y="4610"/>
                  </a:lnTo>
                  <a:lnTo>
                    <a:pt x="2290" y="4607"/>
                  </a:lnTo>
                  <a:lnTo>
                    <a:pt x="2287" y="4602"/>
                  </a:lnTo>
                  <a:lnTo>
                    <a:pt x="2285" y="4595"/>
                  </a:lnTo>
                  <a:lnTo>
                    <a:pt x="2282" y="4587"/>
                  </a:lnTo>
                  <a:lnTo>
                    <a:pt x="2272" y="4589"/>
                  </a:lnTo>
                  <a:lnTo>
                    <a:pt x="2282" y="4669"/>
                  </a:lnTo>
                  <a:lnTo>
                    <a:pt x="2292" y="4667"/>
                  </a:lnTo>
                  <a:lnTo>
                    <a:pt x="2292" y="4657"/>
                  </a:lnTo>
                  <a:lnTo>
                    <a:pt x="2293" y="4649"/>
                  </a:lnTo>
                  <a:lnTo>
                    <a:pt x="2295" y="4643"/>
                  </a:lnTo>
                  <a:lnTo>
                    <a:pt x="2299" y="4637"/>
                  </a:lnTo>
                  <a:lnTo>
                    <a:pt x="2304" y="4634"/>
                  </a:lnTo>
                  <a:lnTo>
                    <a:pt x="2309" y="4631"/>
                  </a:lnTo>
                  <a:lnTo>
                    <a:pt x="2317" y="4629"/>
                  </a:lnTo>
                  <a:lnTo>
                    <a:pt x="2325" y="4628"/>
                  </a:lnTo>
                  <a:lnTo>
                    <a:pt x="2436" y="4614"/>
                  </a:lnTo>
                  <a:lnTo>
                    <a:pt x="2293" y="4764"/>
                  </a:lnTo>
                  <a:lnTo>
                    <a:pt x="2303" y="4842"/>
                  </a:lnTo>
                  <a:lnTo>
                    <a:pt x="2313" y="4842"/>
                  </a:lnTo>
                  <a:lnTo>
                    <a:pt x="2312" y="4839"/>
                  </a:lnTo>
                  <a:lnTo>
                    <a:pt x="2312" y="4837"/>
                  </a:lnTo>
                  <a:lnTo>
                    <a:pt x="2313" y="4834"/>
                  </a:lnTo>
                  <a:lnTo>
                    <a:pt x="2316" y="4831"/>
                  </a:lnTo>
                  <a:lnTo>
                    <a:pt x="2323" y="4821"/>
                  </a:lnTo>
                  <a:lnTo>
                    <a:pt x="2337" y="4806"/>
                  </a:lnTo>
                  <a:lnTo>
                    <a:pt x="2513" y="4784"/>
                  </a:lnTo>
                  <a:lnTo>
                    <a:pt x="2521" y="4783"/>
                  </a:lnTo>
                  <a:lnTo>
                    <a:pt x="2527" y="4784"/>
                  </a:lnTo>
                  <a:lnTo>
                    <a:pt x="2533" y="4787"/>
                  </a:lnTo>
                  <a:lnTo>
                    <a:pt x="2537" y="4790"/>
                  </a:lnTo>
                  <a:lnTo>
                    <a:pt x="2539" y="4794"/>
                  </a:lnTo>
                  <a:lnTo>
                    <a:pt x="2542" y="4799"/>
                  </a:lnTo>
                  <a:lnTo>
                    <a:pt x="2543" y="4807"/>
                  </a:lnTo>
                  <a:lnTo>
                    <a:pt x="2545" y="4814"/>
                  </a:lnTo>
                  <a:lnTo>
                    <a:pt x="2555" y="4812"/>
                  </a:lnTo>
                  <a:close/>
                  <a:moveTo>
                    <a:pt x="2307" y="4870"/>
                  </a:moveTo>
                  <a:lnTo>
                    <a:pt x="2323" y="4950"/>
                  </a:lnTo>
                  <a:lnTo>
                    <a:pt x="2333" y="4947"/>
                  </a:lnTo>
                  <a:lnTo>
                    <a:pt x="2331" y="4937"/>
                  </a:lnTo>
                  <a:lnTo>
                    <a:pt x="2333" y="4928"/>
                  </a:lnTo>
                  <a:lnTo>
                    <a:pt x="2334" y="4921"/>
                  </a:lnTo>
                  <a:lnTo>
                    <a:pt x="2337" y="4916"/>
                  </a:lnTo>
                  <a:lnTo>
                    <a:pt x="2341" y="4911"/>
                  </a:lnTo>
                  <a:lnTo>
                    <a:pt x="2347" y="4908"/>
                  </a:lnTo>
                  <a:lnTo>
                    <a:pt x="2354" y="4906"/>
                  </a:lnTo>
                  <a:lnTo>
                    <a:pt x="2361" y="4904"/>
                  </a:lnTo>
                  <a:lnTo>
                    <a:pt x="2473" y="4880"/>
                  </a:lnTo>
                  <a:lnTo>
                    <a:pt x="2483" y="4877"/>
                  </a:lnTo>
                  <a:lnTo>
                    <a:pt x="2496" y="4876"/>
                  </a:lnTo>
                  <a:lnTo>
                    <a:pt x="2509" y="4876"/>
                  </a:lnTo>
                  <a:lnTo>
                    <a:pt x="2524" y="4879"/>
                  </a:lnTo>
                  <a:lnTo>
                    <a:pt x="2538" y="4884"/>
                  </a:lnTo>
                  <a:lnTo>
                    <a:pt x="2550" y="4893"/>
                  </a:lnTo>
                  <a:lnTo>
                    <a:pt x="2560" y="4908"/>
                  </a:lnTo>
                  <a:lnTo>
                    <a:pt x="2567" y="4929"/>
                  </a:lnTo>
                  <a:lnTo>
                    <a:pt x="2569" y="4947"/>
                  </a:lnTo>
                  <a:lnTo>
                    <a:pt x="2565" y="4961"/>
                  </a:lnTo>
                  <a:lnTo>
                    <a:pt x="2558" y="4973"/>
                  </a:lnTo>
                  <a:lnTo>
                    <a:pt x="2549" y="4980"/>
                  </a:lnTo>
                  <a:lnTo>
                    <a:pt x="2538" y="4986"/>
                  </a:lnTo>
                  <a:lnTo>
                    <a:pt x="2526" y="4992"/>
                  </a:lnTo>
                  <a:lnTo>
                    <a:pt x="2515" y="4994"/>
                  </a:lnTo>
                  <a:lnTo>
                    <a:pt x="2506" y="4996"/>
                  </a:lnTo>
                  <a:lnTo>
                    <a:pt x="2384" y="5022"/>
                  </a:lnTo>
                  <a:lnTo>
                    <a:pt x="2373" y="5025"/>
                  </a:lnTo>
                  <a:lnTo>
                    <a:pt x="2364" y="5025"/>
                  </a:lnTo>
                  <a:lnTo>
                    <a:pt x="2358" y="5022"/>
                  </a:lnTo>
                  <a:lnTo>
                    <a:pt x="2354" y="5020"/>
                  </a:lnTo>
                  <a:lnTo>
                    <a:pt x="2351" y="5015"/>
                  </a:lnTo>
                  <a:lnTo>
                    <a:pt x="2347" y="5010"/>
                  </a:lnTo>
                  <a:lnTo>
                    <a:pt x="2345" y="5003"/>
                  </a:lnTo>
                  <a:lnTo>
                    <a:pt x="2343" y="4995"/>
                  </a:lnTo>
                  <a:lnTo>
                    <a:pt x="2333" y="4996"/>
                  </a:lnTo>
                  <a:lnTo>
                    <a:pt x="2359" y="5119"/>
                  </a:lnTo>
                  <a:lnTo>
                    <a:pt x="2370" y="5117"/>
                  </a:lnTo>
                  <a:lnTo>
                    <a:pt x="2369" y="5109"/>
                  </a:lnTo>
                  <a:lnTo>
                    <a:pt x="2367" y="5103"/>
                  </a:lnTo>
                  <a:lnTo>
                    <a:pt x="2369" y="5096"/>
                  </a:lnTo>
                  <a:lnTo>
                    <a:pt x="2370" y="5092"/>
                  </a:lnTo>
                  <a:lnTo>
                    <a:pt x="2374" y="5088"/>
                  </a:lnTo>
                  <a:lnTo>
                    <a:pt x="2378" y="5085"/>
                  </a:lnTo>
                  <a:lnTo>
                    <a:pt x="2385" y="5082"/>
                  </a:lnTo>
                  <a:lnTo>
                    <a:pt x="2396" y="5078"/>
                  </a:lnTo>
                  <a:lnTo>
                    <a:pt x="2519" y="5055"/>
                  </a:lnTo>
                  <a:lnTo>
                    <a:pt x="2533" y="5052"/>
                  </a:lnTo>
                  <a:lnTo>
                    <a:pt x="2543" y="5048"/>
                  </a:lnTo>
                  <a:lnTo>
                    <a:pt x="2553" y="5044"/>
                  </a:lnTo>
                  <a:lnTo>
                    <a:pt x="2560" y="5039"/>
                  </a:lnTo>
                  <a:lnTo>
                    <a:pt x="2567" y="5034"/>
                  </a:lnTo>
                  <a:lnTo>
                    <a:pt x="2571" y="5029"/>
                  </a:lnTo>
                  <a:lnTo>
                    <a:pt x="2576" y="5022"/>
                  </a:lnTo>
                  <a:lnTo>
                    <a:pt x="2580" y="5016"/>
                  </a:lnTo>
                  <a:lnTo>
                    <a:pt x="2585" y="5004"/>
                  </a:lnTo>
                  <a:lnTo>
                    <a:pt x="2588" y="4994"/>
                  </a:lnTo>
                  <a:lnTo>
                    <a:pt x="2590" y="4982"/>
                  </a:lnTo>
                  <a:lnTo>
                    <a:pt x="2590" y="4971"/>
                  </a:lnTo>
                  <a:lnTo>
                    <a:pt x="2589" y="4950"/>
                  </a:lnTo>
                  <a:lnTo>
                    <a:pt x="2587" y="4936"/>
                  </a:lnTo>
                  <a:lnTo>
                    <a:pt x="2585" y="4927"/>
                  </a:lnTo>
                  <a:lnTo>
                    <a:pt x="2581" y="4919"/>
                  </a:lnTo>
                  <a:lnTo>
                    <a:pt x="2577" y="4909"/>
                  </a:lnTo>
                  <a:lnTo>
                    <a:pt x="2573" y="4900"/>
                  </a:lnTo>
                  <a:lnTo>
                    <a:pt x="2568" y="4891"/>
                  </a:lnTo>
                  <a:lnTo>
                    <a:pt x="2561" y="4883"/>
                  </a:lnTo>
                  <a:lnTo>
                    <a:pt x="2554" y="4876"/>
                  </a:lnTo>
                  <a:lnTo>
                    <a:pt x="2545" y="4870"/>
                  </a:lnTo>
                  <a:lnTo>
                    <a:pt x="2538" y="4866"/>
                  </a:lnTo>
                  <a:lnTo>
                    <a:pt x="2528" y="4864"/>
                  </a:lnTo>
                  <a:lnTo>
                    <a:pt x="2519" y="4862"/>
                  </a:lnTo>
                  <a:lnTo>
                    <a:pt x="2508" y="4861"/>
                  </a:lnTo>
                  <a:lnTo>
                    <a:pt x="2498" y="4862"/>
                  </a:lnTo>
                  <a:lnTo>
                    <a:pt x="2488" y="4862"/>
                  </a:lnTo>
                  <a:lnTo>
                    <a:pt x="2479" y="4863"/>
                  </a:lnTo>
                  <a:lnTo>
                    <a:pt x="2470" y="4865"/>
                  </a:lnTo>
                  <a:lnTo>
                    <a:pt x="2353" y="4889"/>
                  </a:lnTo>
                  <a:lnTo>
                    <a:pt x="2344" y="4891"/>
                  </a:lnTo>
                  <a:lnTo>
                    <a:pt x="2338" y="4891"/>
                  </a:lnTo>
                  <a:lnTo>
                    <a:pt x="2333" y="4889"/>
                  </a:lnTo>
                  <a:lnTo>
                    <a:pt x="2327" y="4887"/>
                  </a:lnTo>
                  <a:lnTo>
                    <a:pt x="2324" y="4884"/>
                  </a:lnTo>
                  <a:lnTo>
                    <a:pt x="2321" y="4879"/>
                  </a:lnTo>
                  <a:lnTo>
                    <a:pt x="2318" y="4873"/>
                  </a:lnTo>
                  <a:lnTo>
                    <a:pt x="2314" y="4867"/>
                  </a:lnTo>
                  <a:lnTo>
                    <a:pt x="2307" y="4870"/>
                  </a:lnTo>
                  <a:close/>
                </a:path>
              </a:pathLst>
            </a:custGeom>
            <a:solidFill>
              <a:srgbClr val="22522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rgbClr val="000000"/>
                </a:solidFill>
              </a:endParaRPr>
            </a:p>
          </p:txBody>
        </p:sp>
        <p:sp>
          <p:nvSpPr>
            <p:cNvPr id="1037" name="1035 Forma"/>
            <p:cNvSpPr>
              <a:spLocks noEditPoints="1"/>
            </p:cNvSpPr>
            <p:nvPr/>
          </p:nvSpPr>
          <p:spPr bwMode="auto">
            <a:xfrm>
              <a:off x="22" y="684"/>
              <a:ext cx="1220" cy="74"/>
            </a:xfrm>
            <a:custGeom>
              <a:avLst/>
              <a:gdLst>
                <a:gd name="T0" fmla="*/ 414 w 16944"/>
                <a:gd name="T1" fmla="*/ 763 h 1005"/>
                <a:gd name="T2" fmla="*/ 80 w 16944"/>
                <a:gd name="T3" fmla="*/ 74 h 1005"/>
                <a:gd name="T4" fmla="*/ 598 w 16944"/>
                <a:gd name="T5" fmla="*/ 768 h 1005"/>
                <a:gd name="T6" fmla="*/ 992 w 16944"/>
                <a:gd name="T7" fmla="*/ 708 h 1005"/>
                <a:gd name="T8" fmla="*/ 838 w 16944"/>
                <a:gd name="T9" fmla="*/ 45 h 1005"/>
                <a:gd name="T10" fmla="*/ 1992 w 16944"/>
                <a:gd name="T11" fmla="*/ 67 h 1005"/>
                <a:gd name="T12" fmla="*/ 2658 w 16944"/>
                <a:gd name="T13" fmla="*/ 45 h 1005"/>
                <a:gd name="T14" fmla="*/ 2164 w 16944"/>
                <a:gd name="T15" fmla="*/ 59 h 1005"/>
                <a:gd name="T16" fmla="*/ 3015 w 16944"/>
                <a:gd name="T17" fmla="*/ 738 h 1005"/>
                <a:gd name="T18" fmla="*/ 3216 w 16944"/>
                <a:gd name="T19" fmla="*/ 723 h 1005"/>
                <a:gd name="T20" fmla="*/ 3224 w 16944"/>
                <a:gd name="T21" fmla="*/ 70 h 1005"/>
                <a:gd name="T22" fmla="*/ 4029 w 16944"/>
                <a:gd name="T23" fmla="*/ 60 h 1005"/>
                <a:gd name="T24" fmla="*/ 4479 w 16944"/>
                <a:gd name="T25" fmla="*/ 764 h 1005"/>
                <a:gd name="T26" fmla="*/ 4118 w 16944"/>
                <a:gd name="T27" fmla="*/ 16 h 1005"/>
                <a:gd name="T28" fmla="*/ 4004 w 16944"/>
                <a:gd name="T29" fmla="*/ 719 h 1005"/>
                <a:gd name="T30" fmla="*/ 4612 w 16944"/>
                <a:gd name="T31" fmla="*/ 87 h 1005"/>
                <a:gd name="T32" fmla="*/ 4960 w 16944"/>
                <a:gd name="T33" fmla="*/ 712 h 1005"/>
                <a:gd name="T34" fmla="*/ 4610 w 16944"/>
                <a:gd name="T35" fmla="*/ 784 h 1005"/>
                <a:gd name="T36" fmla="*/ 5106 w 16944"/>
                <a:gd name="T37" fmla="*/ 534 h 1005"/>
                <a:gd name="T38" fmla="*/ 4829 w 16944"/>
                <a:gd name="T39" fmla="*/ 37 h 1005"/>
                <a:gd name="T40" fmla="*/ 5513 w 16944"/>
                <a:gd name="T41" fmla="*/ 56 h 1005"/>
                <a:gd name="T42" fmla="*/ 6073 w 16944"/>
                <a:gd name="T43" fmla="*/ 793 h 1005"/>
                <a:gd name="T44" fmla="*/ 6306 w 16944"/>
                <a:gd name="T45" fmla="*/ 125 h 1005"/>
                <a:gd name="T46" fmla="*/ 5654 w 16944"/>
                <a:gd name="T47" fmla="*/ 767 h 1005"/>
                <a:gd name="T48" fmla="*/ 6209 w 16944"/>
                <a:gd name="T49" fmla="*/ 457 h 1005"/>
                <a:gd name="T50" fmla="*/ 7118 w 16944"/>
                <a:gd name="T51" fmla="*/ 768 h 1005"/>
                <a:gd name="T52" fmla="*/ 6495 w 16944"/>
                <a:gd name="T53" fmla="*/ 701 h 1005"/>
                <a:gd name="T54" fmla="*/ 7850 w 16944"/>
                <a:gd name="T55" fmla="*/ 702 h 1005"/>
                <a:gd name="T56" fmla="*/ 7659 w 16944"/>
                <a:gd name="T57" fmla="*/ 24 h 1005"/>
                <a:gd name="T58" fmla="*/ 7488 w 16944"/>
                <a:gd name="T59" fmla="*/ 69 h 1005"/>
                <a:gd name="T60" fmla="*/ 7730 w 16944"/>
                <a:gd name="T61" fmla="*/ 652 h 1005"/>
                <a:gd name="T62" fmla="*/ 8946 w 16944"/>
                <a:gd name="T63" fmla="*/ 725 h 1005"/>
                <a:gd name="T64" fmla="*/ 8834 w 16944"/>
                <a:gd name="T65" fmla="*/ 35 h 1005"/>
                <a:gd name="T66" fmla="*/ 8609 w 16944"/>
                <a:gd name="T67" fmla="*/ 77 h 1005"/>
                <a:gd name="T68" fmla="*/ 8869 w 16944"/>
                <a:gd name="T69" fmla="*/ 626 h 1005"/>
                <a:gd name="T70" fmla="*/ 9258 w 16944"/>
                <a:gd name="T71" fmla="*/ 91 h 1005"/>
                <a:gd name="T72" fmla="*/ 9544 w 16944"/>
                <a:gd name="T73" fmla="*/ 761 h 1005"/>
                <a:gd name="T74" fmla="*/ 9523 w 16944"/>
                <a:gd name="T75" fmla="*/ 372 h 1005"/>
                <a:gd name="T76" fmla="*/ 9157 w 16944"/>
                <a:gd name="T77" fmla="*/ 15 h 1005"/>
                <a:gd name="T78" fmla="*/ 10357 w 16944"/>
                <a:gd name="T79" fmla="*/ 735 h 1005"/>
                <a:gd name="T80" fmla="*/ 11219 w 16944"/>
                <a:gd name="T81" fmla="*/ 746 h 1005"/>
                <a:gd name="T82" fmla="*/ 11691 w 16944"/>
                <a:gd name="T83" fmla="*/ 144 h 1005"/>
                <a:gd name="T84" fmla="*/ 12337 w 16944"/>
                <a:gd name="T85" fmla="*/ 52 h 1005"/>
                <a:gd name="T86" fmla="*/ 12065 w 16944"/>
                <a:gd name="T87" fmla="*/ 63 h 1005"/>
                <a:gd name="T88" fmla="*/ 12977 w 16944"/>
                <a:gd name="T89" fmla="*/ 61 h 1005"/>
                <a:gd name="T90" fmla="*/ 13573 w 16944"/>
                <a:gd name="T91" fmla="*/ 43 h 1005"/>
                <a:gd name="T92" fmla="*/ 13549 w 16944"/>
                <a:gd name="T93" fmla="*/ 783 h 1005"/>
                <a:gd name="T94" fmla="*/ 13441 w 16944"/>
                <a:gd name="T95" fmla="*/ 64 h 1005"/>
                <a:gd name="T96" fmla="*/ 13139 w 16944"/>
                <a:gd name="T97" fmla="*/ 538 h 1005"/>
                <a:gd name="T98" fmla="*/ 13873 w 16944"/>
                <a:gd name="T99" fmla="*/ 647 h 1005"/>
                <a:gd name="T100" fmla="*/ 14840 w 16944"/>
                <a:gd name="T101" fmla="*/ 943 h 1005"/>
                <a:gd name="T102" fmla="*/ 14866 w 16944"/>
                <a:gd name="T103" fmla="*/ 500 h 1005"/>
                <a:gd name="T104" fmla="*/ 14287 w 16944"/>
                <a:gd name="T105" fmla="*/ 36 h 1005"/>
                <a:gd name="T106" fmla="*/ 14221 w 16944"/>
                <a:gd name="T107" fmla="*/ 750 h 1005"/>
                <a:gd name="T108" fmla="*/ 14554 w 16944"/>
                <a:gd name="T109" fmla="*/ 64 h 1005"/>
                <a:gd name="T110" fmla="*/ 14412 w 16944"/>
                <a:gd name="T111" fmla="*/ 777 h 1005"/>
                <a:gd name="T112" fmla="*/ 14420 w 16944"/>
                <a:gd name="T113" fmla="*/ 43 h 1005"/>
                <a:gd name="T114" fmla="*/ 15386 w 16944"/>
                <a:gd name="T115" fmla="*/ 764 h 1005"/>
                <a:gd name="T116" fmla="*/ 14989 w 16944"/>
                <a:gd name="T117" fmla="*/ 58 h 1005"/>
                <a:gd name="T118" fmla="*/ 15480 w 16944"/>
                <a:gd name="T119" fmla="*/ 792 h 1005"/>
                <a:gd name="T120" fmla="*/ 16044 w 16944"/>
                <a:gd name="T121" fmla="*/ 722 h 1005"/>
                <a:gd name="T122" fmla="*/ 15805 w 16944"/>
                <a:gd name="T123" fmla="*/ 761 h 1005"/>
                <a:gd name="T124" fmla="*/ 16331 w 16944"/>
                <a:gd name="T125" fmla="*/ 761 h 100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944"/>
                <a:gd name="T190" fmla="*/ 0 h 1005"/>
                <a:gd name="T191" fmla="*/ 0 w 16944"/>
                <a:gd name="T192" fmla="*/ 0 h 100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944" h="1005">
                  <a:moveTo>
                    <a:pt x="792" y="15"/>
                  </a:moveTo>
                  <a:lnTo>
                    <a:pt x="537" y="15"/>
                  </a:lnTo>
                  <a:lnTo>
                    <a:pt x="537" y="45"/>
                  </a:lnTo>
                  <a:lnTo>
                    <a:pt x="554" y="46"/>
                  </a:lnTo>
                  <a:lnTo>
                    <a:pt x="570" y="48"/>
                  </a:lnTo>
                  <a:lnTo>
                    <a:pt x="584" y="51"/>
                  </a:lnTo>
                  <a:lnTo>
                    <a:pt x="595" y="54"/>
                  </a:lnTo>
                  <a:lnTo>
                    <a:pt x="606" y="59"/>
                  </a:lnTo>
                  <a:lnTo>
                    <a:pt x="615" y="64"/>
                  </a:lnTo>
                  <a:lnTo>
                    <a:pt x="623" y="69"/>
                  </a:lnTo>
                  <a:lnTo>
                    <a:pt x="630" y="76"/>
                  </a:lnTo>
                  <a:lnTo>
                    <a:pt x="635" y="83"/>
                  </a:lnTo>
                  <a:lnTo>
                    <a:pt x="640" y="91"/>
                  </a:lnTo>
                  <a:lnTo>
                    <a:pt x="643" y="101"/>
                  </a:lnTo>
                  <a:lnTo>
                    <a:pt x="646" y="110"/>
                  </a:lnTo>
                  <a:lnTo>
                    <a:pt x="647" y="121"/>
                  </a:lnTo>
                  <a:lnTo>
                    <a:pt x="649" y="133"/>
                  </a:lnTo>
                  <a:lnTo>
                    <a:pt x="649" y="144"/>
                  </a:lnTo>
                  <a:lnTo>
                    <a:pt x="649" y="157"/>
                  </a:lnTo>
                  <a:lnTo>
                    <a:pt x="649" y="513"/>
                  </a:lnTo>
                  <a:lnTo>
                    <a:pt x="649" y="529"/>
                  </a:lnTo>
                  <a:lnTo>
                    <a:pt x="649" y="546"/>
                  </a:lnTo>
                  <a:lnTo>
                    <a:pt x="648" y="565"/>
                  </a:lnTo>
                  <a:lnTo>
                    <a:pt x="646" y="584"/>
                  </a:lnTo>
                  <a:lnTo>
                    <a:pt x="643" y="605"/>
                  </a:lnTo>
                  <a:lnTo>
                    <a:pt x="639" y="627"/>
                  </a:lnTo>
                  <a:lnTo>
                    <a:pt x="632" y="647"/>
                  </a:lnTo>
                  <a:lnTo>
                    <a:pt x="624" y="668"/>
                  </a:lnTo>
                  <a:lnTo>
                    <a:pt x="618" y="677"/>
                  </a:lnTo>
                  <a:lnTo>
                    <a:pt x="613" y="687"/>
                  </a:lnTo>
                  <a:lnTo>
                    <a:pt x="606" y="696"/>
                  </a:lnTo>
                  <a:lnTo>
                    <a:pt x="599" y="705"/>
                  </a:lnTo>
                  <a:lnTo>
                    <a:pt x="591" y="713"/>
                  </a:lnTo>
                  <a:lnTo>
                    <a:pt x="582" y="722"/>
                  </a:lnTo>
                  <a:lnTo>
                    <a:pt x="573" y="729"/>
                  </a:lnTo>
                  <a:lnTo>
                    <a:pt x="562" y="737"/>
                  </a:lnTo>
                  <a:lnTo>
                    <a:pt x="551" y="743"/>
                  </a:lnTo>
                  <a:lnTo>
                    <a:pt x="539" y="748"/>
                  </a:lnTo>
                  <a:lnTo>
                    <a:pt x="525" y="754"/>
                  </a:lnTo>
                  <a:lnTo>
                    <a:pt x="511" y="758"/>
                  </a:lnTo>
                  <a:lnTo>
                    <a:pt x="496" y="761"/>
                  </a:lnTo>
                  <a:lnTo>
                    <a:pt x="480" y="763"/>
                  </a:lnTo>
                  <a:lnTo>
                    <a:pt x="462" y="764"/>
                  </a:lnTo>
                  <a:lnTo>
                    <a:pt x="443" y="765"/>
                  </a:lnTo>
                  <a:lnTo>
                    <a:pt x="428" y="764"/>
                  </a:lnTo>
                  <a:lnTo>
                    <a:pt x="414" y="763"/>
                  </a:lnTo>
                  <a:lnTo>
                    <a:pt x="400" y="761"/>
                  </a:lnTo>
                  <a:lnTo>
                    <a:pt x="389" y="758"/>
                  </a:lnTo>
                  <a:lnTo>
                    <a:pt x="377" y="755"/>
                  </a:lnTo>
                  <a:lnTo>
                    <a:pt x="366" y="749"/>
                  </a:lnTo>
                  <a:lnTo>
                    <a:pt x="357" y="745"/>
                  </a:lnTo>
                  <a:lnTo>
                    <a:pt x="347" y="739"/>
                  </a:lnTo>
                  <a:lnTo>
                    <a:pt x="339" y="732"/>
                  </a:lnTo>
                  <a:lnTo>
                    <a:pt x="331" y="726"/>
                  </a:lnTo>
                  <a:lnTo>
                    <a:pt x="324" y="719"/>
                  </a:lnTo>
                  <a:lnTo>
                    <a:pt x="318" y="710"/>
                  </a:lnTo>
                  <a:lnTo>
                    <a:pt x="312" y="703"/>
                  </a:lnTo>
                  <a:lnTo>
                    <a:pt x="307" y="694"/>
                  </a:lnTo>
                  <a:lnTo>
                    <a:pt x="303" y="686"/>
                  </a:lnTo>
                  <a:lnTo>
                    <a:pt x="299" y="676"/>
                  </a:lnTo>
                  <a:lnTo>
                    <a:pt x="291" y="658"/>
                  </a:lnTo>
                  <a:lnTo>
                    <a:pt x="287" y="639"/>
                  </a:lnTo>
                  <a:lnTo>
                    <a:pt x="283" y="620"/>
                  </a:lnTo>
                  <a:lnTo>
                    <a:pt x="281" y="602"/>
                  </a:lnTo>
                  <a:lnTo>
                    <a:pt x="279" y="568"/>
                  </a:lnTo>
                  <a:lnTo>
                    <a:pt x="277" y="540"/>
                  </a:lnTo>
                  <a:lnTo>
                    <a:pt x="277" y="150"/>
                  </a:lnTo>
                  <a:lnTo>
                    <a:pt x="279" y="133"/>
                  </a:lnTo>
                  <a:lnTo>
                    <a:pt x="280" y="117"/>
                  </a:lnTo>
                  <a:lnTo>
                    <a:pt x="282" y="103"/>
                  </a:lnTo>
                  <a:lnTo>
                    <a:pt x="284" y="91"/>
                  </a:lnTo>
                  <a:lnTo>
                    <a:pt x="288" y="82"/>
                  </a:lnTo>
                  <a:lnTo>
                    <a:pt x="292" y="73"/>
                  </a:lnTo>
                  <a:lnTo>
                    <a:pt x="299" y="66"/>
                  </a:lnTo>
                  <a:lnTo>
                    <a:pt x="305" y="61"/>
                  </a:lnTo>
                  <a:lnTo>
                    <a:pt x="311" y="56"/>
                  </a:lnTo>
                  <a:lnTo>
                    <a:pt x="320" y="53"/>
                  </a:lnTo>
                  <a:lnTo>
                    <a:pt x="329" y="50"/>
                  </a:lnTo>
                  <a:lnTo>
                    <a:pt x="340" y="49"/>
                  </a:lnTo>
                  <a:lnTo>
                    <a:pt x="363" y="46"/>
                  </a:lnTo>
                  <a:lnTo>
                    <a:pt x="391" y="45"/>
                  </a:lnTo>
                  <a:lnTo>
                    <a:pt x="391" y="15"/>
                  </a:lnTo>
                  <a:lnTo>
                    <a:pt x="0" y="15"/>
                  </a:lnTo>
                  <a:lnTo>
                    <a:pt x="0" y="45"/>
                  </a:lnTo>
                  <a:lnTo>
                    <a:pt x="22" y="47"/>
                  </a:lnTo>
                  <a:lnTo>
                    <a:pt x="41" y="49"/>
                  </a:lnTo>
                  <a:lnTo>
                    <a:pt x="50" y="51"/>
                  </a:lnTo>
                  <a:lnTo>
                    <a:pt x="58" y="54"/>
                  </a:lnTo>
                  <a:lnTo>
                    <a:pt x="65" y="58"/>
                  </a:lnTo>
                  <a:lnTo>
                    <a:pt x="71" y="63"/>
                  </a:lnTo>
                  <a:lnTo>
                    <a:pt x="76" y="68"/>
                  </a:lnTo>
                  <a:lnTo>
                    <a:pt x="80" y="74"/>
                  </a:lnTo>
                  <a:lnTo>
                    <a:pt x="85" y="83"/>
                  </a:lnTo>
                  <a:lnTo>
                    <a:pt x="88" y="94"/>
                  </a:lnTo>
                  <a:lnTo>
                    <a:pt x="91" y="104"/>
                  </a:lnTo>
                  <a:lnTo>
                    <a:pt x="92" y="118"/>
                  </a:lnTo>
                  <a:lnTo>
                    <a:pt x="93" y="133"/>
                  </a:lnTo>
                  <a:lnTo>
                    <a:pt x="94" y="150"/>
                  </a:lnTo>
                  <a:lnTo>
                    <a:pt x="94" y="540"/>
                  </a:lnTo>
                  <a:lnTo>
                    <a:pt x="94" y="562"/>
                  </a:lnTo>
                  <a:lnTo>
                    <a:pt x="95" y="583"/>
                  </a:lnTo>
                  <a:lnTo>
                    <a:pt x="97" y="601"/>
                  </a:lnTo>
                  <a:lnTo>
                    <a:pt x="100" y="619"/>
                  </a:lnTo>
                  <a:lnTo>
                    <a:pt x="103" y="634"/>
                  </a:lnTo>
                  <a:lnTo>
                    <a:pt x="106" y="649"/>
                  </a:lnTo>
                  <a:lnTo>
                    <a:pt x="110" y="663"/>
                  </a:lnTo>
                  <a:lnTo>
                    <a:pt x="115" y="674"/>
                  </a:lnTo>
                  <a:lnTo>
                    <a:pt x="121" y="686"/>
                  </a:lnTo>
                  <a:lnTo>
                    <a:pt x="126" y="696"/>
                  </a:lnTo>
                  <a:lnTo>
                    <a:pt x="132" y="706"/>
                  </a:lnTo>
                  <a:lnTo>
                    <a:pt x="140" y="715"/>
                  </a:lnTo>
                  <a:lnTo>
                    <a:pt x="156" y="733"/>
                  </a:lnTo>
                  <a:lnTo>
                    <a:pt x="173" y="750"/>
                  </a:lnTo>
                  <a:lnTo>
                    <a:pt x="187" y="762"/>
                  </a:lnTo>
                  <a:lnTo>
                    <a:pt x="202" y="773"/>
                  </a:lnTo>
                  <a:lnTo>
                    <a:pt x="218" y="782"/>
                  </a:lnTo>
                  <a:lnTo>
                    <a:pt x="234" y="790"/>
                  </a:lnTo>
                  <a:lnTo>
                    <a:pt x="250" y="797"/>
                  </a:lnTo>
                  <a:lnTo>
                    <a:pt x="267" y="802"/>
                  </a:lnTo>
                  <a:lnTo>
                    <a:pt x="283" y="808"/>
                  </a:lnTo>
                  <a:lnTo>
                    <a:pt x="300" y="811"/>
                  </a:lnTo>
                  <a:lnTo>
                    <a:pt x="316" y="814"/>
                  </a:lnTo>
                  <a:lnTo>
                    <a:pt x="331" y="817"/>
                  </a:lnTo>
                  <a:lnTo>
                    <a:pt x="346" y="818"/>
                  </a:lnTo>
                  <a:lnTo>
                    <a:pt x="361" y="819"/>
                  </a:lnTo>
                  <a:lnTo>
                    <a:pt x="387" y="821"/>
                  </a:lnTo>
                  <a:lnTo>
                    <a:pt x="409" y="821"/>
                  </a:lnTo>
                  <a:lnTo>
                    <a:pt x="436" y="820"/>
                  </a:lnTo>
                  <a:lnTo>
                    <a:pt x="465" y="817"/>
                  </a:lnTo>
                  <a:lnTo>
                    <a:pt x="480" y="815"/>
                  </a:lnTo>
                  <a:lnTo>
                    <a:pt x="496" y="812"/>
                  </a:lnTo>
                  <a:lnTo>
                    <a:pt x="510" y="808"/>
                  </a:lnTo>
                  <a:lnTo>
                    <a:pt x="526" y="803"/>
                  </a:lnTo>
                  <a:lnTo>
                    <a:pt x="541" y="798"/>
                  </a:lnTo>
                  <a:lnTo>
                    <a:pt x="556" y="792"/>
                  </a:lnTo>
                  <a:lnTo>
                    <a:pt x="571" y="785"/>
                  </a:lnTo>
                  <a:lnTo>
                    <a:pt x="585" y="777"/>
                  </a:lnTo>
                  <a:lnTo>
                    <a:pt x="598" y="768"/>
                  </a:lnTo>
                  <a:lnTo>
                    <a:pt x="611" y="758"/>
                  </a:lnTo>
                  <a:lnTo>
                    <a:pt x="624" y="747"/>
                  </a:lnTo>
                  <a:lnTo>
                    <a:pt x="634" y="735"/>
                  </a:lnTo>
                  <a:lnTo>
                    <a:pt x="643" y="725"/>
                  </a:lnTo>
                  <a:lnTo>
                    <a:pt x="651" y="713"/>
                  </a:lnTo>
                  <a:lnTo>
                    <a:pt x="659" y="701"/>
                  </a:lnTo>
                  <a:lnTo>
                    <a:pt x="666" y="688"/>
                  </a:lnTo>
                  <a:lnTo>
                    <a:pt x="671" y="674"/>
                  </a:lnTo>
                  <a:lnTo>
                    <a:pt x="678" y="659"/>
                  </a:lnTo>
                  <a:lnTo>
                    <a:pt x="682" y="645"/>
                  </a:lnTo>
                  <a:lnTo>
                    <a:pt x="686" y="630"/>
                  </a:lnTo>
                  <a:lnTo>
                    <a:pt x="694" y="599"/>
                  </a:lnTo>
                  <a:lnTo>
                    <a:pt x="698" y="570"/>
                  </a:lnTo>
                  <a:lnTo>
                    <a:pt x="701" y="541"/>
                  </a:lnTo>
                  <a:lnTo>
                    <a:pt x="702" y="513"/>
                  </a:lnTo>
                  <a:lnTo>
                    <a:pt x="702" y="142"/>
                  </a:lnTo>
                  <a:lnTo>
                    <a:pt x="702" y="129"/>
                  </a:lnTo>
                  <a:lnTo>
                    <a:pt x="703" y="117"/>
                  </a:lnTo>
                  <a:lnTo>
                    <a:pt x="705" y="106"/>
                  </a:lnTo>
                  <a:lnTo>
                    <a:pt x="707" y="97"/>
                  </a:lnTo>
                  <a:lnTo>
                    <a:pt x="711" y="88"/>
                  </a:lnTo>
                  <a:lnTo>
                    <a:pt x="714" y="81"/>
                  </a:lnTo>
                  <a:lnTo>
                    <a:pt x="718" y="74"/>
                  </a:lnTo>
                  <a:lnTo>
                    <a:pt x="723" y="68"/>
                  </a:lnTo>
                  <a:lnTo>
                    <a:pt x="729" y="64"/>
                  </a:lnTo>
                  <a:lnTo>
                    <a:pt x="736" y="60"/>
                  </a:lnTo>
                  <a:lnTo>
                    <a:pt x="743" y="55"/>
                  </a:lnTo>
                  <a:lnTo>
                    <a:pt x="751" y="53"/>
                  </a:lnTo>
                  <a:lnTo>
                    <a:pt x="770" y="48"/>
                  </a:lnTo>
                  <a:lnTo>
                    <a:pt x="792" y="45"/>
                  </a:lnTo>
                  <a:lnTo>
                    <a:pt x="792" y="15"/>
                  </a:lnTo>
                  <a:close/>
                  <a:moveTo>
                    <a:pt x="833" y="799"/>
                  </a:moveTo>
                  <a:lnTo>
                    <a:pt x="1096" y="799"/>
                  </a:lnTo>
                  <a:lnTo>
                    <a:pt x="1096" y="768"/>
                  </a:lnTo>
                  <a:lnTo>
                    <a:pt x="1081" y="767"/>
                  </a:lnTo>
                  <a:lnTo>
                    <a:pt x="1066" y="765"/>
                  </a:lnTo>
                  <a:lnTo>
                    <a:pt x="1054" y="763"/>
                  </a:lnTo>
                  <a:lnTo>
                    <a:pt x="1043" y="760"/>
                  </a:lnTo>
                  <a:lnTo>
                    <a:pt x="1033" y="756"/>
                  </a:lnTo>
                  <a:lnTo>
                    <a:pt x="1024" y="751"/>
                  </a:lnTo>
                  <a:lnTo>
                    <a:pt x="1016" y="746"/>
                  </a:lnTo>
                  <a:lnTo>
                    <a:pt x="1009" y="741"/>
                  </a:lnTo>
                  <a:lnTo>
                    <a:pt x="1004" y="733"/>
                  </a:lnTo>
                  <a:lnTo>
                    <a:pt x="999" y="726"/>
                  </a:lnTo>
                  <a:lnTo>
                    <a:pt x="995" y="718"/>
                  </a:lnTo>
                  <a:lnTo>
                    <a:pt x="992" y="708"/>
                  </a:lnTo>
                  <a:lnTo>
                    <a:pt x="990" y="696"/>
                  </a:lnTo>
                  <a:lnTo>
                    <a:pt x="988" y="685"/>
                  </a:lnTo>
                  <a:lnTo>
                    <a:pt x="988" y="671"/>
                  </a:lnTo>
                  <a:lnTo>
                    <a:pt x="987" y="656"/>
                  </a:lnTo>
                  <a:lnTo>
                    <a:pt x="987" y="191"/>
                  </a:lnTo>
                  <a:lnTo>
                    <a:pt x="1506" y="821"/>
                  </a:lnTo>
                  <a:lnTo>
                    <a:pt x="1536" y="821"/>
                  </a:lnTo>
                  <a:lnTo>
                    <a:pt x="1536" y="135"/>
                  </a:lnTo>
                  <a:lnTo>
                    <a:pt x="1536" y="116"/>
                  </a:lnTo>
                  <a:lnTo>
                    <a:pt x="1538" y="98"/>
                  </a:lnTo>
                  <a:lnTo>
                    <a:pt x="1540" y="90"/>
                  </a:lnTo>
                  <a:lnTo>
                    <a:pt x="1543" y="84"/>
                  </a:lnTo>
                  <a:lnTo>
                    <a:pt x="1546" y="78"/>
                  </a:lnTo>
                  <a:lnTo>
                    <a:pt x="1550" y="71"/>
                  </a:lnTo>
                  <a:lnTo>
                    <a:pt x="1556" y="67"/>
                  </a:lnTo>
                  <a:lnTo>
                    <a:pt x="1562" y="62"/>
                  </a:lnTo>
                  <a:lnTo>
                    <a:pt x="1569" y="58"/>
                  </a:lnTo>
                  <a:lnTo>
                    <a:pt x="1578" y="54"/>
                  </a:lnTo>
                  <a:lnTo>
                    <a:pt x="1589" y="51"/>
                  </a:lnTo>
                  <a:lnTo>
                    <a:pt x="1600" y="49"/>
                  </a:lnTo>
                  <a:lnTo>
                    <a:pt x="1614" y="47"/>
                  </a:lnTo>
                  <a:lnTo>
                    <a:pt x="1630" y="45"/>
                  </a:lnTo>
                  <a:lnTo>
                    <a:pt x="1630" y="15"/>
                  </a:lnTo>
                  <a:lnTo>
                    <a:pt x="1378" y="15"/>
                  </a:lnTo>
                  <a:lnTo>
                    <a:pt x="1378" y="45"/>
                  </a:lnTo>
                  <a:lnTo>
                    <a:pt x="1395" y="46"/>
                  </a:lnTo>
                  <a:lnTo>
                    <a:pt x="1410" y="48"/>
                  </a:lnTo>
                  <a:lnTo>
                    <a:pt x="1422" y="51"/>
                  </a:lnTo>
                  <a:lnTo>
                    <a:pt x="1435" y="54"/>
                  </a:lnTo>
                  <a:lnTo>
                    <a:pt x="1444" y="59"/>
                  </a:lnTo>
                  <a:lnTo>
                    <a:pt x="1454" y="64"/>
                  </a:lnTo>
                  <a:lnTo>
                    <a:pt x="1461" y="69"/>
                  </a:lnTo>
                  <a:lnTo>
                    <a:pt x="1468" y="76"/>
                  </a:lnTo>
                  <a:lnTo>
                    <a:pt x="1473" y="83"/>
                  </a:lnTo>
                  <a:lnTo>
                    <a:pt x="1477" y="91"/>
                  </a:lnTo>
                  <a:lnTo>
                    <a:pt x="1480" y="101"/>
                  </a:lnTo>
                  <a:lnTo>
                    <a:pt x="1483" y="110"/>
                  </a:lnTo>
                  <a:lnTo>
                    <a:pt x="1485" y="121"/>
                  </a:lnTo>
                  <a:lnTo>
                    <a:pt x="1486" y="133"/>
                  </a:lnTo>
                  <a:lnTo>
                    <a:pt x="1487" y="144"/>
                  </a:lnTo>
                  <a:lnTo>
                    <a:pt x="1487" y="157"/>
                  </a:lnTo>
                  <a:lnTo>
                    <a:pt x="1487" y="510"/>
                  </a:lnTo>
                  <a:lnTo>
                    <a:pt x="1483" y="510"/>
                  </a:lnTo>
                  <a:lnTo>
                    <a:pt x="1081" y="15"/>
                  </a:lnTo>
                  <a:lnTo>
                    <a:pt x="838" y="15"/>
                  </a:lnTo>
                  <a:lnTo>
                    <a:pt x="838" y="45"/>
                  </a:lnTo>
                  <a:lnTo>
                    <a:pt x="843" y="45"/>
                  </a:lnTo>
                  <a:lnTo>
                    <a:pt x="850" y="47"/>
                  </a:lnTo>
                  <a:lnTo>
                    <a:pt x="858" y="50"/>
                  </a:lnTo>
                  <a:lnTo>
                    <a:pt x="867" y="56"/>
                  </a:lnTo>
                  <a:lnTo>
                    <a:pt x="880" y="67"/>
                  </a:lnTo>
                  <a:lnTo>
                    <a:pt x="895" y="82"/>
                  </a:lnTo>
                  <a:lnTo>
                    <a:pt x="913" y="101"/>
                  </a:lnTo>
                  <a:lnTo>
                    <a:pt x="935" y="127"/>
                  </a:lnTo>
                  <a:lnTo>
                    <a:pt x="935" y="678"/>
                  </a:lnTo>
                  <a:lnTo>
                    <a:pt x="934" y="692"/>
                  </a:lnTo>
                  <a:lnTo>
                    <a:pt x="933" y="704"/>
                  </a:lnTo>
                  <a:lnTo>
                    <a:pt x="932" y="714"/>
                  </a:lnTo>
                  <a:lnTo>
                    <a:pt x="929" y="724"/>
                  </a:lnTo>
                  <a:lnTo>
                    <a:pt x="926" y="731"/>
                  </a:lnTo>
                  <a:lnTo>
                    <a:pt x="921" y="739"/>
                  </a:lnTo>
                  <a:lnTo>
                    <a:pt x="917" y="744"/>
                  </a:lnTo>
                  <a:lnTo>
                    <a:pt x="911" y="749"/>
                  </a:lnTo>
                  <a:lnTo>
                    <a:pt x="904" y="754"/>
                  </a:lnTo>
                  <a:lnTo>
                    <a:pt x="897" y="757"/>
                  </a:lnTo>
                  <a:lnTo>
                    <a:pt x="889" y="760"/>
                  </a:lnTo>
                  <a:lnTo>
                    <a:pt x="879" y="762"/>
                  </a:lnTo>
                  <a:lnTo>
                    <a:pt x="859" y="766"/>
                  </a:lnTo>
                  <a:lnTo>
                    <a:pt x="833" y="768"/>
                  </a:lnTo>
                  <a:lnTo>
                    <a:pt x="833" y="799"/>
                  </a:lnTo>
                  <a:close/>
                  <a:moveTo>
                    <a:pt x="2080" y="768"/>
                  </a:moveTo>
                  <a:lnTo>
                    <a:pt x="2057" y="767"/>
                  </a:lnTo>
                  <a:lnTo>
                    <a:pt x="2036" y="765"/>
                  </a:lnTo>
                  <a:lnTo>
                    <a:pt x="2026" y="763"/>
                  </a:lnTo>
                  <a:lnTo>
                    <a:pt x="2017" y="761"/>
                  </a:lnTo>
                  <a:lnTo>
                    <a:pt x="2009" y="758"/>
                  </a:lnTo>
                  <a:lnTo>
                    <a:pt x="2002" y="755"/>
                  </a:lnTo>
                  <a:lnTo>
                    <a:pt x="1995" y="749"/>
                  </a:lnTo>
                  <a:lnTo>
                    <a:pt x="1989" y="744"/>
                  </a:lnTo>
                  <a:lnTo>
                    <a:pt x="1984" y="738"/>
                  </a:lnTo>
                  <a:lnTo>
                    <a:pt x="1979" y="730"/>
                  </a:lnTo>
                  <a:lnTo>
                    <a:pt x="1976" y="722"/>
                  </a:lnTo>
                  <a:lnTo>
                    <a:pt x="1973" y="711"/>
                  </a:lnTo>
                  <a:lnTo>
                    <a:pt x="1972" y="700"/>
                  </a:lnTo>
                  <a:lnTo>
                    <a:pt x="1971" y="686"/>
                  </a:lnTo>
                  <a:lnTo>
                    <a:pt x="1971" y="127"/>
                  </a:lnTo>
                  <a:lnTo>
                    <a:pt x="1972" y="114"/>
                  </a:lnTo>
                  <a:lnTo>
                    <a:pt x="1974" y="101"/>
                  </a:lnTo>
                  <a:lnTo>
                    <a:pt x="1976" y="90"/>
                  </a:lnTo>
                  <a:lnTo>
                    <a:pt x="1980" y="82"/>
                  </a:lnTo>
                  <a:lnTo>
                    <a:pt x="1986" y="73"/>
                  </a:lnTo>
                  <a:lnTo>
                    <a:pt x="1992" y="67"/>
                  </a:lnTo>
                  <a:lnTo>
                    <a:pt x="1998" y="61"/>
                  </a:lnTo>
                  <a:lnTo>
                    <a:pt x="2006" y="56"/>
                  </a:lnTo>
                  <a:lnTo>
                    <a:pt x="2014" y="53"/>
                  </a:lnTo>
                  <a:lnTo>
                    <a:pt x="2023" y="50"/>
                  </a:lnTo>
                  <a:lnTo>
                    <a:pt x="2031" y="48"/>
                  </a:lnTo>
                  <a:lnTo>
                    <a:pt x="2041" y="47"/>
                  </a:lnTo>
                  <a:lnTo>
                    <a:pt x="2060" y="45"/>
                  </a:lnTo>
                  <a:lnTo>
                    <a:pt x="2080" y="45"/>
                  </a:lnTo>
                  <a:lnTo>
                    <a:pt x="2080" y="15"/>
                  </a:lnTo>
                  <a:lnTo>
                    <a:pt x="1674" y="15"/>
                  </a:lnTo>
                  <a:lnTo>
                    <a:pt x="1674" y="45"/>
                  </a:lnTo>
                  <a:lnTo>
                    <a:pt x="1694" y="46"/>
                  </a:lnTo>
                  <a:lnTo>
                    <a:pt x="1713" y="48"/>
                  </a:lnTo>
                  <a:lnTo>
                    <a:pt x="1723" y="50"/>
                  </a:lnTo>
                  <a:lnTo>
                    <a:pt x="1733" y="52"/>
                  </a:lnTo>
                  <a:lnTo>
                    <a:pt x="1741" y="54"/>
                  </a:lnTo>
                  <a:lnTo>
                    <a:pt x="1748" y="59"/>
                  </a:lnTo>
                  <a:lnTo>
                    <a:pt x="1756" y="63"/>
                  </a:lnTo>
                  <a:lnTo>
                    <a:pt x="1763" y="68"/>
                  </a:lnTo>
                  <a:lnTo>
                    <a:pt x="1769" y="74"/>
                  </a:lnTo>
                  <a:lnTo>
                    <a:pt x="1774" y="82"/>
                  </a:lnTo>
                  <a:lnTo>
                    <a:pt x="1778" y="91"/>
                  </a:lnTo>
                  <a:lnTo>
                    <a:pt x="1781" y="102"/>
                  </a:lnTo>
                  <a:lnTo>
                    <a:pt x="1782" y="114"/>
                  </a:lnTo>
                  <a:lnTo>
                    <a:pt x="1783" y="127"/>
                  </a:lnTo>
                  <a:lnTo>
                    <a:pt x="1783" y="686"/>
                  </a:lnTo>
                  <a:lnTo>
                    <a:pt x="1783" y="700"/>
                  </a:lnTo>
                  <a:lnTo>
                    <a:pt x="1781" y="711"/>
                  </a:lnTo>
                  <a:lnTo>
                    <a:pt x="1779" y="722"/>
                  </a:lnTo>
                  <a:lnTo>
                    <a:pt x="1775" y="730"/>
                  </a:lnTo>
                  <a:lnTo>
                    <a:pt x="1771" y="738"/>
                  </a:lnTo>
                  <a:lnTo>
                    <a:pt x="1765" y="744"/>
                  </a:lnTo>
                  <a:lnTo>
                    <a:pt x="1760" y="749"/>
                  </a:lnTo>
                  <a:lnTo>
                    <a:pt x="1753" y="755"/>
                  </a:lnTo>
                  <a:lnTo>
                    <a:pt x="1745" y="758"/>
                  </a:lnTo>
                  <a:lnTo>
                    <a:pt x="1737" y="761"/>
                  </a:lnTo>
                  <a:lnTo>
                    <a:pt x="1728" y="763"/>
                  </a:lnTo>
                  <a:lnTo>
                    <a:pt x="1719" y="765"/>
                  </a:lnTo>
                  <a:lnTo>
                    <a:pt x="1698" y="767"/>
                  </a:lnTo>
                  <a:lnTo>
                    <a:pt x="1674" y="768"/>
                  </a:lnTo>
                  <a:lnTo>
                    <a:pt x="1674" y="799"/>
                  </a:lnTo>
                  <a:lnTo>
                    <a:pt x="2080" y="799"/>
                  </a:lnTo>
                  <a:lnTo>
                    <a:pt x="2080" y="768"/>
                  </a:lnTo>
                  <a:close/>
                  <a:moveTo>
                    <a:pt x="2906" y="15"/>
                  </a:moveTo>
                  <a:lnTo>
                    <a:pt x="2658" y="15"/>
                  </a:lnTo>
                  <a:lnTo>
                    <a:pt x="2658" y="45"/>
                  </a:lnTo>
                  <a:lnTo>
                    <a:pt x="2681" y="47"/>
                  </a:lnTo>
                  <a:lnTo>
                    <a:pt x="2703" y="48"/>
                  </a:lnTo>
                  <a:lnTo>
                    <a:pt x="2720" y="51"/>
                  </a:lnTo>
                  <a:lnTo>
                    <a:pt x="2734" y="55"/>
                  </a:lnTo>
                  <a:lnTo>
                    <a:pt x="2740" y="59"/>
                  </a:lnTo>
                  <a:lnTo>
                    <a:pt x="2745" y="62"/>
                  </a:lnTo>
                  <a:lnTo>
                    <a:pt x="2749" y="66"/>
                  </a:lnTo>
                  <a:lnTo>
                    <a:pt x="2753" y="71"/>
                  </a:lnTo>
                  <a:lnTo>
                    <a:pt x="2756" y="77"/>
                  </a:lnTo>
                  <a:lnTo>
                    <a:pt x="2758" y="83"/>
                  </a:lnTo>
                  <a:lnTo>
                    <a:pt x="2759" y="89"/>
                  </a:lnTo>
                  <a:lnTo>
                    <a:pt x="2760" y="98"/>
                  </a:lnTo>
                  <a:lnTo>
                    <a:pt x="2759" y="106"/>
                  </a:lnTo>
                  <a:lnTo>
                    <a:pt x="2757" y="116"/>
                  </a:lnTo>
                  <a:lnTo>
                    <a:pt x="2754" y="125"/>
                  </a:lnTo>
                  <a:lnTo>
                    <a:pt x="2750" y="136"/>
                  </a:lnTo>
                  <a:lnTo>
                    <a:pt x="2742" y="156"/>
                  </a:lnTo>
                  <a:lnTo>
                    <a:pt x="2733" y="176"/>
                  </a:lnTo>
                  <a:lnTo>
                    <a:pt x="2587" y="559"/>
                  </a:lnTo>
                  <a:lnTo>
                    <a:pt x="2437" y="191"/>
                  </a:lnTo>
                  <a:lnTo>
                    <a:pt x="2426" y="166"/>
                  </a:lnTo>
                  <a:lnTo>
                    <a:pt x="2416" y="138"/>
                  </a:lnTo>
                  <a:lnTo>
                    <a:pt x="2410" y="125"/>
                  </a:lnTo>
                  <a:lnTo>
                    <a:pt x="2406" y="113"/>
                  </a:lnTo>
                  <a:lnTo>
                    <a:pt x="2404" y="102"/>
                  </a:lnTo>
                  <a:lnTo>
                    <a:pt x="2403" y="94"/>
                  </a:lnTo>
                  <a:lnTo>
                    <a:pt x="2403" y="86"/>
                  </a:lnTo>
                  <a:lnTo>
                    <a:pt x="2404" y="79"/>
                  </a:lnTo>
                  <a:lnTo>
                    <a:pt x="2406" y="72"/>
                  </a:lnTo>
                  <a:lnTo>
                    <a:pt x="2408" y="68"/>
                  </a:lnTo>
                  <a:lnTo>
                    <a:pt x="2411" y="63"/>
                  </a:lnTo>
                  <a:lnTo>
                    <a:pt x="2415" y="60"/>
                  </a:lnTo>
                  <a:lnTo>
                    <a:pt x="2420" y="56"/>
                  </a:lnTo>
                  <a:lnTo>
                    <a:pt x="2425" y="54"/>
                  </a:lnTo>
                  <a:lnTo>
                    <a:pt x="2438" y="50"/>
                  </a:lnTo>
                  <a:lnTo>
                    <a:pt x="2455" y="48"/>
                  </a:lnTo>
                  <a:lnTo>
                    <a:pt x="2476" y="46"/>
                  </a:lnTo>
                  <a:lnTo>
                    <a:pt x="2500" y="45"/>
                  </a:lnTo>
                  <a:lnTo>
                    <a:pt x="2500" y="15"/>
                  </a:lnTo>
                  <a:lnTo>
                    <a:pt x="2110" y="15"/>
                  </a:lnTo>
                  <a:lnTo>
                    <a:pt x="2110" y="45"/>
                  </a:lnTo>
                  <a:lnTo>
                    <a:pt x="2129" y="48"/>
                  </a:lnTo>
                  <a:lnTo>
                    <a:pt x="2143" y="51"/>
                  </a:lnTo>
                  <a:lnTo>
                    <a:pt x="2151" y="53"/>
                  </a:lnTo>
                  <a:lnTo>
                    <a:pt x="2157" y="55"/>
                  </a:lnTo>
                  <a:lnTo>
                    <a:pt x="2164" y="59"/>
                  </a:lnTo>
                  <a:lnTo>
                    <a:pt x="2169" y="62"/>
                  </a:lnTo>
                  <a:lnTo>
                    <a:pt x="2174" y="66"/>
                  </a:lnTo>
                  <a:lnTo>
                    <a:pt x="2179" y="71"/>
                  </a:lnTo>
                  <a:lnTo>
                    <a:pt x="2184" y="78"/>
                  </a:lnTo>
                  <a:lnTo>
                    <a:pt x="2189" y="84"/>
                  </a:lnTo>
                  <a:lnTo>
                    <a:pt x="2198" y="101"/>
                  </a:lnTo>
                  <a:lnTo>
                    <a:pt x="2208" y="124"/>
                  </a:lnTo>
                  <a:lnTo>
                    <a:pt x="2508" y="821"/>
                  </a:lnTo>
                  <a:lnTo>
                    <a:pt x="2538" y="821"/>
                  </a:lnTo>
                  <a:lnTo>
                    <a:pt x="2801" y="139"/>
                  </a:lnTo>
                  <a:lnTo>
                    <a:pt x="2811" y="117"/>
                  </a:lnTo>
                  <a:lnTo>
                    <a:pt x="2819" y="98"/>
                  </a:lnTo>
                  <a:lnTo>
                    <a:pt x="2824" y="90"/>
                  </a:lnTo>
                  <a:lnTo>
                    <a:pt x="2829" y="83"/>
                  </a:lnTo>
                  <a:lnTo>
                    <a:pt x="2834" y="77"/>
                  </a:lnTo>
                  <a:lnTo>
                    <a:pt x="2839" y="70"/>
                  </a:lnTo>
                  <a:lnTo>
                    <a:pt x="2846" y="66"/>
                  </a:lnTo>
                  <a:lnTo>
                    <a:pt x="2852" y="61"/>
                  </a:lnTo>
                  <a:lnTo>
                    <a:pt x="2858" y="58"/>
                  </a:lnTo>
                  <a:lnTo>
                    <a:pt x="2867" y="53"/>
                  </a:lnTo>
                  <a:lnTo>
                    <a:pt x="2875" y="51"/>
                  </a:lnTo>
                  <a:lnTo>
                    <a:pt x="2884" y="48"/>
                  </a:lnTo>
                  <a:lnTo>
                    <a:pt x="2894" y="47"/>
                  </a:lnTo>
                  <a:lnTo>
                    <a:pt x="2906" y="45"/>
                  </a:lnTo>
                  <a:lnTo>
                    <a:pt x="2906" y="15"/>
                  </a:lnTo>
                  <a:close/>
                  <a:moveTo>
                    <a:pt x="2925" y="45"/>
                  </a:moveTo>
                  <a:lnTo>
                    <a:pt x="2944" y="46"/>
                  </a:lnTo>
                  <a:lnTo>
                    <a:pt x="2963" y="48"/>
                  </a:lnTo>
                  <a:lnTo>
                    <a:pt x="2972" y="50"/>
                  </a:lnTo>
                  <a:lnTo>
                    <a:pt x="2980" y="52"/>
                  </a:lnTo>
                  <a:lnTo>
                    <a:pt x="2987" y="54"/>
                  </a:lnTo>
                  <a:lnTo>
                    <a:pt x="2995" y="59"/>
                  </a:lnTo>
                  <a:lnTo>
                    <a:pt x="3002" y="63"/>
                  </a:lnTo>
                  <a:lnTo>
                    <a:pt x="3008" y="68"/>
                  </a:lnTo>
                  <a:lnTo>
                    <a:pt x="3013" y="74"/>
                  </a:lnTo>
                  <a:lnTo>
                    <a:pt x="3018" y="82"/>
                  </a:lnTo>
                  <a:lnTo>
                    <a:pt x="3021" y="91"/>
                  </a:lnTo>
                  <a:lnTo>
                    <a:pt x="3023" y="102"/>
                  </a:lnTo>
                  <a:lnTo>
                    <a:pt x="3026" y="114"/>
                  </a:lnTo>
                  <a:lnTo>
                    <a:pt x="3027" y="127"/>
                  </a:lnTo>
                  <a:lnTo>
                    <a:pt x="3027" y="686"/>
                  </a:lnTo>
                  <a:lnTo>
                    <a:pt x="3026" y="700"/>
                  </a:lnTo>
                  <a:lnTo>
                    <a:pt x="3025" y="711"/>
                  </a:lnTo>
                  <a:lnTo>
                    <a:pt x="3022" y="722"/>
                  </a:lnTo>
                  <a:lnTo>
                    <a:pt x="3019" y="730"/>
                  </a:lnTo>
                  <a:lnTo>
                    <a:pt x="3015" y="738"/>
                  </a:lnTo>
                  <a:lnTo>
                    <a:pt x="3011" y="744"/>
                  </a:lnTo>
                  <a:lnTo>
                    <a:pt x="3005" y="749"/>
                  </a:lnTo>
                  <a:lnTo>
                    <a:pt x="2999" y="755"/>
                  </a:lnTo>
                  <a:lnTo>
                    <a:pt x="2993" y="758"/>
                  </a:lnTo>
                  <a:lnTo>
                    <a:pt x="2985" y="761"/>
                  </a:lnTo>
                  <a:lnTo>
                    <a:pt x="2977" y="763"/>
                  </a:lnTo>
                  <a:lnTo>
                    <a:pt x="2967" y="765"/>
                  </a:lnTo>
                  <a:lnTo>
                    <a:pt x="2947" y="767"/>
                  </a:lnTo>
                  <a:lnTo>
                    <a:pt x="2925" y="768"/>
                  </a:lnTo>
                  <a:lnTo>
                    <a:pt x="2925" y="799"/>
                  </a:lnTo>
                  <a:lnTo>
                    <a:pt x="3605" y="799"/>
                  </a:lnTo>
                  <a:lnTo>
                    <a:pt x="3649" y="559"/>
                  </a:lnTo>
                  <a:lnTo>
                    <a:pt x="3615" y="559"/>
                  </a:lnTo>
                  <a:lnTo>
                    <a:pt x="3609" y="575"/>
                  </a:lnTo>
                  <a:lnTo>
                    <a:pt x="3602" y="590"/>
                  </a:lnTo>
                  <a:lnTo>
                    <a:pt x="3594" y="603"/>
                  </a:lnTo>
                  <a:lnTo>
                    <a:pt x="3587" y="617"/>
                  </a:lnTo>
                  <a:lnTo>
                    <a:pt x="3578" y="630"/>
                  </a:lnTo>
                  <a:lnTo>
                    <a:pt x="3571" y="641"/>
                  </a:lnTo>
                  <a:lnTo>
                    <a:pt x="3562" y="653"/>
                  </a:lnTo>
                  <a:lnTo>
                    <a:pt x="3554" y="664"/>
                  </a:lnTo>
                  <a:lnTo>
                    <a:pt x="3544" y="673"/>
                  </a:lnTo>
                  <a:lnTo>
                    <a:pt x="3536" y="683"/>
                  </a:lnTo>
                  <a:lnTo>
                    <a:pt x="3526" y="691"/>
                  </a:lnTo>
                  <a:lnTo>
                    <a:pt x="3518" y="699"/>
                  </a:lnTo>
                  <a:lnTo>
                    <a:pt x="3499" y="712"/>
                  </a:lnTo>
                  <a:lnTo>
                    <a:pt x="3479" y="725"/>
                  </a:lnTo>
                  <a:lnTo>
                    <a:pt x="3459" y="735"/>
                  </a:lnTo>
                  <a:lnTo>
                    <a:pt x="3439" y="743"/>
                  </a:lnTo>
                  <a:lnTo>
                    <a:pt x="3417" y="749"/>
                  </a:lnTo>
                  <a:lnTo>
                    <a:pt x="3396" y="754"/>
                  </a:lnTo>
                  <a:lnTo>
                    <a:pt x="3375" y="758"/>
                  </a:lnTo>
                  <a:lnTo>
                    <a:pt x="3354" y="760"/>
                  </a:lnTo>
                  <a:lnTo>
                    <a:pt x="3333" y="761"/>
                  </a:lnTo>
                  <a:lnTo>
                    <a:pt x="3311" y="761"/>
                  </a:lnTo>
                  <a:lnTo>
                    <a:pt x="3286" y="761"/>
                  </a:lnTo>
                  <a:lnTo>
                    <a:pt x="3265" y="759"/>
                  </a:lnTo>
                  <a:lnTo>
                    <a:pt x="3255" y="757"/>
                  </a:lnTo>
                  <a:lnTo>
                    <a:pt x="3248" y="755"/>
                  </a:lnTo>
                  <a:lnTo>
                    <a:pt x="3241" y="753"/>
                  </a:lnTo>
                  <a:lnTo>
                    <a:pt x="3234" y="749"/>
                  </a:lnTo>
                  <a:lnTo>
                    <a:pt x="3229" y="745"/>
                  </a:lnTo>
                  <a:lnTo>
                    <a:pt x="3225" y="741"/>
                  </a:lnTo>
                  <a:lnTo>
                    <a:pt x="3221" y="736"/>
                  </a:lnTo>
                  <a:lnTo>
                    <a:pt x="3218" y="729"/>
                  </a:lnTo>
                  <a:lnTo>
                    <a:pt x="3216" y="723"/>
                  </a:lnTo>
                  <a:lnTo>
                    <a:pt x="3215" y="715"/>
                  </a:lnTo>
                  <a:lnTo>
                    <a:pt x="3214" y="707"/>
                  </a:lnTo>
                  <a:lnTo>
                    <a:pt x="3214" y="698"/>
                  </a:lnTo>
                  <a:lnTo>
                    <a:pt x="3214" y="420"/>
                  </a:lnTo>
                  <a:lnTo>
                    <a:pt x="3235" y="420"/>
                  </a:lnTo>
                  <a:lnTo>
                    <a:pt x="3254" y="421"/>
                  </a:lnTo>
                  <a:lnTo>
                    <a:pt x="3273" y="425"/>
                  </a:lnTo>
                  <a:lnTo>
                    <a:pt x="3290" y="428"/>
                  </a:lnTo>
                  <a:lnTo>
                    <a:pt x="3306" y="432"/>
                  </a:lnTo>
                  <a:lnTo>
                    <a:pt x="3320" y="438"/>
                  </a:lnTo>
                  <a:lnTo>
                    <a:pt x="3334" y="446"/>
                  </a:lnTo>
                  <a:lnTo>
                    <a:pt x="3345" y="454"/>
                  </a:lnTo>
                  <a:lnTo>
                    <a:pt x="3356" y="466"/>
                  </a:lnTo>
                  <a:lnTo>
                    <a:pt x="3367" y="477"/>
                  </a:lnTo>
                  <a:lnTo>
                    <a:pt x="3375" y="492"/>
                  </a:lnTo>
                  <a:lnTo>
                    <a:pt x="3382" y="508"/>
                  </a:lnTo>
                  <a:lnTo>
                    <a:pt x="3389" y="527"/>
                  </a:lnTo>
                  <a:lnTo>
                    <a:pt x="3394" y="547"/>
                  </a:lnTo>
                  <a:lnTo>
                    <a:pt x="3398" y="571"/>
                  </a:lnTo>
                  <a:lnTo>
                    <a:pt x="3402" y="596"/>
                  </a:lnTo>
                  <a:lnTo>
                    <a:pt x="3431" y="596"/>
                  </a:lnTo>
                  <a:lnTo>
                    <a:pt x="3431" y="207"/>
                  </a:lnTo>
                  <a:lnTo>
                    <a:pt x="3402" y="207"/>
                  </a:lnTo>
                  <a:lnTo>
                    <a:pt x="3397" y="232"/>
                  </a:lnTo>
                  <a:lnTo>
                    <a:pt x="3393" y="254"/>
                  </a:lnTo>
                  <a:lnTo>
                    <a:pt x="3387" y="275"/>
                  </a:lnTo>
                  <a:lnTo>
                    <a:pt x="3380" y="293"/>
                  </a:lnTo>
                  <a:lnTo>
                    <a:pt x="3372" y="309"/>
                  </a:lnTo>
                  <a:lnTo>
                    <a:pt x="3363" y="323"/>
                  </a:lnTo>
                  <a:lnTo>
                    <a:pt x="3354" y="336"/>
                  </a:lnTo>
                  <a:lnTo>
                    <a:pt x="3343" y="346"/>
                  </a:lnTo>
                  <a:lnTo>
                    <a:pt x="3331" y="355"/>
                  </a:lnTo>
                  <a:lnTo>
                    <a:pt x="3318" y="362"/>
                  </a:lnTo>
                  <a:lnTo>
                    <a:pt x="3303" y="367"/>
                  </a:lnTo>
                  <a:lnTo>
                    <a:pt x="3288" y="372"/>
                  </a:lnTo>
                  <a:lnTo>
                    <a:pt x="3271" y="375"/>
                  </a:lnTo>
                  <a:lnTo>
                    <a:pt x="3253" y="377"/>
                  </a:lnTo>
                  <a:lnTo>
                    <a:pt x="3234" y="378"/>
                  </a:lnTo>
                  <a:lnTo>
                    <a:pt x="3214" y="379"/>
                  </a:lnTo>
                  <a:lnTo>
                    <a:pt x="3214" y="108"/>
                  </a:lnTo>
                  <a:lnTo>
                    <a:pt x="3214" y="100"/>
                  </a:lnTo>
                  <a:lnTo>
                    <a:pt x="3215" y="92"/>
                  </a:lnTo>
                  <a:lnTo>
                    <a:pt x="3216" y="86"/>
                  </a:lnTo>
                  <a:lnTo>
                    <a:pt x="3218" y="80"/>
                  </a:lnTo>
                  <a:lnTo>
                    <a:pt x="3220" y="76"/>
                  </a:lnTo>
                  <a:lnTo>
                    <a:pt x="3224" y="70"/>
                  </a:lnTo>
                  <a:lnTo>
                    <a:pt x="3227" y="67"/>
                  </a:lnTo>
                  <a:lnTo>
                    <a:pt x="3232" y="64"/>
                  </a:lnTo>
                  <a:lnTo>
                    <a:pt x="3237" y="62"/>
                  </a:lnTo>
                  <a:lnTo>
                    <a:pt x="3243" y="60"/>
                  </a:lnTo>
                  <a:lnTo>
                    <a:pt x="3250" y="59"/>
                  </a:lnTo>
                  <a:lnTo>
                    <a:pt x="3259" y="58"/>
                  </a:lnTo>
                  <a:lnTo>
                    <a:pt x="3277" y="56"/>
                  </a:lnTo>
                  <a:lnTo>
                    <a:pt x="3300" y="56"/>
                  </a:lnTo>
                  <a:lnTo>
                    <a:pt x="3328" y="56"/>
                  </a:lnTo>
                  <a:lnTo>
                    <a:pt x="3355" y="58"/>
                  </a:lnTo>
                  <a:lnTo>
                    <a:pt x="3379" y="60"/>
                  </a:lnTo>
                  <a:lnTo>
                    <a:pt x="3403" y="63"/>
                  </a:lnTo>
                  <a:lnTo>
                    <a:pt x="3424" y="67"/>
                  </a:lnTo>
                  <a:lnTo>
                    <a:pt x="3444" y="73"/>
                  </a:lnTo>
                  <a:lnTo>
                    <a:pt x="3453" y="77"/>
                  </a:lnTo>
                  <a:lnTo>
                    <a:pt x="3463" y="81"/>
                  </a:lnTo>
                  <a:lnTo>
                    <a:pt x="3471" y="85"/>
                  </a:lnTo>
                  <a:lnTo>
                    <a:pt x="3480" y="90"/>
                  </a:lnTo>
                  <a:lnTo>
                    <a:pt x="3487" y="96"/>
                  </a:lnTo>
                  <a:lnTo>
                    <a:pt x="3495" y="101"/>
                  </a:lnTo>
                  <a:lnTo>
                    <a:pt x="3502" y="107"/>
                  </a:lnTo>
                  <a:lnTo>
                    <a:pt x="3508" y="115"/>
                  </a:lnTo>
                  <a:lnTo>
                    <a:pt x="3515" y="122"/>
                  </a:lnTo>
                  <a:lnTo>
                    <a:pt x="3521" y="131"/>
                  </a:lnTo>
                  <a:lnTo>
                    <a:pt x="3528" y="139"/>
                  </a:lnTo>
                  <a:lnTo>
                    <a:pt x="3533" y="149"/>
                  </a:lnTo>
                  <a:lnTo>
                    <a:pt x="3537" y="158"/>
                  </a:lnTo>
                  <a:lnTo>
                    <a:pt x="3542" y="169"/>
                  </a:lnTo>
                  <a:lnTo>
                    <a:pt x="3547" y="180"/>
                  </a:lnTo>
                  <a:lnTo>
                    <a:pt x="3551" y="192"/>
                  </a:lnTo>
                  <a:lnTo>
                    <a:pt x="3557" y="218"/>
                  </a:lnTo>
                  <a:lnTo>
                    <a:pt x="3564" y="248"/>
                  </a:lnTo>
                  <a:lnTo>
                    <a:pt x="3593" y="248"/>
                  </a:lnTo>
                  <a:lnTo>
                    <a:pt x="3593" y="15"/>
                  </a:lnTo>
                  <a:lnTo>
                    <a:pt x="2925" y="15"/>
                  </a:lnTo>
                  <a:lnTo>
                    <a:pt x="2925" y="45"/>
                  </a:lnTo>
                  <a:close/>
                  <a:moveTo>
                    <a:pt x="3999" y="105"/>
                  </a:moveTo>
                  <a:lnTo>
                    <a:pt x="4001" y="92"/>
                  </a:lnTo>
                  <a:lnTo>
                    <a:pt x="4004" y="82"/>
                  </a:lnTo>
                  <a:lnTo>
                    <a:pt x="4006" y="77"/>
                  </a:lnTo>
                  <a:lnTo>
                    <a:pt x="4008" y="73"/>
                  </a:lnTo>
                  <a:lnTo>
                    <a:pt x="4011" y="69"/>
                  </a:lnTo>
                  <a:lnTo>
                    <a:pt x="4015" y="67"/>
                  </a:lnTo>
                  <a:lnTo>
                    <a:pt x="4019" y="64"/>
                  </a:lnTo>
                  <a:lnTo>
                    <a:pt x="4024" y="62"/>
                  </a:lnTo>
                  <a:lnTo>
                    <a:pt x="4029" y="60"/>
                  </a:lnTo>
                  <a:lnTo>
                    <a:pt x="4036" y="59"/>
                  </a:lnTo>
                  <a:lnTo>
                    <a:pt x="4053" y="56"/>
                  </a:lnTo>
                  <a:lnTo>
                    <a:pt x="4074" y="56"/>
                  </a:lnTo>
                  <a:lnTo>
                    <a:pt x="4090" y="56"/>
                  </a:lnTo>
                  <a:lnTo>
                    <a:pt x="4106" y="59"/>
                  </a:lnTo>
                  <a:lnTo>
                    <a:pt x="4120" y="62"/>
                  </a:lnTo>
                  <a:lnTo>
                    <a:pt x="4133" y="66"/>
                  </a:lnTo>
                  <a:lnTo>
                    <a:pt x="4146" y="71"/>
                  </a:lnTo>
                  <a:lnTo>
                    <a:pt x="4158" y="78"/>
                  </a:lnTo>
                  <a:lnTo>
                    <a:pt x="4167" y="86"/>
                  </a:lnTo>
                  <a:lnTo>
                    <a:pt x="4177" y="96"/>
                  </a:lnTo>
                  <a:lnTo>
                    <a:pt x="4185" y="106"/>
                  </a:lnTo>
                  <a:lnTo>
                    <a:pt x="4193" y="118"/>
                  </a:lnTo>
                  <a:lnTo>
                    <a:pt x="4199" y="132"/>
                  </a:lnTo>
                  <a:lnTo>
                    <a:pt x="4203" y="146"/>
                  </a:lnTo>
                  <a:lnTo>
                    <a:pt x="4207" y="163"/>
                  </a:lnTo>
                  <a:lnTo>
                    <a:pt x="4211" y="181"/>
                  </a:lnTo>
                  <a:lnTo>
                    <a:pt x="4212" y="200"/>
                  </a:lnTo>
                  <a:lnTo>
                    <a:pt x="4213" y="221"/>
                  </a:lnTo>
                  <a:lnTo>
                    <a:pt x="4212" y="249"/>
                  </a:lnTo>
                  <a:lnTo>
                    <a:pt x="4210" y="273"/>
                  </a:lnTo>
                  <a:lnTo>
                    <a:pt x="4206" y="294"/>
                  </a:lnTo>
                  <a:lnTo>
                    <a:pt x="4201" y="314"/>
                  </a:lnTo>
                  <a:lnTo>
                    <a:pt x="4198" y="322"/>
                  </a:lnTo>
                  <a:lnTo>
                    <a:pt x="4194" y="330"/>
                  </a:lnTo>
                  <a:lnTo>
                    <a:pt x="4189" y="338"/>
                  </a:lnTo>
                  <a:lnTo>
                    <a:pt x="4185" y="345"/>
                  </a:lnTo>
                  <a:lnTo>
                    <a:pt x="4181" y="352"/>
                  </a:lnTo>
                  <a:lnTo>
                    <a:pt x="4176" y="357"/>
                  </a:lnTo>
                  <a:lnTo>
                    <a:pt x="4169" y="362"/>
                  </a:lnTo>
                  <a:lnTo>
                    <a:pt x="4163" y="367"/>
                  </a:lnTo>
                  <a:lnTo>
                    <a:pt x="4157" y="372"/>
                  </a:lnTo>
                  <a:lnTo>
                    <a:pt x="4149" y="376"/>
                  </a:lnTo>
                  <a:lnTo>
                    <a:pt x="4142" y="380"/>
                  </a:lnTo>
                  <a:lnTo>
                    <a:pt x="4134" y="383"/>
                  </a:lnTo>
                  <a:lnTo>
                    <a:pt x="4116" y="389"/>
                  </a:lnTo>
                  <a:lnTo>
                    <a:pt x="4097" y="393"/>
                  </a:lnTo>
                  <a:lnTo>
                    <a:pt x="4075" y="396"/>
                  </a:lnTo>
                  <a:lnTo>
                    <a:pt x="4052" y="399"/>
                  </a:lnTo>
                  <a:lnTo>
                    <a:pt x="4026" y="400"/>
                  </a:lnTo>
                  <a:lnTo>
                    <a:pt x="3999" y="401"/>
                  </a:lnTo>
                  <a:lnTo>
                    <a:pt x="3999" y="105"/>
                  </a:lnTo>
                  <a:close/>
                  <a:moveTo>
                    <a:pt x="4509" y="768"/>
                  </a:moveTo>
                  <a:lnTo>
                    <a:pt x="4498" y="768"/>
                  </a:lnTo>
                  <a:lnTo>
                    <a:pt x="4485" y="766"/>
                  </a:lnTo>
                  <a:lnTo>
                    <a:pt x="4479" y="764"/>
                  </a:lnTo>
                  <a:lnTo>
                    <a:pt x="4472" y="761"/>
                  </a:lnTo>
                  <a:lnTo>
                    <a:pt x="4466" y="756"/>
                  </a:lnTo>
                  <a:lnTo>
                    <a:pt x="4461" y="750"/>
                  </a:lnTo>
                  <a:lnTo>
                    <a:pt x="4228" y="420"/>
                  </a:lnTo>
                  <a:lnTo>
                    <a:pt x="4254" y="411"/>
                  </a:lnTo>
                  <a:lnTo>
                    <a:pt x="4283" y="399"/>
                  </a:lnTo>
                  <a:lnTo>
                    <a:pt x="4297" y="393"/>
                  </a:lnTo>
                  <a:lnTo>
                    <a:pt x="4312" y="384"/>
                  </a:lnTo>
                  <a:lnTo>
                    <a:pt x="4327" y="376"/>
                  </a:lnTo>
                  <a:lnTo>
                    <a:pt x="4342" y="365"/>
                  </a:lnTo>
                  <a:lnTo>
                    <a:pt x="4355" y="354"/>
                  </a:lnTo>
                  <a:lnTo>
                    <a:pt x="4367" y="341"/>
                  </a:lnTo>
                  <a:lnTo>
                    <a:pt x="4374" y="334"/>
                  </a:lnTo>
                  <a:lnTo>
                    <a:pt x="4379" y="326"/>
                  </a:lnTo>
                  <a:lnTo>
                    <a:pt x="4384" y="318"/>
                  </a:lnTo>
                  <a:lnTo>
                    <a:pt x="4388" y="309"/>
                  </a:lnTo>
                  <a:lnTo>
                    <a:pt x="4393" y="300"/>
                  </a:lnTo>
                  <a:lnTo>
                    <a:pt x="4397" y="290"/>
                  </a:lnTo>
                  <a:lnTo>
                    <a:pt x="4400" y="281"/>
                  </a:lnTo>
                  <a:lnTo>
                    <a:pt x="4402" y="270"/>
                  </a:lnTo>
                  <a:lnTo>
                    <a:pt x="4404" y="259"/>
                  </a:lnTo>
                  <a:lnTo>
                    <a:pt x="4406" y="247"/>
                  </a:lnTo>
                  <a:lnTo>
                    <a:pt x="4408" y="234"/>
                  </a:lnTo>
                  <a:lnTo>
                    <a:pt x="4408" y="221"/>
                  </a:lnTo>
                  <a:lnTo>
                    <a:pt x="4408" y="204"/>
                  </a:lnTo>
                  <a:lnTo>
                    <a:pt x="4405" y="187"/>
                  </a:lnTo>
                  <a:lnTo>
                    <a:pt x="4401" y="171"/>
                  </a:lnTo>
                  <a:lnTo>
                    <a:pt x="4397" y="156"/>
                  </a:lnTo>
                  <a:lnTo>
                    <a:pt x="4392" y="143"/>
                  </a:lnTo>
                  <a:lnTo>
                    <a:pt x="4384" y="129"/>
                  </a:lnTo>
                  <a:lnTo>
                    <a:pt x="4377" y="118"/>
                  </a:lnTo>
                  <a:lnTo>
                    <a:pt x="4368" y="107"/>
                  </a:lnTo>
                  <a:lnTo>
                    <a:pt x="4359" y="97"/>
                  </a:lnTo>
                  <a:lnTo>
                    <a:pt x="4348" y="87"/>
                  </a:lnTo>
                  <a:lnTo>
                    <a:pt x="4338" y="79"/>
                  </a:lnTo>
                  <a:lnTo>
                    <a:pt x="4326" y="70"/>
                  </a:lnTo>
                  <a:lnTo>
                    <a:pt x="4314" y="63"/>
                  </a:lnTo>
                  <a:lnTo>
                    <a:pt x="4302" y="56"/>
                  </a:lnTo>
                  <a:lnTo>
                    <a:pt x="4289" y="50"/>
                  </a:lnTo>
                  <a:lnTo>
                    <a:pt x="4275" y="45"/>
                  </a:lnTo>
                  <a:lnTo>
                    <a:pt x="4249" y="36"/>
                  </a:lnTo>
                  <a:lnTo>
                    <a:pt x="4221" y="29"/>
                  </a:lnTo>
                  <a:lnTo>
                    <a:pt x="4194" y="24"/>
                  </a:lnTo>
                  <a:lnTo>
                    <a:pt x="4167" y="19"/>
                  </a:lnTo>
                  <a:lnTo>
                    <a:pt x="4142" y="17"/>
                  </a:lnTo>
                  <a:lnTo>
                    <a:pt x="4118" y="16"/>
                  </a:lnTo>
                  <a:lnTo>
                    <a:pt x="4098" y="15"/>
                  </a:lnTo>
                  <a:lnTo>
                    <a:pt x="4081" y="15"/>
                  </a:lnTo>
                  <a:lnTo>
                    <a:pt x="3710" y="15"/>
                  </a:lnTo>
                  <a:lnTo>
                    <a:pt x="3710" y="45"/>
                  </a:lnTo>
                  <a:lnTo>
                    <a:pt x="3733" y="46"/>
                  </a:lnTo>
                  <a:lnTo>
                    <a:pt x="3754" y="49"/>
                  </a:lnTo>
                  <a:lnTo>
                    <a:pt x="3763" y="50"/>
                  </a:lnTo>
                  <a:lnTo>
                    <a:pt x="3771" y="53"/>
                  </a:lnTo>
                  <a:lnTo>
                    <a:pt x="3779" y="56"/>
                  </a:lnTo>
                  <a:lnTo>
                    <a:pt x="3786" y="61"/>
                  </a:lnTo>
                  <a:lnTo>
                    <a:pt x="3791" y="66"/>
                  </a:lnTo>
                  <a:lnTo>
                    <a:pt x="3797" y="73"/>
                  </a:lnTo>
                  <a:lnTo>
                    <a:pt x="3801" y="82"/>
                  </a:lnTo>
                  <a:lnTo>
                    <a:pt x="3804" y="91"/>
                  </a:lnTo>
                  <a:lnTo>
                    <a:pt x="3807" y="103"/>
                  </a:lnTo>
                  <a:lnTo>
                    <a:pt x="3809" y="117"/>
                  </a:lnTo>
                  <a:lnTo>
                    <a:pt x="3810" y="133"/>
                  </a:lnTo>
                  <a:lnTo>
                    <a:pt x="3810" y="150"/>
                  </a:lnTo>
                  <a:lnTo>
                    <a:pt x="3810" y="664"/>
                  </a:lnTo>
                  <a:lnTo>
                    <a:pt x="3810" y="681"/>
                  </a:lnTo>
                  <a:lnTo>
                    <a:pt x="3809" y="695"/>
                  </a:lnTo>
                  <a:lnTo>
                    <a:pt x="3808" y="708"/>
                  </a:lnTo>
                  <a:lnTo>
                    <a:pt x="3806" y="719"/>
                  </a:lnTo>
                  <a:lnTo>
                    <a:pt x="3803" y="728"/>
                  </a:lnTo>
                  <a:lnTo>
                    <a:pt x="3800" y="737"/>
                  </a:lnTo>
                  <a:lnTo>
                    <a:pt x="3795" y="743"/>
                  </a:lnTo>
                  <a:lnTo>
                    <a:pt x="3790" y="748"/>
                  </a:lnTo>
                  <a:lnTo>
                    <a:pt x="3784" y="754"/>
                  </a:lnTo>
                  <a:lnTo>
                    <a:pt x="3776" y="757"/>
                  </a:lnTo>
                  <a:lnTo>
                    <a:pt x="3768" y="760"/>
                  </a:lnTo>
                  <a:lnTo>
                    <a:pt x="3758" y="762"/>
                  </a:lnTo>
                  <a:lnTo>
                    <a:pt x="3736" y="766"/>
                  </a:lnTo>
                  <a:lnTo>
                    <a:pt x="3710" y="768"/>
                  </a:lnTo>
                  <a:lnTo>
                    <a:pt x="3710" y="799"/>
                  </a:lnTo>
                  <a:lnTo>
                    <a:pt x="4099" y="799"/>
                  </a:lnTo>
                  <a:lnTo>
                    <a:pt x="4099" y="768"/>
                  </a:lnTo>
                  <a:lnTo>
                    <a:pt x="4074" y="766"/>
                  </a:lnTo>
                  <a:lnTo>
                    <a:pt x="4053" y="762"/>
                  </a:lnTo>
                  <a:lnTo>
                    <a:pt x="4043" y="760"/>
                  </a:lnTo>
                  <a:lnTo>
                    <a:pt x="4035" y="757"/>
                  </a:lnTo>
                  <a:lnTo>
                    <a:pt x="4027" y="754"/>
                  </a:lnTo>
                  <a:lnTo>
                    <a:pt x="4021" y="748"/>
                  </a:lnTo>
                  <a:lnTo>
                    <a:pt x="4016" y="743"/>
                  </a:lnTo>
                  <a:lnTo>
                    <a:pt x="4010" y="737"/>
                  </a:lnTo>
                  <a:lnTo>
                    <a:pt x="4007" y="728"/>
                  </a:lnTo>
                  <a:lnTo>
                    <a:pt x="4004" y="719"/>
                  </a:lnTo>
                  <a:lnTo>
                    <a:pt x="4001" y="708"/>
                  </a:lnTo>
                  <a:lnTo>
                    <a:pt x="4000" y="695"/>
                  </a:lnTo>
                  <a:lnTo>
                    <a:pt x="3999" y="681"/>
                  </a:lnTo>
                  <a:lnTo>
                    <a:pt x="3999" y="664"/>
                  </a:lnTo>
                  <a:lnTo>
                    <a:pt x="3999" y="435"/>
                  </a:lnTo>
                  <a:lnTo>
                    <a:pt x="4028" y="435"/>
                  </a:lnTo>
                  <a:lnTo>
                    <a:pt x="4269" y="799"/>
                  </a:lnTo>
                  <a:lnTo>
                    <a:pt x="4509" y="799"/>
                  </a:lnTo>
                  <a:lnTo>
                    <a:pt x="4509" y="768"/>
                  </a:lnTo>
                  <a:close/>
                  <a:moveTo>
                    <a:pt x="5076" y="248"/>
                  </a:moveTo>
                  <a:lnTo>
                    <a:pt x="5076" y="0"/>
                  </a:lnTo>
                  <a:lnTo>
                    <a:pt x="5042" y="0"/>
                  </a:lnTo>
                  <a:lnTo>
                    <a:pt x="5037" y="14"/>
                  </a:lnTo>
                  <a:lnTo>
                    <a:pt x="5030" y="26"/>
                  </a:lnTo>
                  <a:lnTo>
                    <a:pt x="5026" y="31"/>
                  </a:lnTo>
                  <a:lnTo>
                    <a:pt x="5021" y="34"/>
                  </a:lnTo>
                  <a:lnTo>
                    <a:pt x="5013" y="36"/>
                  </a:lnTo>
                  <a:lnTo>
                    <a:pt x="5005" y="37"/>
                  </a:lnTo>
                  <a:lnTo>
                    <a:pt x="4998" y="37"/>
                  </a:lnTo>
                  <a:lnTo>
                    <a:pt x="4991" y="36"/>
                  </a:lnTo>
                  <a:lnTo>
                    <a:pt x="4984" y="34"/>
                  </a:lnTo>
                  <a:lnTo>
                    <a:pt x="4975" y="31"/>
                  </a:lnTo>
                  <a:lnTo>
                    <a:pt x="4956" y="26"/>
                  </a:lnTo>
                  <a:lnTo>
                    <a:pt x="4935" y="18"/>
                  </a:lnTo>
                  <a:lnTo>
                    <a:pt x="4912" y="12"/>
                  </a:lnTo>
                  <a:lnTo>
                    <a:pt x="4884" y="6"/>
                  </a:lnTo>
                  <a:lnTo>
                    <a:pt x="4869" y="4"/>
                  </a:lnTo>
                  <a:lnTo>
                    <a:pt x="4854" y="1"/>
                  </a:lnTo>
                  <a:lnTo>
                    <a:pt x="4838" y="0"/>
                  </a:lnTo>
                  <a:lnTo>
                    <a:pt x="4821" y="0"/>
                  </a:lnTo>
                  <a:lnTo>
                    <a:pt x="4800" y="0"/>
                  </a:lnTo>
                  <a:lnTo>
                    <a:pt x="4782" y="1"/>
                  </a:lnTo>
                  <a:lnTo>
                    <a:pt x="4764" y="4"/>
                  </a:lnTo>
                  <a:lnTo>
                    <a:pt x="4747" y="7"/>
                  </a:lnTo>
                  <a:lnTo>
                    <a:pt x="4732" y="11"/>
                  </a:lnTo>
                  <a:lnTo>
                    <a:pt x="4717" y="15"/>
                  </a:lnTo>
                  <a:lnTo>
                    <a:pt x="4702" y="21"/>
                  </a:lnTo>
                  <a:lnTo>
                    <a:pt x="4689" y="26"/>
                  </a:lnTo>
                  <a:lnTo>
                    <a:pt x="4677" y="32"/>
                  </a:lnTo>
                  <a:lnTo>
                    <a:pt x="4665" y="38"/>
                  </a:lnTo>
                  <a:lnTo>
                    <a:pt x="4654" y="46"/>
                  </a:lnTo>
                  <a:lnTo>
                    <a:pt x="4644" y="53"/>
                  </a:lnTo>
                  <a:lnTo>
                    <a:pt x="4635" y="62"/>
                  </a:lnTo>
                  <a:lnTo>
                    <a:pt x="4627" y="70"/>
                  </a:lnTo>
                  <a:lnTo>
                    <a:pt x="4618" y="79"/>
                  </a:lnTo>
                  <a:lnTo>
                    <a:pt x="4612" y="87"/>
                  </a:lnTo>
                  <a:lnTo>
                    <a:pt x="4605" y="97"/>
                  </a:lnTo>
                  <a:lnTo>
                    <a:pt x="4599" y="106"/>
                  </a:lnTo>
                  <a:lnTo>
                    <a:pt x="4594" y="116"/>
                  </a:lnTo>
                  <a:lnTo>
                    <a:pt x="4589" y="125"/>
                  </a:lnTo>
                  <a:lnTo>
                    <a:pt x="4581" y="144"/>
                  </a:lnTo>
                  <a:lnTo>
                    <a:pt x="4575" y="163"/>
                  </a:lnTo>
                  <a:lnTo>
                    <a:pt x="4571" y="181"/>
                  </a:lnTo>
                  <a:lnTo>
                    <a:pt x="4567" y="198"/>
                  </a:lnTo>
                  <a:lnTo>
                    <a:pt x="4566" y="214"/>
                  </a:lnTo>
                  <a:lnTo>
                    <a:pt x="4565" y="229"/>
                  </a:lnTo>
                  <a:lnTo>
                    <a:pt x="4565" y="250"/>
                  </a:lnTo>
                  <a:lnTo>
                    <a:pt x="4569" y="275"/>
                  </a:lnTo>
                  <a:lnTo>
                    <a:pt x="4572" y="290"/>
                  </a:lnTo>
                  <a:lnTo>
                    <a:pt x="4576" y="304"/>
                  </a:lnTo>
                  <a:lnTo>
                    <a:pt x="4582" y="320"/>
                  </a:lnTo>
                  <a:lnTo>
                    <a:pt x="4591" y="336"/>
                  </a:lnTo>
                  <a:lnTo>
                    <a:pt x="4601" y="352"/>
                  </a:lnTo>
                  <a:lnTo>
                    <a:pt x="4614" y="369"/>
                  </a:lnTo>
                  <a:lnTo>
                    <a:pt x="4630" y="387"/>
                  </a:lnTo>
                  <a:lnTo>
                    <a:pt x="4649" y="403"/>
                  </a:lnTo>
                  <a:lnTo>
                    <a:pt x="4661" y="413"/>
                  </a:lnTo>
                  <a:lnTo>
                    <a:pt x="4672" y="421"/>
                  </a:lnTo>
                  <a:lnTo>
                    <a:pt x="4685" y="431"/>
                  </a:lnTo>
                  <a:lnTo>
                    <a:pt x="4699" y="439"/>
                  </a:lnTo>
                  <a:lnTo>
                    <a:pt x="4729" y="458"/>
                  </a:lnTo>
                  <a:lnTo>
                    <a:pt x="4764" y="476"/>
                  </a:lnTo>
                  <a:lnTo>
                    <a:pt x="4843" y="513"/>
                  </a:lnTo>
                  <a:lnTo>
                    <a:pt x="4870" y="526"/>
                  </a:lnTo>
                  <a:lnTo>
                    <a:pt x="4896" y="539"/>
                  </a:lnTo>
                  <a:lnTo>
                    <a:pt x="4907" y="545"/>
                  </a:lnTo>
                  <a:lnTo>
                    <a:pt x="4918" y="552"/>
                  </a:lnTo>
                  <a:lnTo>
                    <a:pt x="4928" y="559"/>
                  </a:lnTo>
                  <a:lnTo>
                    <a:pt x="4937" y="566"/>
                  </a:lnTo>
                  <a:lnTo>
                    <a:pt x="4946" y="575"/>
                  </a:lnTo>
                  <a:lnTo>
                    <a:pt x="4953" y="583"/>
                  </a:lnTo>
                  <a:lnTo>
                    <a:pt x="4959" y="593"/>
                  </a:lnTo>
                  <a:lnTo>
                    <a:pt x="4965" y="602"/>
                  </a:lnTo>
                  <a:lnTo>
                    <a:pt x="4969" y="613"/>
                  </a:lnTo>
                  <a:lnTo>
                    <a:pt x="4972" y="626"/>
                  </a:lnTo>
                  <a:lnTo>
                    <a:pt x="4974" y="638"/>
                  </a:lnTo>
                  <a:lnTo>
                    <a:pt x="4975" y="652"/>
                  </a:lnTo>
                  <a:lnTo>
                    <a:pt x="4974" y="663"/>
                  </a:lnTo>
                  <a:lnTo>
                    <a:pt x="4971" y="680"/>
                  </a:lnTo>
                  <a:lnTo>
                    <a:pt x="4969" y="690"/>
                  </a:lnTo>
                  <a:lnTo>
                    <a:pt x="4965" y="701"/>
                  </a:lnTo>
                  <a:lnTo>
                    <a:pt x="4960" y="712"/>
                  </a:lnTo>
                  <a:lnTo>
                    <a:pt x="4954" y="724"/>
                  </a:lnTo>
                  <a:lnTo>
                    <a:pt x="4946" y="736"/>
                  </a:lnTo>
                  <a:lnTo>
                    <a:pt x="4936" y="746"/>
                  </a:lnTo>
                  <a:lnTo>
                    <a:pt x="4930" y="751"/>
                  </a:lnTo>
                  <a:lnTo>
                    <a:pt x="4923" y="757"/>
                  </a:lnTo>
                  <a:lnTo>
                    <a:pt x="4917" y="761"/>
                  </a:lnTo>
                  <a:lnTo>
                    <a:pt x="4910" y="765"/>
                  </a:lnTo>
                  <a:lnTo>
                    <a:pt x="4902" y="769"/>
                  </a:lnTo>
                  <a:lnTo>
                    <a:pt x="4894" y="773"/>
                  </a:lnTo>
                  <a:lnTo>
                    <a:pt x="4884" y="776"/>
                  </a:lnTo>
                  <a:lnTo>
                    <a:pt x="4875" y="779"/>
                  </a:lnTo>
                  <a:lnTo>
                    <a:pt x="4864" y="781"/>
                  </a:lnTo>
                  <a:lnTo>
                    <a:pt x="4852" y="782"/>
                  </a:lnTo>
                  <a:lnTo>
                    <a:pt x="4841" y="783"/>
                  </a:lnTo>
                  <a:lnTo>
                    <a:pt x="4828" y="784"/>
                  </a:lnTo>
                  <a:lnTo>
                    <a:pt x="4814" y="783"/>
                  </a:lnTo>
                  <a:lnTo>
                    <a:pt x="4802" y="782"/>
                  </a:lnTo>
                  <a:lnTo>
                    <a:pt x="4789" y="780"/>
                  </a:lnTo>
                  <a:lnTo>
                    <a:pt x="4777" y="778"/>
                  </a:lnTo>
                  <a:lnTo>
                    <a:pt x="4766" y="775"/>
                  </a:lnTo>
                  <a:lnTo>
                    <a:pt x="4754" y="770"/>
                  </a:lnTo>
                  <a:lnTo>
                    <a:pt x="4743" y="766"/>
                  </a:lnTo>
                  <a:lnTo>
                    <a:pt x="4733" y="761"/>
                  </a:lnTo>
                  <a:lnTo>
                    <a:pt x="4722" y="756"/>
                  </a:lnTo>
                  <a:lnTo>
                    <a:pt x="4713" y="749"/>
                  </a:lnTo>
                  <a:lnTo>
                    <a:pt x="4704" y="743"/>
                  </a:lnTo>
                  <a:lnTo>
                    <a:pt x="4695" y="737"/>
                  </a:lnTo>
                  <a:lnTo>
                    <a:pt x="4686" y="728"/>
                  </a:lnTo>
                  <a:lnTo>
                    <a:pt x="4679" y="721"/>
                  </a:lnTo>
                  <a:lnTo>
                    <a:pt x="4671" y="712"/>
                  </a:lnTo>
                  <a:lnTo>
                    <a:pt x="4664" y="704"/>
                  </a:lnTo>
                  <a:lnTo>
                    <a:pt x="4650" y="685"/>
                  </a:lnTo>
                  <a:lnTo>
                    <a:pt x="4637" y="666"/>
                  </a:lnTo>
                  <a:lnTo>
                    <a:pt x="4627" y="646"/>
                  </a:lnTo>
                  <a:lnTo>
                    <a:pt x="4617" y="625"/>
                  </a:lnTo>
                  <a:lnTo>
                    <a:pt x="4610" y="602"/>
                  </a:lnTo>
                  <a:lnTo>
                    <a:pt x="4602" y="580"/>
                  </a:lnTo>
                  <a:lnTo>
                    <a:pt x="4596" y="558"/>
                  </a:lnTo>
                  <a:lnTo>
                    <a:pt x="4592" y="537"/>
                  </a:lnTo>
                  <a:lnTo>
                    <a:pt x="4558" y="537"/>
                  </a:lnTo>
                  <a:lnTo>
                    <a:pt x="4558" y="821"/>
                  </a:lnTo>
                  <a:lnTo>
                    <a:pt x="4592" y="821"/>
                  </a:lnTo>
                  <a:lnTo>
                    <a:pt x="4595" y="809"/>
                  </a:lnTo>
                  <a:lnTo>
                    <a:pt x="4600" y="795"/>
                  </a:lnTo>
                  <a:lnTo>
                    <a:pt x="4605" y="790"/>
                  </a:lnTo>
                  <a:lnTo>
                    <a:pt x="4610" y="784"/>
                  </a:lnTo>
                  <a:lnTo>
                    <a:pt x="4613" y="782"/>
                  </a:lnTo>
                  <a:lnTo>
                    <a:pt x="4616" y="781"/>
                  </a:lnTo>
                  <a:lnTo>
                    <a:pt x="4620" y="780"/>
                  </a:lnTo>
                  <a:lnTo>
                    <a:pt x="4626" y="780"/>
                  </a:lnTo>
                  <a:lnTo>
                    <a:pt x="4632" y="780"/>
                  </a:lnTo>
                  <a:lnTo>
                    <a:pt x="4639" y="782"/>
                  </a:lnTo>
                  <a:lnTo>
                    <a:pt x="4647" y="784"/>
                  </a:lnTo>
                  <a:lnTo>
                    <a:pt x="4655" y="786"/>
                  </a:lnTo>
                  <a:lnTo>
                    <a:pt x="4673" y="793"/>
                  </a:lnTo>
                  <a:lnTo>
                    <a:pt x="4696" y="801"/>
                  </a:lnTo>
                  <a:lnTo>
                    <a:pt x="4721" y="809"/>
                  </a:lnTo>
                  <a:lnTo>
                    <a:pt x="4751" y="815"/>
                  </a:lnTo>
                  <a:lnTo>
                    <a:pt x="4768" y="817"/>
                  </a:lnTo>
                  <a:lnTo>
                    <a:pt x="4785" y="819"/>
                  </a:lnTo>
                  <a:lnTo>
                    <a:pt x="4804" y="821"/>
                  </a:lnTo>
                  <a:lnTo>
                    <a:pt x="4825" y="821"/>
                  </a:lnTo>
                  <a:lnTo>
                    <a:pt x="4844" y="821"/>
                  </a:lnTo>
                  <a:lnTo>
                    <a:pt x="4862" y="819"/>
                  </a:lnTo>
                  <a:lnTo>
                    <a:pt x="4880" y="818"/>
                  </a:lnTo>
                  <a:lnTo>
                    <a:pt x="4897" y="815"/>
                  </a:lnTo>
                  <a:lnTo>
                    <a:pt x="4914" y="812"/>
                  </a:lnTo>
                  <a:lnTo>
                    <a:pt x="4929" y="808"/>
                  </a:lnTo>
                  <a:lnTo>
                    <a:pt x="4943" y="803"/>
                  </a:lnTo>
                  <a:lnTo>
                    <a:pt x="4958" y="797"/>
                  </a:lnTo>
                  <a:lnTo>
                    <a:pt x="4971" y="792"/>
                  </a:lnTo>
                  <a:lnTo>
                    <a:pt x="4984" y="785"/>
                  </a:lnTo>
                  <a:lnTo>
                    <a:pt x="4995" y="778"/>
                  </a:lnTo>
                  <a:lnTo>
                    <a:pt x="5007" y="770"/>
                  </a:lnTo>
                  <a:lnTo>
                    <a:pt x="5018" y="763"/>
                  </a:lnTo>
                  <a:lnTo>
                    <a:pt x="5028" y="755"/>
                  </a:lnTo>
                  <a:lnTo>
                    <a:pt x="5038" y="746"/>
                  </a:lnTo>
                  <a:lnTo>
                    <a:pt x="5046" y="738"/>
                  </a:lnTo>
                  <a:lnTo>
                    <a:pt x="5055" y="728"/>
                  </a:lnTo>
                  <a:lnTo>
                    <a:pt x="5062" y="719"/>
                  </a:lnTo>
                  <a:lnTo>
                    <a:pt x="5068" y="709"/>
                  </a:lnTo>
                  <a:lnTo>
                    <a:pt x="5075" y="700"/>
                  </a:lnTo>
                  <a:lnTo>
                    <a:pt x="5081" y="689"/>
                  </a:lnTo>
                  <a:lnTo>
                    <a:pt x="5086" y="678"/>
                  </a:lnTo>
                  <a:lnTo>
                    <a:pt x="5091" y="669"/>
                  </a:lnTo>
                  <a:lnTo>
                    <a:pt x="5095" y="658"/>
                  </a:lnTo>
                  <a:lnTo>
                    <a:pt x="5101" y="637"/>
                  </a:lnTo>
                  <a:lnTo>
                    <a:pt x="5106" y="617"/>
                  </a:lnTo>
                  <a:lnTo>
                    <a:pt x="5109" y="597"/>
                  </a:lnTo>
                  <a:lnTo>
                    <a:pt x="5110" y="578"/>
                  </a:lnTo>
                  <a:lnTo>
                    <a:pt x="5109" y="555"/>
                  </a:lnTo>
                  <a:lnTo>
                    <a:pt x="5106" y="534"/>
                  </a:lnTo>
                  <a:lnTo>
                    <a:pt x="5101" y="513"/>
                  </a:lnTo>
                  <a:lnTo>
                    <a:pt x="5096" y="495"/>
                  </a:lnTo>
                  <a:lnTo>
                    <a:pt x="5088" y="477"/>
                  </a:lnTo>
                  <a:lnTo>
                    <a:pt x="5080" y="462"/>
                  </a:lnTo>
                  <a:lnTo>
                    <a:pt x="5072" y="447"/>
                  </a:lnTo>
                  <a:lnTo>
                    <a:pt x="5062" y="433"/>
                  </a:lnTo>
                  <a:lnTo>
                    <a:pt x="5051" y="420"/>
                  </a:lnTo>
                  <a:lnTo>
                    <a:pt x="5041" y="410"/>
                  </a:lnTo>
                  <a:lnTo>
                    <a:pt x="5030" y="399"/>
                  </a:lnTo>
                  <a:lnTo>
                    <a:pt x="5020" y="391"/>
                  </a:lnTo>
                  <a:lnTo>
                    <a:pt x="5009" y="383"/>
                  </a:lnTo>
                  <a:lnTo>
                    <a:pt x="5000" y="377"/>
                  </a:lnTo>
                  <a:lnTo>
                    <a:pt x="4990" y="372"/>
                  </a:lnTo>
                  <a:lnTo>
                    <a:pt x="4983" y="367"/>
                  </a:lnTo>
                  <a:lnTo>
                    <a:pt x="4813" y="281"/>
                  </a:lnTo>
                  <a:lnTo>
                    <a:pt x="4780" y="264"/>
                  </a:lnTo>
                  <a:lnTo>
                    <a:pt x="4753" y="249"/>
                  </a:lnTo>
                  <a:lnTo>
                    <a:pt x="4742" y="242"/>
                  </a:lnTo>
                  <a:lnTo>
                    <a:pt x="4733" y="234"/>
                  </a:lnTo>
                  <a:lnTo>
                    <a:pt x="4724" y="227"/>
                  </a:lnTo>
                  <a:lnTo>
                    <a:pt x="4717" y="219"/>
                  </a:lnTo>
                  <a:lnTo>
                    <a:pt x="4710" y="212"/>
                  </a:lnTo>
                  <a:lnTo>
                    <a:pt x="4705" y="205"/>
                  </a:lnTo>
                  <a:lnTo>
                    <a:pt x="4701" y="196"/>
                  </a:lnTo>
                  <a:lnTo>
                    <a:pt x="4698" y="188"/>
                  </a:lnTo>
                  <a:lnTo>
                    <a:pt x="4696" y="178"/>
                  </a:lnTo>
                  <a:lnTo>
                    <a:pt x="4695" y="169"/>
                  </a:lnTo>
                  <a:lnTo>
                    <a:pt x="4693" y="158"/>
                  </a:lnTo>
                  <a:lnTo>
                    <a:pt x="4693" y="146"/>
                  </a:lnTo>
                  <a:lnTo>
                    <a:pt x="4693" y="133"/>
                  </a:lnTo>
                  <a:lnTo>
                    <a:pt x="4696" y="120"/>
                  </a:lnTo>
                  <a:lnTo>
                    <a:pt x="4700" y="108"/>
                  </a:lnTo>
                  <a:lnTo>
                    <a:pt x="4704" y="98"/>
                  </a:lnTo>
                  <a:lnTo>
                    <a:pt x="4709" y="88"/>
                  </a:lnTo>
                  <a:lnTo>
                    <a:pt x="4717" y="79"/>
                  </a:lnTo>
                  <a:lnTo>
                    <a:pt x="4724" y="71"/>
                  </a:lnTo>
                  <a:lnTo>
                    <a:pt x="4733" y="64"/>
                  </a:lnTo>
                  <a:lnTo>
                    <a:pt x="4741" y="58"/>
                  </a:lnTo>
                  <a:lnTo>
                    <a:pt x="4752" y="52"/>
                  </a:lnTo>
                  <a:lnTo>
                    <a:pt x="4761" y="48"/>
                  </a:lnTo>
                  <a:lnTo>
                    <a:pt x="4772" y="44"/>
                  </a:lnTo>
                  <a:lnTo>
                    <a:pt x="4784" y="41"/>
                  </a:lnTo>
                  <a:lnTo>
                    <a:pt x="4794" y="40"/>
                  </a:lnTo>
                  <a:lnTo>
                    <a:pt x="4806" y="37"/>
                  </a:lnTo>
                  <a:lnTo>
                    <a:pt x="4817" y="37"/>
                  </a:lnTo>
                  <a:lnTo>
                    <a:pt x="4829" y="37"/>
                  </a:lnTo>
                  <a:lnTo>
                    <a:pt x="4842" y="38"/>
                  </a:lnTo>
                  <a:lnTo>
                    <a:pt x="4853" y="41"/>
                  </a:lnTo>
                  <a:lnTo>
                    <a:pt x="4865" y="44"/>
                  </a:lnTo>
                  <a:lnTo>
                    <a:pt x="4876" y="46"/>
                  </a:lnTo>
                  <a:lnTo>
                    <a:pt x="4886" y="50"/>
                  </a:lnTo>
                  <a:lnTo>
                    <a:pt x="4897" y="54"/>
                  </a:lnTo>
                  <a:lnTo>
                    <a:pt x="4906" y="60"/>
                  </a:lnTo>
                  <a:lnTo>
                    <a:pt x="4916" y="65"/>
                  </a:lnTo>
                  <a:lnTo>
                    <a:pt x="4925" y="70"/>
                  </a:lnTo>
                  <a:lnTo>
                    <a:pt x="4934" y="77"/>
                  </a:lnTo>
                  <a:lnTo>
                    <a:pt x="4943" y="83"/>
                  </a:lnTo>
                  <a:lnTo>
                    <a:pt x="4959" y="98"/>
                  </a:lnTo>
                  <a:lnTo>
                    <a:pt x="4974" y="113"/>
                  </a:lnTo>
                  <a:lnTo>
                    <a:pt x="4987" y="129"/>
                  </a:lnTo>
                  <a:lnTo>
                    <a:pt x="5000" y="146"/>
                  </a:lnTo>
                  <a:lnTo>
                    <a:pt x="5010" y="164"/>
                  </a:lnTo>
                  <a:lnTo>
                    <a:pt x="5020" y="181"/>
                  </a:lnTo>
                  <a:lnTo>
                    <a:pt x="5028" y="199"/>
                  </a:lnTo>
                  <a:lnTo>
                    <a:pt x="5036" y="216"/>
                  </a:lnTo>
                  <a:lnTo>
                    <a:pt x="5041" y="232"/>
                  </a:lnTo>
                  <a:lnTo>
                    <a:pt x="5046" y="248"/>
                  </a:lnTo>
                  <a:lnTo>
                    <a:pt x="5076" y="248"/>
                  </a:lnTo>
                  <a:close/>
                  <a:moveTo>
                    <a:pt x="5590" y="768"/>
                  </a:moveTo>
                  <a:lnTo>
                    <a:pt x="5567" y="767"/>
                  </a:lnTo>
                  <a:lnTo>
                    <a:pt x="5546" y="765"/>
                  </a:lnTo>
                  <a:lnTo>
                    <a:pt x="5536" y="763"/>
                  </a:lnTo>
                  <a:lnTo>
                    <a:pt x="5527" y="761"/>
                  </a:lnTo>
                  <a:lnTo>
                    <a:pt x="5518" y="758"/>
                  </a:lnTo>
                  <a:lnTo>
                    <a:pt x="5510" y="755"/>
                  </a:lnTo>
                  <a:lnTo>
                    <a:pt x="5503" y="749"/>
                  </a:lnTo>
                  <a:lnTo>
                    <a:pt x="5496" y="744"/>
                  </a:lnTo>
                  <a:lnTo>
                    <a:pt x="5491" y="738"/>
                  </a:lnTo>
                  <a:lnTo>
                    <a:pt x="5487" y="730"/>
                  </a:lnTo>
                  <a:lnTo>
                    <a:pt x="5482" y="722"/>
                  </a:lnTo>
                  <a:lnTo>
                    <a:pt x="5480" y="711"/>
                  </a:lnTo>
                  <a:lnTo>
                    <a:pt x="5478" y="700"/>
                  </a:lnTo>
                  <a:lnTo>
                    <a:pt x="5478" y="686"/>
                  </a:lnTo>
                  <a:lnTo>
                    <a:pt x="5478" y="127"/>
                  </a:lnTo>
                  <a:lnTo>
                    <a:pt x="5478" y="114"/>
                  </a:lnTo>
                  <a:lnTo>
                    <a:pt x="5480" y="101"/>
                  </a:lnTo>
                  <a:lnTo>
                    <a:pt x="5484" y="90"/>
                  </a:lnTo>
                  <a:lnTo>
                    <a:pt x="5488" y="82"/>
                  </a:lnTo>
                  <a:lnTo>
                    <a:pt x="5493" y="73"/>
                  </a:lnTo>
                  <a:lnTo>
                    <a:pt x="5498" y="67"/>
                  </a:lnTo>
                  <a:lnTo>
                    <a:pt x="5506" y="61"/>
                  </a:lnTo>
                  <a:lnTo>
                    <a:pt x="5513" y="56"/>
                  </a:lnTo>
                  <a:lnTo>
                    <a:pt x="5522" y="53"/>
                  </a:lnTo>
                  <a:lnTo>
                    <a:pt x="5530" y="50"/>
                  </a:lnTo>
                  <a:lnTo>
                    <a:pt x="5540" y="48"/>
                  </a:lnTo>
                  <a:lnTo>
                    <a:pt x="5549" y="47"/>
                  </a:lnTo>
                  <a:lnTo>
                    <a:pt x="5569" y="45"/>
                  </a:lnTo>
                  <a:lnTo>
                    <a:pt x="5590" y="45"/>
                  </a:lnTo>
                  <a:lnTo>
                    <a:pt x="5590" y="15"/>
                  </a:lnTo>
                  <a:lnTo>
                    <a:pt x="5185" y="15"/>
                  </a:lnTo>
                  <a:lnTo>
                    <a:pt x="5185" y="45"/>
                  </a:lnTo>
                  <a:lnTo>
                    <a:pt x="5205" y="46"/>
                  </a:lnTo>
                  <a:lnTo>
                    <a:pt x="5224" y="48"/>
                  </a:lnTo>
                  <a:lnTo>
                    <a:pt x="5234" y="50"/>
                  </a:lnTo>
                  <a:lnTo>
                    <a:pt x="5242" y="52"/>
                  </a:lnTo>
                  <a:lnTo>
                    <a:pt x="5251" y="54"/>
                  </a:lnTo>
                  <a:lnTo>
                    <a:pt x="5259" y="59"/>
                  </a:lnTo>
                  <a:lnTo>
                    <a:pt x="5266" y="63"/>
                  </a:lnTo>
                  <a:lnTo>
                    <a:pt x="5273" y="68"/>
                  </a:lnTo>
                  <a:lnTo>
                    <a:pt x="5279" y="74"/>
                  </a:lnTo>
                  <a:lnTo>
                    <a:pt x="5284" y="82"/>
                  </a:lnTo>
                  <a:lnTo>
                    <a:pt x="5289" y="91"/>
                  </a:lnTo>
                  <a:lnTo>
                    <a:pt x="5291" y="102"/>
                  </a:lnTo>
                  <a:lnTo>
                    <a:pt x="5293" y="114"/>
                  </a:lnTo>
                  <a:lnTo>
                    <a:pt x="5294" y="127"/>
                  </a:lnTo>
                  <a:lnTo>
                    <a:pt x="5294" y="686"/>
                  </a:lnTo>
                  <a:lnTo>
                    <a:pt x="5293" y="700"/>
                  </a:lnTo>
                  <a:lnTo>
                    <a:pt x="5292" y="711"/>
                  </a:lnTo>
                  <a:lnTo>
                    <a:pt x="5290" y="722"/>
                  </a:lnTo>
                  <a:lnTo>
                    <a:pt x="5285" y="730"/>
                  </a:lnTo>
                  <a:lnTo>
                    <a:pt x="5281" y="738"/>
                  </a:lnTo>
                  <a:lnTo>
                    <a:pt x="5276" y="744"/>
                  </a:lnTo>
                  <a:lnTo>
                    <a:pt x="5271" y="749"/>
                  </a:lnTo>
                  <a:lnTo>
                    <a:pt x="5263" y="755"/>
                  </a:lnTo>
                  <a:lnTo>
                    <a:pt x="5256" y="758"/>
                  </a:lnTo>
                  <a:lnTo>
                    <a:pt x="5247" y="761"/>
                  </a:lnTo>
                  <a:lnTo>
                    <a:pt x="5239" y="763"/>
                  </a:lnTo>
                  <a:lnTo>
                    <a:pt x="5229" y="765"/>
                  </a:lnTo>
                  <a:lnTo>
                    <a:pt x="5208" y="767"/>
                  </a:lnTo>
                  <a:lnTo>
                    <a:pt x="5185" y="768"/>
                  </a:lnTo>
                  <a:lnTo>
                    <a:pt x="5185" y="799"/>
                  </a:lnTo>
                  <a:lnTo>
                    <a:pt x="5590" y="799"/>
                  </a:lnTo>
                  <a:lnTo>
                    <a:pt x="5590" y="768"/>
                  </a:lnTo>
                  <a:close/>
                  <a:moveTo>
                    <a:pt x="5628" y="799"/>
                  </a:moveTo>
                  <a:lnTo>
                    <a:pt x="5996" y="799"/>
                  </a:lnTo>
                  <a:lnTo>
                    <a:pt x="6023" y="798"/>
                  </a:lnTo>
                  <a:lnTo>
                    <a:pt x="6049" y="796"/>
                  </a:lnTo>
                  <a:lnTo>
                    <a:pt x="6073" y="793"/>
                  </a:lnTo>
                  <a:lnTo>
                    <a:pt x="6098" y="788"/>
                  </a:lnTo>
                  <a:lnTo>
                    <a:pt x="6121" y="783"/>
                  </a:lnTo>
                  <a:lnTo>
                    <a:pt x="6143" y="777"/>
                  </a:lnTo>
                  <a:lnTo>
                    <a:pt x="6164" y="770"/>
                  </a:lnTo>
                  <a:lnTo>
                    <a:pt x="6185" y="763"/>
                  </a:lnTo>
                  <a:lnTo>
                    <a:pt x="6204" y="755"/>
                  </a:lnTo>
                  <a:lnTo>
                    <a:pt x="6223" y="745"/>
                  </a:lnTo>
                  <a:lnTo>
                    <a:pt x="6240" y="736"/>
                  </a:lnTo>
                  <a:lnTo>
                    <a:pt x="6257" y="725"/>
                  </a:lnTo>
                  <a:lnTo>
                    <a:pt x="6272" y="713"/>
                  </a:lnTo>
                  <a:lnTo>
                    <a:pt x="6287" y="702"/>
                  </a:lnTo>
                  <a:lnTo>
                    <a:pt x="6301" y="689"/>
                  </a:lnTo>
                  <a:lnTo>
                    <a:pt x="6314" y="675"/>
                  </a:lnTo>
                  <a:lnTo>
                    <a:pt x="6326" y="662"/>
                  </a:lnTo>
                  <a:lnTo>
                    <a:pt x="6338" y="647"/>
                  </a:lnTo>
                  <a:lnTo>
                    <a:pt x="6349" y="632"/>
                  </a:lnTo>
                  <a:lnTo>
                    <a:pt x="6358" y="616"/>
                  </a:lnTo>
                  <a:lnTo>
                    <a:pt x="6367" y="600"/>
                  </a:lnTo>
                  <a:lnTo>
                    <a:pt x="6375" y="583"/>
                  </a:lnTo>
                  <a:lnTo>
                    <a:pt x="6383" y="566"/>
                  </a:lnTo>
                  <a:lnTo>
                    <a:pt x="6389" y="549"/>
                  </a:lnTo>
                  <a:lnTo>
                    <a:pt x="6394" y="531"/>
                  </a:lnTo>
                  <a:lnTo>
                    <a:pt x="6400" y="513"/>
                  </a:lnTo>
                  <a:lnTo>
                    <a:pt x="6404" y="494"/>
                  </a:lnTo>
                  <a:lnTo>
                    <a:pt x="6407" y="475"/>
                  </a:lnTo>
                  <a:lnTo>
                    <a:pt x="6409" y="456"/>
                  </a:lnTo>
                  <a:lnTo>
                    <a:pt x="6411" y="437"/>
                  </a:lnTo>
                  <a:lnTo>
                    <a:pt x="6412" y="417"/>
                  </a:lnTo>
                  <a:lnTo>
                    <a:pt x="6412" y="397"/>
                  </a:lnTo>
                  <a:lnTo>
                    <a:pt x="6412" y="380"/>
                  </a:lnTo>
                  <a:lnTo>
                    <a:pt x="6411" y="363"/>
                  </a:lnTo>
                  <a:lnTo>
                    <a:pt x="6410" y="346"/>
                  </a:lnTo>
                  <a:lnTo>
                    <a:pt x="6408" y="329"/>
                  </a:lnTo>
                  <a:lnTo>
                    <a:pt x="6405" y="312"/>
                  </a:lnTo>
                  <a:lnTo>
                    <a:pt x="6401" y="296"/>
                  </a:lnTo>
                  <a:lnTo>
                    <a:pt x="6396" y="279"/>
                  </a:lnTo>
                  <a:lnTo>
                    <a:pt x="6391" y="262"/>
                  </a:lnTo>
                  <a:lnTo>
                    <a:pt x="6385" y="246"/>
                  </a:lnTo>
                  <a:lnTo>
                    <a:pt x="6378" y="229"/>
                  </a:lnTo>
                  <a:lnTo>
                    <a:pt x="6371" y="213"/>
                  </a:lnTo>
                  <a:lnTo>
                    <a:pt x="6362" y="197"/>
                  </a:lnTo>
                  <a:lnTo>
                    <a:pt x="6353" y="182"/>
                  </a:lnTo>
                  <a:lnTo>
                    <a:pt x="6342" y="168"/>
                  </a:lnTo>
                  <a:lnTo>
                    <a:pt x="6332" y="153"/>
                  </a:lnTo>
                  <a:lnTo>
                    <a:pt x="6320" y="139"/>
                  </a:lnTo>
                  <a:lnTo>
                    <a:pt x="6306" y="125"/>
                  </a:lnTo>
                  <a:lnTo>
                    <a:pt x="6293" y="113"/>
                  </a:lnTo>
                  <a:lnTo>
                    <a:pt x="6278" y="100"/>
                  </a:lnTo>
                  <a:lnTo>
                    <a:pt x="6262" y="88"/>
                  </a:lnTo>
                  <a:lnTo>
                    <a:pt x="6245" y="78"/>
                  </a:lnTo>
                  <a:lnTo>
                    <a:pt x="6227" y="67"/>
                  </a:lnTo>
                  <a:lnTo>
                    <a:pt x="6208" y="59"/>
                  </a:lnTo>
                  <a:lnTo>
                    <a:pt x="6188" y="49"/>
                  </a:lnTo>
                  <a:lnTo>
                    <a:pt x="6167" y="42"/>
                  </a:lnTo>
                  <a:lnTo>
                    <a:pt x="6144" y="35"/>
                  </a:lnTo>
                  <a:lnTo>
                    <a:pt x="6120" y="29"/>
                  </a:lnTo>
                  <a:lnTo>
                    <a:pt x="6096" y="24"/>
                  </a:lnTo>
                  <a:lnTo>
                    <a:pt x="6070" y="21"/>
                  </a:lnTo>
                  <a:lnTo>
                    <a:pt x="6043" y="17"/>
                  </a:lnTo>
                  <a:lnTo>
                    <a:pt x="6014" y="15"/>
                  </a:lnTo>
                  <a:lnTo>
                    <a:pt x="5984" y="15"/>
                  </a:lnTo>
                  <a:lnTo>
                    <a:pt x="5628" y="15"/>
                  </a:lnTo>
                  <a:lnTo>
                    <a:pt x="5628" y="45"/>
                  </a:lnTo>
                  <a:lnTo>
                    <a:pt x="5647" y="46"/>
                  </a:lnTo>
                  <a:lnTo>
                    <a:pt x="5664" y="48"/>
                  </a:lnTo>
                  <a:lnTo>
                    <a:pt x="5672" y="50"/>
                  </a:lnTo>
                  <a:lnTo>
                    <a:pt x="5680" y="52"/>
                  </a:lnTo>
                  <a:lnTo>
                    <a:pt x="5688" y="54"/>
                  </a:lnTo>
                  <a:lnTo>
                    <a:pt x="5695" y="58"/>
                  </a:lnTo>
                  <a:lnTo>
                    <a:pt x="5702" y="62"/>
                  </a:lnTo>
                  <a:lnTo>
                    <a:pt x="5708" y="67"/>
                  </a:lnTo>
                  <a:lnTo>
                    <a:pt x="5712" y="73"/>
                  </a:lnTo>
                  <a:lnTo>
                    <a:pt x="5718" y="81"/>
                  </a:lnTo>
                  <a:lnTo>
                    <a:pt x="5721" y="89"/>
                  </a:lnTo>
                  <a:lnTo>
                    <a:pt x="5724" y="99"/>
                  </a:lnTo>
                  <a:lnTo>
                    <a:pt x="5725" y="110"/>
                  </a:lnTo>
                  <a:lnTo>
                    <a:pt x="5726" y="124"/>
                  </a:lnTo>
                  <a:lnTo>
                    <a:pt x="5726" y="693"/>
                  </a:lnTo>
                  <a:lnTo>
                    <a:pt x="5725" y="702"/>
                  </a:lnTo>
                  <a:lnTo>
                    <a:pt x="5725" y="709"/>
                  </a:lnTo>
                  <a:lnTo>
                    <a:pt x="5723" y="717"/>
                  </a:lnTo>
                  <a:lnTo>
                    <a:pt x="5721" y="723"/>
                  </a:lnTo>
                  <a:lnTo>
                    <a:pt x="5718" y="729"/>
                  </a:lnTo>
                  <a:lnTo>
                    <a:pt x="5714" y="736"/>
                  </a:lnTo>
                  <a:lnTo>
                    <a:pt x="5710" y="742"/>
                  </a:lnTo>
                  <a:lnTo>
                    <a:pt x="5705" y="747"/>
                  </a:lnTo>
                  <a:lnTo>
                    <a:pt x="5698" y="751"/>
                  </a:lnTo>
                  <a:lnTo>
                    <a:pt x="5692" y="756"/>
                  </a:lnTo>
                  <a:lnTo>
                    <a:pt x="5684" y="760"/>
                  </a:lnTo>
                  <a:lnTo>
                    <a:pt x="5675" y="763"/>
                  </a:lnTo>
                  <a:lnTo>
                    <a:pt x="5665" y="765"/>
                  </a:lnTo>
                  <a:lnTo>
                    <a:pt x="5654" y="767"/>
                  </a:lnTo>
                  <a:lnTo>
                    <a:pt x="5641" y="768"/>
                  </a:lnTo>
                  <a:lnTo>
                    <a:pt x="5628" y="768"/>
                  </a:lnTo>
                  <a:lnTo>
                    <a:pt x="5628" y="799"/>
                  </a:lnTo>
                  <a:close/>
                  <a:moveTo>
                    <a:pt x="5913" y="108"/>
                  </a:moveTo>
                  <a:lnTo>
                    <a:pt x="5912" y="99"/>
                  </a:lnTo>
                  <a:lnTo>
                    <a:pt x="5912" y="89"/>
                  </a:lnTo>
                  <a:lnTo>
                    <a:pt x="5913" y="85"/>
                  </a:lnTo>
                  <a:lnTo>
                    <a:pt x="5915" y="81"/>
                  </a:lnTo>
                  <a:lnTo>
                    <a:pt x="5917" y="77"/>
                  </a:lnTo>
                  <a:lnTo>
                    <a:pt x="5920" y="72"/>
                  </a:lnTo>
                  <a:lnTo>
                    <a:pt x="5923" y="69"/>
                  </a:lnTo>
                  <a:lnTo>
                    <a:pt x="5928" y="66"/>
                  </a:lnTo>
                  <a:lnTo>
                    <a:pt x="5934" y="63"/>
                  </a:lnTo>
                  <a:lnTo>
                    <a:pt x="5941" y="61"/>
                  </a:lnTo>
                  <a:lnTo>
                    <a:pt x="5949" y="59"/>
                  </a:lnTo>
                  <a:lnTo>
                    <a:pt x="5960" y="58"/>
                  </a:lnTo>
                  <a:lnTo>
                    <a:pt x="5972" y="56"/>
                  </a:lnTo>
                  <a:lnTo>
                    <a:pt x="5984" y="56"/>
                  </a:lnTo>
                  <a:lnTo>
                    <a:pt x="6002" y="56"/>
                  </a:lnTo>
                  <a:lnTo>
                    <a:pt x="6020" y="59"/>
                  </a:lnTo>
                  <a:lnTo>
                    <a:pt x="6036" y="63"/>
                  </a:lnTo>
                  <a:lnTo>
                    <a:pt x="6051" y="67"/>
                  </a:lnTo>
                  <a:lnTo>
                    <a:pt x="6066" y="72"/>
                  </a:lnTo>
                  <a:lnTo>
                    <a:pt x="6080" y="80"/>
                  </a:lnTo>
                  <a:lnTo>
                    <a:pt x="6092" y="87"/>
                  </a:lnTo>
                  <a:lnTo>
                    <a:pt x="6104" y="96"/>
                  </a:lnTo>
                  <a:lnTo>
                    <a:pt x="6115" y="106"/>
                  </a:lnTo>
                  <a:lnTo>
                    <a:pt x="6125" y="116"/>
                  </a:lnTo>
                  <a:lnTo>
                    <a:pt x="6135" y="127"/>
                  </a:lnTo>
                  <a:lnTo>
                    <a:pt x="6143" y="139"/>
                  </a:lnTo>
                  <a:lnTo>
                    <a:pt x="6152" y="152"/>
                  </a:lnTo>
                  <a:lnTo>
                    <a:pt x="6159" y="164"/>
                  </a:lnTo>
                  <a:lnTo>
                    <a:pt x="6165" y="178"/>
                  </a:lnTo>
                  <a:lnTo>
                    <a:pt x="6172" y="192"/>
                  </a:lnTo>
                  <a:lnTo>
                    <a:pt x="6177" y="206"/>
                  </a:lnTo>
                  <a:lnTo>
                    <a:pt x="6182" y="220"/>
                  </a:lnTo>
                  <a:lnTo>
                    <a:pt x="6187" y="235"/>
                  </a:lnTo>
                  <a:lnTo>
                    <a:pt x="6191" y="249"/>
                  </a:lnTo>
                  <a:lnTo>
                    <a:pt x="6197" y="279"/>
                  </a:lnTo>
                  <a:lnTo>
                    <a:pt x="6203" y="308"/>
                  </a:lnTo>
                  <a:lnTo>
                    <a:pt x="6206" y="336"/>
                  </a:lnTo>
                  <a:lnTo>
                    <a:pt x="6208" y="362"/>
                  </a:lnTo>
                  <a:lnTo>
                    <a:pt x="6210" y="387"/>
                  </a:lnTo>
                  <a:lnTo>
                    <a:pt x="6210" y="409"/>
                  </a:lnTo>
                  <a:lnTo>
                    <a:pt x="6210" y="434"/>
                  </a:lnTo>
                  <a:lnTo>
                    <a:pt x="6209" y="457"/>
                  </a:lnTo>
                  <a:lnTo>
                    <a:pt x="6207" y="481"/>
                  </a:lnTo>
                  <a:lnTo>
                    <a:pt x="6206" y="503"/>
                  </a:lnTo>
                  <a:lnTo>
                    <a:pt x="6203" y="523"/>
                  </a:lnTo>
                  <a:lnTo>
                    <a:pt x="6199" y="543"/>
                  </a:lnTo>
                  <a:lnTo>
                    <a:pt x="6196" y="561"/>
                  </a:lnTo>
                  <a:lnTo>
                    <a:pt x="6192" y="579"/>
                  </a:lnTo>
                  <a:lnTo>
                    <a:pt x="6188" y="595"/>
                  </a:lnTo>
                  <a:lnTo>
                    <a:pt x="6182" y="611"/>
                  </a:lnTo>
                  <a:lnTo>
                    <a:pt x="6177" y="626"/>
                  </a:lnTo>
                  <a:lnTo>
                    <a:pt x="6171" y="639"/>
                  </a:lnTo>
                  <a:lnTo>
                    <a:pt x="6164" y="652"/>
                  </a:lnTo>
                  <a:lnTo>
                    <a:pt x="6158" y="665"/>
                  </a:lnTo>
                  <a:lnTo>
                    <a:pt x="6151" y="675"/>
                  </a:lnTo>
                  <a:lnTo>
                    <a:pt x="6143" y="686"/>
                  </a:lnTo>
                  <a:lnTo>
                    <a:pt x="6135" y="695"/>
                  </a:lnTo>
                  <a:lnTo>
                    <a:pt x="6127" y="704"/>
                  </a:lnTo>
                  <a:lnTo>
                    <a:pt x="6118" y="712"/>
                  </a:lnTo>
                  <a:lnTo>
                    <a:pt x="6109" y="720"/>
                  </a:lnTo>
                  <a:lnTo>
                    <a:pt x="6100" y="726"/>
                  </a:lnTo>
                  <a:lnTo>
                    <a:pt x="6090" y="731"/>
                  </a:lnTo>
                  <a:lnTo>
                    <a:pt x="6081" y="737"/>
                  </a:lnTo>
                  <a:lnTo>
                    <a:pt x="6070" y="742"/>
                  </a:lnTo>
                  <a:lnTo>
                    <a:pt x="6060" y="745"/>
                  </a:lnTo>
                  <a:lnTo>
                    <a:pt x="6049" y="749"/>
                  </a:lnTo>
                  <a:lnTo>
                    <a:pt x="6038" y="751"/>
                  </a:lnTo>
                  <a:lnTo>
                    <a:pt x="6028" y="754"/>
                  </a:lnTo>
                  <a:lnTo>
                    <a:pt x="6005" y="757"/>
                  </a:lnTo>
                  <a:lnTo>
                    <a:pt x="5981" y="758"/>
                  </a:lnTo>
                  <a:lnTo>
                    <a:pt x="5971" y="758"/>
                  </a:lnTo>
                  <a:lnTo>
                    <a:pt x="5962" y="757"/>
                  </a:lnTo>
                  <a:lnTo>
                    <a:pt x="5954" y="756"/>
                  </a:lnTo>
                  <a:lnTo>
                    <a:pt x="5946" y="754"/>
                  </a:lnTo>
                  <a:lnTo>
                    <a:pt x="5940" y="751"/>
                  </a:lnTo>
                  <a:lnTo>
                    <a:pt x="5935" y="749"/>
                  </a:lnTo>
                  <a:lnTo>
                    <a:pt x="5930" y="746"/>
                  </a:lnTo>
                  <a:lnTo>
                    <a:pt x="5926" y="743"/>
                  </a:lnTo>
                  <a:lnTo>
                    <a:pt x="5923" y="739"/>
                  </a:lnTo>
                  <a:lnTo>
                    <a:pt x="5920" y="733"/>
                  </a:lnTo>
                  <a:lnTo>
                    <a:pt x="5918" y="728"/>
                  </a:lnTo>
                  <a:lnTo>
                    <a:pt x="5916" y="723"/>
                  </a:lnTo>
                  <a:lnTo>
                    <a:pt x="5913" y="709"/>
                  </a:lnTo>
                  <a:lnTo>
                    <a:pt x="5913" y="693"/>
                  </a:lnTo>
                  <a:lnTo>
                    <a:pt x="5913" y="108"/>
                  </a:lnTo>
                  <a:close/>
                  <a:moveTo>
                    <a:pt x="7138" y="768"/>
                  </a:moveTo>
                  <a:lnTo>
                    <a:pt x="7127" y="769"/>
                  </a:lnTo>
                  <a:lnTo>
                    <a:pt x="7118" y="768"/>
                  </a:lnTo>
                  <a:lnTo>
                    <a:pt x="7109" y="766"/>
                  </a:lnTo>
                  <a:lnTo>
                    <a:pt x="7101" y="763"/>
                  </a:lnTo>
                  <a:lnTo>
                    <a:pt x="7093" y="759"/>
                  </a:lnTo>
                  <a:lnTo>
                    <a:pt x="7086" y="754"/>
                  </a:lnTo>
                  <a:lnTo>
                    <a:pt x="7079" y="746"/>
                  </a:lnTo>
                  <a:lnTo>
                    <a:pt x="7072" y="738"/>
                  </a:lnTo>
                  <a:lnTo>
                    <a:pt x="7066" y="728"/>
                  </a:lnTo>
                  <a:lnTo>
                    <a:pt x="7058" y="717"/>
                  </a:lnTo>
                  <a:lnTo>
                    <a:pt x="7051" y="704"/>
                  </a:lnTo>
                  <a:lnTo>
                    <a:pt x="7043" y="689"/>
                  </a:lnTo>
                  <a:lnTo>
                    <a:pt x="7028" y="654"/>
                  </a:lnTo>
                  <a:lnTo>
                    <a:pt x="7010" y="611"/>
                  </a:lnTo>
                  <a:lnTo>
                    <a:pt x="6754" y="0"/>
                  </a:lnTo>
                  <a:lnTo>
                    <a:pt x="6720" y="0"/>
                  </a:lnTo>
                  <a:lnTo>
                    <a:pt x="6465" y="637"/>
                  </a:lnTo>
                  <a:lnTo>
                    <a:pt x="6452" y="668"/>
                  </a:lnTo>
                  <a:lnTo>
                    <a:pt x="6440" y="693"/>
                  </a:lnTo>
                  <a:lnTo>
                    <a:pt x="6434" y="705"/>
                  </a:lnTo>
                  <a:lnTo>
                    <a:pt x="6429" y="715"/>
                  </a:lnTo>
                  <a:lnTo>
                    <a:pt x="6423" y="724"/>
                  </a:lnTo>
                  <a:lnTo>
                    <a:pt x="6416" y="732"/>
                  </a:lnTo>
                  <a:lnTo>
                    <a:pt x="6410" y="740"/>
                  </a:lnTo>
                  <a:lnTo>
                    <a:pt x="6404" y="746"/>
                  </a:lnTo>
                  <a:lnTo>
                    <a:pt x="6396" y="753"/>
                  </a:lnTo>
                  <a:lnTo>
                    <a:pt x="6389" y="757"/>
                  </a:lnTo>
                  <a:lnTo>
                    <a:pt x="6380" y="761"/>
                  </a:lnTo>
                  <a:lnTo>
                    <a:pt x="6371" y="764"/>
                  </a:lnTo>
                  <a:lnTo>
                    <a:pt x="6360" y="767"/>
                  </a:lnTo>
                  <a:lnTo>
                    <a:pt x="6349" y="768"/>
                  </a:lnTo>
                  <a:lnTo>
                    <a:pt x="6349" y="799"/>
                  </a:lnTo>
                  <a:lnTo>
                    <a:pt x="6585" y="799"/>
                  </a:lnTo>
                  <a:lnTo>
                    <a:pt x="6585" y="768"/>
                  </a:lnTo>
                  <a:lnTo>
                    <a:pt x="6570" y="768"/>
                  </a:lnTo>
                  <a:lnTo>
                    <a:pt x="6555" y="767"/>
                  </a:lnTo>
                  <a:lnTo>
                    <a:pt x="6539" y="765"/>
                  </a:lnTo>
                  <a:lnTo>
                    <a:pt x="6524" y="761"/>
                  </a:lnTo>
                  <a:lnTo>
                    <a:pt x="6517" y="759"/>
                  </a:lnTo>
                  <a:lnTo>
                    <a:pt x="6511" y="756"/>
                  </a:lnTo>
                  <a:lnTo>
                    <a:pt x="6505" y="751"/>
                  </a:lnTo>
                  <a:lnTo>
                    <a:pt x="6501" y="746"/>
                  </a:lnTo>
                  <a:lnTo>
                    <a:pt x="6497" y="741"/>
                  </a:lnTo>
                  <a:lnTo>
                    <a:pt x="6494" y="735"/>
                  </a:lnTo>
                  <a:lnTo>
                    <a:pt x="6492" y="728"/>
                  </a:lnTo>
                  <a:lnTo>
                    <a:pt x="6492" y="720"/>
                  </a:lnTo>
                  <a:lnTo>
                    <a:pt x="6493" y="711"/>
                  </a:lnTo>
                  <a:lnTo>
                    <a:pt x="6495" y="701"/>
                  </a:lnTo>
                  <a:lnTo>
                    <a:pt x="6499" y="686"/>
                  </a:lnTo>
                  <a:lnTo>
                    <a:pt x="6504" y="669"/>
                  </a:lnTo>
                  <a:lnTo>
                    <a:pt x="6520" y="626"/>
                  </a:lnTo>
                  <a:lnTo>
                    <a:pt x="6540" y="570"/>
                  </a:lnTo>
                  <a:lnTo>
                    <a:pt x="6803" y="570"/>
                  </a:lnTo>
                  <a:lnTo>
                    <a:pt x="6818" y="605"/>
                  </a:lnTo>
                  <a:lnTo>
                    <a:pt x="6835" y="650"/>
                  </a:lnTo>
                  <a:lnTo>
                    <a:pt x="6843" y="673"/>
                  </a:lnTo>
                  <a:lnTo>
                    <a:pt x="6850" y="694"/>
                  </a:lnTo>
                  <a:lnTo>
                    <a:pt x="6854" y="712"/>
                  </a:lnTo>
                  <a:lnTo>
                    <a:pt x="6856" y="727"/>
                  </a:lnTo>
                  <a:lnTo>
                    <a:pt x="6856" y="735"/>
                  </a:lnTo>
                  <a:lnTo>
                    <a:pt x="6855" y="740"/>
                  </a:lnTo>
                  <a:lnTo>
                    <a:pt x="6854" y="745"/>
                  </a:lnTo>
                  <a:lnTo>
                    <a:pt x="6852" y="749"/>
                  </a:lnTo>
                  <a:lnTo>
                    <a:pt x="6849" y="753"/>
                  </a:lnTo>
                  <a:lnTo>
                    <a:pt x="6845" y="756"/>
                  </a:lnTo>
                  <a:lnTo>
                    <a:pt x="6842" y="759"/>
                  </a:lnTo>
                  <a:lnTo>
                    <a:pt x="6837" y="761"/>
                  </a:lnTo>
                  <a:lnTo>
                    <a:pt x="6824" y="764"/>
                  </a:lnTo>
                  <a:lnTo>
                    <a:pt x="6808" y="766"/>
                  </a:lnTo>
                  <a:lnTo>
                    <a:pt x="6787" y="767"/>
                  </a:lnTo>
                  <a:lnTo>
                    <a:pt x="6762" y="768"/>
                  </a:lnTo>
                  <a:lnTo>
                    <a:pt x="6762" y="799"/>
                  </a:lnTo>
                  <a:lnTo>
                    <a:pt x="7138" y="799"/>
                  </a:lnTo>
                  <a:lnTo>
                    <a:pt x="7138" y="768"/>
                  </a:lnTo>
                  <a:close/>
                  <a:moveTo>
                    <a:pt x="6559" y="528"/>
                  </a:moveTo>
                  <a:lnTo>
                    <a:pt x="6667" y="244"/>
                  </a:lnTo>
                  <a:lnTo>
                    <a:pt x="6784" y="528"/>
                  </a:lnTo>
                  <a:lnTo>
                    <a:pt x="6559" y="528"/>
                  </a:lnTo>
                  <a:close/>
                  <a:moveTo>
                    <a:pt x="7194" y="799"/>
                  </a:moveTo>
                  <a:lnTo>
                    <a:pt x="7558" y="799"/>
                  </a:lnTo>
                  <a:lnTo>
                    <a:pt x="7585" y="798"/>
                  </a:lnTo>
                  <a:lnTo>
                    <a:pt x="7611" y="796"/>
                  </a:lnTo>
                  <a:lnTo>
                    <a:pt x="7635" y="793"/>
                  </a:lnTo>
                  <a:lnTo>
                    <a:pt x="7660" y="788"/>
                  </a:lnTo>
                  <a:lnTo>
                    <a:pt x="7683" y="783"/>
                  </a:lnTo>
                  <a:lnTo>
                    <a:pt x="7705" y="777"/>
                  </a:lnTo>
                  <a:lnTo>
                    <a:pt x="7726" y="770"/>
                  </a:lnTo>
                  <a:lnTo>
                    <a:pt x="7747" y="763"/>
                  </a:lnTo>
                  <a:lnTo>
                    <a:pt x="7767" y="755"/>
                  </a:lnTo>
                  <a:lnTo>
                    <a:pt x="7785" y="745"/>
                  </a:lnTo>
                  <a:lnTo>
                    <a:pt x="7803" y="736"/>
                  </a:lnTo>
                  <a:lnTo>
                    <a:pt x="7820" y="725"/>
                  </a:lnTo>
                  <a:lnTo>
                    <a:pt x="7836" y="713"/>
                  </a:lnTo>
                  <a:lnTo>
                    <a:pt x="7850" y="702"/>
                  </a:lnTo>
                  <a:lnTo>
                    <a:pt x="7864" y="689"/>
                  </a:lnTo>
                  <a:lnTo>
                    <a:pt x="7878" y="675"/>
                  </a:lnTo>
                  <a:lnTo>
                    <a:pt x="7891" y="662"/>
                  </a:lnTo>
                  <a:lnTo>
                    <a:pt x="7902" y="647"/>
                  </a:lnTo>
                  <a:lnTo>
                    <a:pt x="7913" y="632"/>
                  </a:lnTo>
                  <a:lnTo>
                    <a:pt x="7922" y="616"/>
                  </a:lnTo>
                  <a:lnTo>
                    <a:pt x="7932" y="600"/>
                  </a:lnTo>
                  <a:lnTo>
                    <a:pt x="7939" y="583"/>
                  </a:lnTo>
                  <a:lnTo>
                    <a:pt x="7947" y="566"/>
                  </a:lnTo>
                  <a:lnTo>
                    <a:pt x="7954" y="549"/>
                  </a:lnTo>
                  <a:lnTo>
                    <a:pt x="7959" y="531"/>
                  </a:lnTo>
                  <a:lnTo>
                    <a:pt x="7965" y="513"/>
                  </a:lnTo>
                  <a:lnTo>
                    <a:pt x="7969" y="494"/>
                  </a:lnTo>
                  <a:lnTo>
                    <a:pt x="7972" y="475"/>
                  </a:lnTo>
                  <a:lnTo>
                    <a:pt x="7975" y="456"/>
                  </a:lnTo>
                  <a:lnTo>
                    <a:pt x="7976" y="437"/>
                  </a:lnTo>
                  <a:lnTo>
                    <a:pt x="7977" y="417"/>
                  </a:lnTo>
                  <a:lnTo>
                    <a:pt x="7979" y="397"/>
                  </a:lnTo>
                  <a:lnTo>
                    <a:pt x="7977" y="380"/>
                  </a:lnTo>
                  <a:lnTo>
                    <a:pt x="7977" y="363"/>
                  </a:lnTo>
                  <a:lnTo>
                    <a:pt x="7975" y="346"/>
                  </a:lnTo>
                  <a:lnTo>
                    <a:pt x="7973" y="329"/>
                  </a:lnTo>
                  <a:lnTo>
                    <a:pt x="7970" y="312"/>
                  </a:lnTo>
                  <a:lnTo>
                    <a:pt x="7967" y="296"/>
                  </a:lnTo>
                  <a:lnTo>
                    <a:pt x="7962" y="279"/>
                  </a:lnTo>
                  <a:lnTo>
                    <a:pt x="7956" y="262"/>
                  </a:lnTo>
                  <a:lnTo>
                    <a:pt x="7951" y="246"/>
                  </a:lnTo>
                  <a:lnTo>
                    <a:pt x="7944" y="229"/>
                  </a:lnTo>
                  <a:lnTo>
                    <a:pt x="7936" y="213"/>
                  </a:lnTo>
                  <a:lnTo>
                    <a:pt x="7928" y="197"/>
                  </a:lnTo>
                  <a:lnTo>
                    <a:pt x="7918" y="182"/>
                  </a:lnTo>
                  <a:lnTo>
                    <a:pt x="7909" y="168"/>
                  </a:lnTo>
                  <a:lnTo>
                    <a:pt x="7897" y="153"/>
                  </a:lnTo>
                  <a:lnTo>
                    <a:pt x="7885" y="139"/>
                  </a:lnTo>
                  <a:lnTo>
                    <a:pt x="7872" y="125"/>
                  </a:lnTo>
                  <a:lnTo>
                    <a:pt x="7858" y="113"/>
                  </a:lnTo>
                  <a:lnTo>
                    <a:pt x="7843" y="100"/>
                  </a:lnTo>
                  <a:lnTo>
                    <a:pt x="7827" y="88"/>
                  </a:lnTo>
                  <a:lnTo>
                    <a:pt x="7809" y="78"/>
                  </a:lnTo>
                  <a:lnTo>
                    <a:pt x="7791" y="67"/>
                  </a:lnTo>
                  <a:lnTo>
                    <a:pt x="7772" y="59"/>
                  </a:lnTo>
                  <a:lnTo>
                    <a:pt x="7752" y="49"/>
                  </a:lnTo>
                  <a:lnTo>
                    <a:pt x="7731" y="42"/>
                  </a:lnTo>
                  <a:lnTo>
                    <a:pt x="7707" y="35"/>
                  </a:lnTo>
                  <a:lnTo>
                    <a:pt x="7684" y="29"/>
                  </a:lnTo>
                  <a:lnTo>
                    <a:pt x="7659" y="24"/>
                  </a:lnTo>
                  <a:lnTo>
                    <a:pt x="7632" y="21"/>
                  </a:lnTo>
                  <a:lnTo>
                    <a:pt x="7605" y="17"/>
                  </a:lnTo>
                  <a:lnTo>
                    <a:pt x="7576" y="15"/>
                  </a:lnTo>
                  <a:lnTo>
                    <a:pt x="7546" y="15"/>
                  </a:lnTo>
                  <a:lnTo>
                    <a:pt x="7194" y="15"/>
                  </a:lnTo>
                  <a:lnTo>
                    <a:pt x="7194" y="45"/>
                  </a:lnTo>
                  <a:lnTo>
                    <a:pt x="7211" y="46"/>
                  </a:lnTo>
                  <a:lnTo>
                    <a:pt x="7228" y="48"/>
                  </a:lnTo>
                  <a:lnTo>
                    <a:pt x="7236" y="50"/>
                  </a:lnTo>
                  <a:lnTo>
                    <a:pt x="7245" y="52"/>
                  </a:lnTo>
                  <a:lnTo>
                    <a:pt x="7252" y="54"/>
                  </a:lnTo>
                  <a:lnTo>
                    <a:pt x="7259" y="58"/>
                  </a:lnTo>
                  <a:lnTo>
                    <a:pt x="7266" y="62"/>
                  </a:lnTo>
                  <a:lnTo>
                    <a:pt x="7272" y="67"/>
                  </a:lnTo>
                  <a:lnTo>
                    <a:pt x="7277" y="73"/>
                  </a:lnTo>
                  <a:lnTo>
                    <a:pt x="7283" y="81"/>
                  </a:lnTo>
                  <a:lnTo>
                    <a:pt x="7286" y="89"/>
                  </a:lnTo>
                  <a:lnTo>
                    <a:pt x="7289" y="99"/>
                  </a:lnTo>
                  <a:lnTo>
                    <a:pt x="7290" y="110"/>
                  </a:lnTo>
                  <a:lnTo>
                    <a:pt x="7291" y="124"/>
                  </a:lnTo>
                  <a:lnTo>
                    <a:pt x="7291" y="693"/>
                  </a:lnTo>
                  <a:lnTo>
                    <a:pt x="7291" y="702"/>
                  </a:lnTo>
                  <a:lnTo>
                    <a:pt x="7290" y="709"/>
                  </a:lnTo>
                  <a:lnTo>
                    <a:pt x="7288" y="717"/>
                  </a:lnTo>
                  <a:lnTo>
                    <a:pt x="7286" y="723"/>
                  </a:lnTo>
                  <a:lnTo>
                    <a:pt x="7283" y="729"/>
                  </a:lnTo>
                  <a:lnTo>
                    <a:pt x="7280" y="736"/>
                  </a:lnTo>
                  <a:lnTo>
                    <a:pt x="7274" y="742"/>
                  </a:lnTo>
                  <a:lnTo>
                    <a:pt x="7269" y="747"/>
                  </a:lnTo>
                  <a:lnTo>
                    <a:pt x="7263" y="751"/>
                  </a:lnTo>
                  <a:lnTo>
                    <a:pt x="7256" y="756"/>
                  </a:lnTo>
                  <a:lnTo>
                    <a:pt x="7248" y="760"/>
                  </a:lnTo>
                  <a:lnTo>
                    <a:pt x="7239" y="763"/>
                  </a:lnTo>
                  <a:lnTo>
                    <a:pt x="7229" y="765"/>
                  </a:lnTo>
                  <a:lnTo>
                    <a:pt x="7218" y="767"/>
                  </a:lnTo>
                  <a:lnTo>
                    <a:pt x="7206" y="768"/>
                  </a:lnTo>
                  <a:lnTo>
                    <a:pt x="7194" y="768"/>
                  </a:lnTo>
                  <a:lnTo>
                    <a:pt x="7194" y="799"/>
                  </a:lnTo>
                  <a:close/>
                  <a:moveTo>
                    <a:pt x="7475" y="108"/>
                  </a:moveTo>
                  <a:lnTo>
                    <a:pt x="7475" y="99"/>
                  </a:lnTo>
                  <a:lnTo>
                    <a:pt x="7477" y="89"/>
                  </a:lnTo>
                  <a:lnTo>
                    <a:pt x="7478" y="85"/>
                  </a:lnTo>
                  <a:lnTo>
                    <a:pt x="7479" y="81"/>
                  </a:lnTo>
                  <a:lnTo>
                    <a:pt x="7482" y="77"/>
                  </a:lnTo>
                  <a:lnTo>
                    <a:pt x="7485" y="72"/>
                  </a:lnTo>
                  <a:lnTo>
                    <a:pt x="7488" y="69"/>
                  </a:lnTo>
                  <a:lnTo>
                    <a:pt x="7493" y="66"/>
                  </a:lnTo>
                  <a:lnTo>
                    <a:pt x="7500" y="63"/>
                  </a:lnTo>
                  <a:lnTo>
                    <a:pt x="7507" y="61"/>
                  </a:lnTo>
                  <a:lnTo>
                    <a:pt x="7516" y="59"/>
                  </a:lnTo>
                  <a:lnTo>
                    <a:pt x="7525" y="58"/>
                  </a:lnTo>
                  <a:lnTo>
                    <a:pt x="7537" y="56"/>
                  </a:lnTo>
                  <a:lnTo>
                    <a:pt x="7551" y="56"/>
                  </a:lnTo>
                  <a:lnTo>
                    <a:pt x="7569" y="56"/>
                  </a:lnTo>
                  <a:lnTo>
                    <a:pt x="7586" y="59"/>
                  </a:lnTo>
                  <a:lnTo>
                    <a:pt x="7602" y="63"/>
                  </a:lnTo>
                  <a:lnTo>
                    <a:pt x="7617" y="67"/>
                  </a:lnTo>
                  <a:lnTo>
                    <a:pt x="7631" y="72"/>
                  </a:lnTo>
                  <a:lnTo>
                    <a:pt x="7645" y="80"/>
                  </a:lnTo>
                  <a:lnTo>
                    <a:pt x="7658" y="87"/>
                  </a:lnTo>
                  <a:lnTo>
                    <a:pt x="7669" y="96"/>
                  </a:lnTo>
                  <a:lnTo>
                    <a:pt x="7680" y="106"/>
                  </a:lnTo>
                  <a:lnTo>
                    <a:pt x="7690" y="116"/>
                  </a:lnTo>
                  <a:lnTo>
                    <a:pt x="7700" y="127"/>
                  </a:lnTo>
                  <a:lnTo>
                    <a:pt x="7708" y="139"/>
                  </a:lnTo>
                  <a:lnTo>
                    <a:pt x="7717" y="152"/>
                  </a:lnTo>
                  <a:lnTo>
                    <a:pt x="7724" y="164"/>
                  </a:lnTo>
                  <a:lnTo>
                    <a:pt x="7732" y="178"/>
                  </a:lnTo>
                  <a:lnTo>
                    <a:pt x="7737" y="192"/>
                  </a:lnTo>
                  <a:lnTo>
                    <a:pt x="7743" y="206"/>
                  </a:lnTo>
                  <a:lnTo>
                    <a:pt x="7748" y="220"/>
                  </a:lnTo>
                  <a:lnTo>
                    <a:pt x="7753" y="235"/>
                  </a:lnTo>
                  <a:lnTo>
                    <a:pt x="7757" y="249"/>
                  </a:lnTo>
                  <a:lnTo>
                    <a:pt x="7764" y="279"/>
                  </a:lnTo>
                  <a:lnTo>
                    <a:pt x="7769" y="308"/>
                  </a:lnTo>
                  <a:lnTo>
                    <a:pt x="7772" y="336"/>
                  </a:lnTo>
                  <a:lnTo>
                    <a:pt x="7774" y="362"/>
                  </a:lnTo>
                  <a:lnTo>
                    <a:pt x="7775" y="387"/>
                  </a:lnTo>
                  <a:lnTo>
                    <a:pt x="7775" y="409"/>
                  </a:lnTo>
                  <a:lnTo>
                    <a:pt x="7775" y="434"/>
                  </a:lnTo>
                  <a:lnTo>
                    <a:pt x="7774" y="457"/>
                  </a:lnTo>
                  <a:lnTo>
                    <a:pt x="7773" y="481"/>
                  </a:lnTo>
                  <a:lnTo>
                    <a:pt x="7771" y="503"/>
                  </a:lnTo>
                  <a:lnTo>
                    <a:pt x="7769" y="523"/>
                  </a:lnTo>
                  <a:lnTo>
                    <a:pt x="7766" y="543"/>
                  </a:lnTo>
                  <a:lnTo>
                    <a:pt x="7761" y="561"/>
                  </a:lnTo>
                  <a:lnTo>
                    <a:pt x="7757" y="579"/>
                  </a:lnTo>
                  <a:lnTo>
                    <a:pt x="7753" y="595"/>
                  </a:lnTo>
                  <a:lnTo>
                    <a:pt x="7748" y="611"/>
                  </a:lnTo>
                  <a:lnTo>
                    <a:pt x="7742" y="626"/>
                  </a:lnTo>
                  <a:lnTo>
                    <a:pt x="7736" y="639"/>
                  </a:lnTo>
                  <a:lnTo>
                    <a:pt x="7730" y="652"/>
                  </a:lnTo>
                  <a:lnTo>
                    <a:pt x="7723" y="665"/>
                  </a:lnTo>
                  <a:lnTo>
                    <a:pt x="7716" y="675"/>
                  </a:lnTo>
                  <a:lnTo>
                    <a:pt x="7708" y="686"/>
                  </a:lnTo>
                  <a:lnTo>
                    <a:pt x="7700" y="695"/>
                  </a:lnTo>
                  <a:lnTo>
                    <a:pt x="7692" y="704"/>
                  </a:lnTo>
                  <a:lnTo>
                    <a:pt x="7683" y="712"/>
                  </a:lnTo>
                  <a:lnTo>
                    <a:pt x="7675" y="720"/>
                  </a:lnTo>
                  <a:lnTo>
                    <a:pt x="7665" y="726"/>
                  </a:lnTo>
                  <a:lnTo>
                    <a:pt x="7654" y="731"/>
                  </a:lnTo>
                  <a:lnTo>
                    <a:pt x="7645" y="737"/>
                  </a:lnTo>
                  <a:lnTo>
                    <a:pt x="7634" y="742"/>
                  </a:lnTo>
                  <a:lnTo>
                    <a:pt x="7624" y="745"/>
                  </a:lnTo>
                  <a:lnTo>
                    <a:pt x="7613" y="749"/>
                  </a:lnTo>
                  <a:lnTo>
                    <a:pt x="7602" y="751"/>
                  </a:lnTo>
                  <a:lnTo>
                    <a:pt x="7591" y="754"/>
                  </a:lnTo>
                  <a:lnTo>
                    <a:pt x="7567" y="757"/>
                  </a:lnTo>
                  <a:lnTo>
                    <a:pt x="7543" y="758"/>
                  </a:lnTo>
                  <a:lnTo>
                    <a:pt x="7533" y="758"/>
                  </a:lnTo>
                  <a:lnTo>
                    <a:pt x="7524" y="757"/>
                  </a:lnTo>
                  <a:lnTo>
                    <a:pt x="7516" y="756"/>
                  </a:lnTo>
                  <a:lnTo>
                    <a:pt x="7508" y="754"/>
                  </a:lnTo>
                  <a:lnTo>
                    <a:pt x="7502" y="751"/>
                  </a:lnTo>
                  <a:lnTo>
                    <a:pt x="7497" y="749"/>
                  </a:lnTo>
                  <a:lnTo>
                    <a:pt x="7491" y="746"/>
                  </a:lnTo>
                  <a:lnTo>
                    <a:pt x="7488" y="743"/>
                  </a:lnTo>
                  <a:lnTo>
                    <a:pt x="7484" y="739"/>
                  </a:lnTo>
                  <a:lnTo>
                    <a:pt x="7482" y="733"/>
                  </a:lnTo>
                  <a:lnTo>
                    <a:pt x="7480" y="728"/>
                  </a:lnTo>
                  <a:lnTo>
                    <a:pt x="7478" y="723"/>
                  </a:lnTo>
                  <a:lnTo>
                    <a:pt x="7475" y="709"/>
                  </a:lnTo>
                  <a:lnTo>
                    <a:pt x="7475" y="693"/>
                  </a:lnTo>
                  <a:lnTo>
                    <a:pt x="7475" y="108"/>
                  </a:lnTo>
                  <a:close/>
                  <a:moveTo>
                    <a:pt x="8320" y="799"/>
                  </a:moveTo>
                  <a:lnTo>
                    <a:pt x="8688" y="799"/>
                  </a:lnTo>
                  <a:lnTo>
                    <a:pt x="8715" y="798"/>
                  </a:lnTo>
                  <a:lnTo>
                    <a:pt x="8740" y="796"/>
                  </a:lnTo>
                  <a:lnTo>
                    <a:pt x="8765" y="793"/>
                  </a:lnTo>
                  <a:lnTo>
                    <a:pt x="8789" y="788"/>
                  </a:lnTo>
                  <a:lnTo>
                    <a:pt x="8812" y="783"/>
                  </a:lnTo>
                  <a:lnTo>
                    <a:pt x="8833" y="777"/>
                  </a:lnTo>
                  <a:lnTo>
                    <a:pt x="8854" y="770"/>
                  </a:lnTo>
                  <a:lnTo>
                    <a:pt x="8874" y="763"/>
                  </a:lnTo>
                  <a:lnTo>
                    <a:pt x="8895" y="755"/>
                  </a:lnTo>
                  <a:lnTo>
                    <a:pt x="8913" y="745"/>
                  </a:lnTo>
                  <a:lnTo>
                    <a:pt x="8931" y="736"/>
                  </a:lnTo>
                  <a:lnTo>
                    <a:pt x="8946" y="725"/>
                  </a:lnTo>
                  <a:lnTo>
                    <a:pt x="8962" y="713"/>
                  </a:lnTo>
                  <a:lnTo>
                    <a:pt x="8977" y="702"/>
                  </a:lnTo>
                  <a:lnTo>
                    <a:pt x="8991" y="689"/>
                  </a:lnTo>
                  <a:lnTo>
                    <a:pt x="9005" y="675"/>
                  </a:lnTo>
                  <a:lnTo>
                    <a:pt x="9017" y="662"/>
                  </a:lnTo>
                  <a:lnTo>
                    <a:pt x="9028" y="647"/>
                  </a:lnTo>
                  <a:lnTo>
                    <a:pt x="9039" y="632"/>
                  </a:lnTo>
                  <a:lnTo>
                    <a:pt x="9049" y="616"/>
                  </a:lnTo>
                  <a:lnTo>
                    <a:pt x="9058" y="600"/>
                  </a:lnTo>
                  <a:lnTo>
                    <a:pt x="9066" y="583"/>
                  </a:lnTo>
                  <a:lnTo>
                    <a:pt x="9074" y="566"/>
                  </a:lnTo>
                  <a:lnTo>
                    <a:pt x="9080" y="549"/>
                  </a:lnTo>
                  <a:lnTo>
                    <a:pt x="9086" y="531"/>
                  </a:lnTo>
                  <a:lnTo>
                    <a:pt x="9090" y="513"/>
                  </a:lnTo>
                  <a:lnTo>
                    <a:pt x="9095" y="494"/>
                  </a:lnTo>
                  <a:lnTo>
                    <a:pt x="9099" y="475"/>
                  </a:lnTo>
                  <a:lnTo>
                    <a:pt x="9101" y="456"/>
                  </a:lnTo>
                  <a:lnTo>
                    <a:pt x="9103" y="437"/>
                  </a:lnTo>
                  <a:lnTo>
                    <a:pt x="9104" y="417"/>
                  </a:lnTo>
                  <a:lnTo>
                    <a:pt x="9104" y="397"/>
                  </a:lnTo>
                  <a:lnTo>
                    <a:pt x="9104" y="380"/>
                  </a:lnTo>
                  <a:lnTo>
                    <a:pt x="9103" y="363"/>
                  </a:lnTo>
                  <a:lnTo>
                    <a:pt x="9102" y="346"/>
                  </a:lnTo>
                  <a:lnTo>
                    <a:pt x="9100" y="329"/>
                  </a:lnTo>
                  <a:lnTo>
                    <a:pt x="9097" y="312"/>
                  </a:lnTo>
                  <a:lnTo>
                    <a:pt x="9093" y="296"/>
                  </a:lnTo>
                  <a:lnTo>
                    <a:pt x="9088" y="279"/>
                  </a:lnTo>
                  <a:lnTo>
                    <a:pt x="9083" y="262"/>
                  </a:lnTo>
                  <a:lnTo>
                    <a:pt x="9077" y="246"/>
                  </a:lnTo>
                  <a:lnTo>
                    <a:pt x="9070" y="229"/>
                  </a:lnTo>
                  <a:lnTo>
                    <a:pt x="9063" y="213"/>
                  </a:lnTo>
                  <a:lnTo>
                    <a:pt x="9054" y="197"/>
                  </a:lnTo>
                  <a:lnTo>
                    <a:pt x="9045" y="182"/>
                  </a:lnTo>
                  <a:lnTo>
                    <a:pt x="9034" y="168"/>
                  </a:lnTo>
                  <a:lnTo>
                    <a:pt x="9024" y="153"/>
                  </a:lnTo>
                  <a:lnTo>
                    <a:pt x="9011" y="139"/>
                  </a:lnTo>
                  <a:lnTo>
                    <a:pt x="8998" y="125"/>
                  </a:lnTo>
                  <a:lnTo>
                    <a:pt x="8985" y="113"/>
                  </a:lnTo>
                  <a:lnTo>
                    <a:pt x="8969" y="100"/>
                  </a:lnTo>
                  <a:lnTo>
                    <a:pt x="8953" y="88"/>
                  </a:lnTo>
                  <a:lnTo>
                    <a:pt x="8936" y="78"/>
                  </a:lnTo>
                  <a:lnTo>
                    <a:pt x="8918" y="67"/>
                  </a:lnTo>
                  <a:lnTo>
                    <a:pt x="8899" y="59"/>
                  </a:lnTo>
                  <a:lnTo>
                    <a:pt x="8878" y="49"/>
                  </a:lnTo>
                  <a:lnTo>
                    <a:pt x="8856" y="42"/>
                  </a:lnTo>
                  <a:lnTo>
                    <a:pt x="8834" y="35"/>
                  </a:lnTo>
                  <a:lnTo>
                    <a:pt x="8810" y="29"/>
                  </a:lnTo>
                  <a:lnTo>
                    <a:pt x="8785" y="24"/>
                  </a:lnTo>
                  <a:lnTo>
                    <a:pt x="8759" y="21"/>
                  </a:lnTo>
                  <a:lnTo>
                    <a:pt x="8731" y="17"/>
                  </a:lnTo>
                  <a:lnTo>
                    <a:pt x="8703" y="15"/>
                  </a:lnTo>
                  <a:lnTo>
                    <a:pt x="8673" y="15"/>
                  </a:lnTo>
                  <a:lnTo>
                    <a:pt x="8320" y="15"/>
                  </a:lnTo>
                  <a:lnTo>
                    <a:pt x="8320" y="45"/>
                  </a:lnTo>
                  <a:lnTo>
                    <a:pt x="8338" y="46"/>
                  </a:lnTo>
                  <a:lnTo>
                    <a:pt x="8354" y="48"/>
                  </a:lnTo>
                  <a:lnTo>
                    <a:pt x="8363" y="50"/>
                  </a:lnTo>
                  <a:lnTo>
                    <a:pt x="8370" y="52"/>
                  </a:lnTo>
                  <a:lnTo>
                    <a:pt x="8379" y="54"/>
                  </a:lnTo>
                  <a:lnTo>
                    <a:pt x="8385" y="58"/>
                  </a:lnTo>
                  <a:lnTo>
                    <a:pt x="8393" y="62"/>
                  </a:lnTo>
                  <a:lnTo>
                    <a:pt x="8399" y="67"/>
                  </a:lnTo>
                  <a:lnTo>
                    <a:pt x="8404" y="73"/>
                  </a:lnTo>
                  <a:lnTo>
                    <a:pt x="8408" y="81"/>
                  </a:lnTo>
                  <a:lnTo>
                    <a:pt x="8413" y="89"/>
                  </a:lnTo>
                  <a:lnTo>
                    <a:pt x="8415" y="99"/>
                  </a:lnTo>
                  <a:lnTo>
                    <a:pt x="8417" y="110"/>
                  </a:lnTo>
                  <a:lnTo>
                    <a:pt x="8418" y="124"/>
                  </a:lnTo>
                  <a:lnTo>
                    <a:pt x="8418" y="693"/>
                  </a:lnTo>
                  <a:lnTo>
                    <a:pt x="8417" y="702"/>
                  </a:lnTo>
                  <a:lnTo>
                    <a:pt x="8416" y="709"/>
                  </a:lnTo>
                  <a:lnTo>
                    <a:pt x="8415" y="717"/>
                  </a:lnTo>
                  <a:lnTo>
                    <a:pt x="8413" y="723"/>
                  </a:lnTo>
                  <a:lnTo>
                    <a:pt x="8410" y="729"/>
                  </a:lnTo>
                  <a:lnTo>
                    <a:pt x="8405" y="736"/>
                  </a:lnTo>
                  <a:lnTo>
                    <a:pt x="8401" y="742"/>
                  </a:lnTo>
                  <a:lnTo>
                    <a:pt x="8396" y="747"/>
                  </a:lnTo>
                  <a:lnTo>
                    <a:pt x="8389" y="751"/>
                  </a:lnTo>
                  <a:lnTo>
                    <a:pt x="8382" y="756"/>
                  </a:lnTo>
                  <a:lnTo>
                    <a:pt x="8375" y="760"/>
                  </a:lnTo>
                  <a:lnTo>
                    <a:pt x="8365" y="763"/>
                  </a:lnTo>
                  <a:lnTo>
                    <a:pt x="8356" y="765"/>
                  </a:lnTo>
                  <a:lnTo>
                    <a:pt x="8345" y="767"/>
                  </a:lnTo>
                  <a:lnTo>
                    <a:pt x="8333" y="768"/>
                  </a:lnTo>
                  <a:lnTo>
                    <a:pt x="8320" y="768"/>
                  </a:lnTo>
                  <a:lnTo>
                    <a:pt x="8320" y="799"/>
                  </a:lnTo>
                  <a:close/>
                  <a:moveTo>
                    <a:pt x="8605" y="108"/>
                  </a:moveTo>
                  <a:lnTo>
                    <a:pt x="8604" y="99"/>
                  </a:lnTo>
                  <a:lnTo>
                    <a:pt x="8604" y="89"/>
                  </a:lnTo>
                  <a:lnTo>
                    <a:pt x="8605" y="85"/>
                  </a:lnTo>
                  <a:lnTo>
                    <a:pt x="8606" y="81"/>
                  </a:lnTo>
                  <a:lnTo>
                    <a:pt x="8609" y="77"/>
                  </a:lnTo>
                  <a:lnTo>
                    <a:pt x="8612" y="72"/>
                  </a:lnTo>
                  <a:lnTo>
                    <a:pt x="8615" y="69"/>
                  </a:lnTo>
                  <a:lnTo>
                    <a:pt x="8620" y="66"/>
                  </a:lnTo>
                  <a:lnTo>
                    <a:pt x="8626" y="63"/>
                  </a:lnTo>
                  <a:lnTo>
                    <a:pt x="8633" y="61"/>
                  </a:lnTo>
                  <a:lnTo>
                    <a:pt x="8641" y="59"/>
                  </a:lnTo>
                  <a:lnTo>
                    <a:pt x="8652" y="58"/>
                  </a:lnTo>
                  <a:lnTo>
                    <a:pt x="8664" y="56"/>
                  </a:lnTo>
                  <a:lnTo>
                    <a:pt x="8676" y="56"/>
                  </a:lnTo>
                  <a:lnTo>
                    <a:pt x="8694" y="56"/>
                  </a:lnTo>
                  <a:lnTo>
                    <a:pt x="8712" y="59"/>
                  </a:lnTo>
                  <a:lnTo>
                    <a:pt x="8728" y="63"/>
                  </a:lnTo>
                  <a:lnTo>
                    <a:pt x="8743" y="67"/>
                  </a:lnTo>
                  <a:lnTo>
                    <a:pt x="8758" y="72"/>
                  </a:lnTo>
                  <a:lnTo>
                    <a:pt x="8772" y="80"/>
                  </a:lnTo>
                  <a:lnTo>
                    <a:pt x="8784" y="87"/>
                  </a:lnTo>
                  <a:lnTo>
                    <a:pt x="8796" y="96"/>
                  </a:lnTo>
                  <a:lnTo>
                    <a:pt x="8807" y="106"/>
                  </a:lnTo>
                  <a:lnTo>
                    <a:pt x="8817" y="116"/>
                  </a:lnTo>
                  <a:lnTo>
                    <a:pt x="8827" y="127"/>
                  </a:lnTo>
                  <a:lnTo>
                    <a:pt x="8835" y="139"/>
                  </a:lnTo>
                  <a:lnTo>
                    <a:pt x="8844" y="152"/>
                  </a:lnTo>
                  <a:lnTo>
                    <a:pt x="8851" y="164"/>
                  </a:lnTo>
                  <a:lnTo>
                    <a:pt x="8857" y="178"/>
                  </a:lnTo>
                  <a:lnTo>
                    <a:pt x="8864" y="192"/>
                  </a:lnTo>
                  <a:lnTo>
                    <a:pt x="8869" y="206"/>
                  </a:lnTo>
                  <a:lnTo>
                    <a:pt x="8874" y="220"/>
                  </a:lnTo>
                  <a:lnTo>
                    <a:pt x="8879" y="235"/>
                  </a:lnTo>
                  <a:lnTo>
                    <a:pt x="8883" y="249"/>
                  </a:lnTo>
                  <a:lnTo>
                    <a:pt x="8889" y="279"/>
                  </a:lnTo>
                  <a:lnTo>
                    <a:pt x="8895" y="308"/>
                  </a:lnTo>
                  <a:lnTo>
                    <a:pt x="8898" y="336"/>
                  </a:lnTo>
                  <a:lnTo>
                    <a:pt x="8900" y="362"/>
                  </a:lnTo>
                  <a:lnTo>
                    <a:pt x="8902" y="387"/>
                  </a:lnTo>
                  <a:lnTo>
                    <a:pt x="8902" y="409"/>
                  </a:lnTo>
                  <a:lnTo>
                    <a:pt x="8902" y="434"/>
                  </a:lnTo>
                  <a:lnTo>
                    <a:pt x="8901" y="457"/>
                  </a:lnTo>
                  <a:lnTo>
                    <a:pt x="8899" y="481"/>
                  </a:lnTo>
                  <a:lnTo>
                    <a:pt x="8898" y="503"/>
                  </a:lnTo>
                  <a:lnTo>
                    <a:pt x="8895" y="523"/>
                  </a:lnTo>
                  <a:lnTo>
                    <a:pt x="8891" y="543"/>
                  </a:lnTo>
                  <a:lnTo>
                    <a:pt x="8888" y="561"/>
                  </a:lnTo>
                  <a:lnTo>
                    <a:pt x="8884" y="579"/>
                  </a:lnTo>
                  <a:lnTo>
                    <a:pt x="8880" y="595"/>
                  </a:lnTo>
                  <a:lnTo>
                    <a:pt x="8874" y="611"/>
                  </a:lnTo>
                  <a:lnTo>
                    <a:pt x="8869" y="626"/>
                  </a:lnTo>
                  <a:lnTo>
                    <a:pt x="8863" y="639"/>
                  </a:lnTo>
                  <a:lnTo>
                    <a:pt x="8856" y="652"/>
                  </a:lnTo>
                  <a:lnTo>
                    <a:pt x="8850" y="665"/>
                  </a:lnTo>
                  <a:lnTo>
                    <a:pt x="8843" y="675"/>
                  </a:lnTo>
                  <a:lnTo>
                    <a:pt x="8835" y="686"/>
                  </a:lnTo>
                  <a:lnTo>
                    <a:pt x="8827" y="695"/>
                  </a:lnTo>
                  <a:lnTo>
                    <a:pt x="8818" y="704"/>
                  </a:lnTo>
                  <a:lnTo>
                    <a:pt x="8810" y="712"/>
                  </a:lnTo>
                  <a:lnTo>
                    <a:pt x="8800" y="720"/>
                  </a:lnTo>
                  <a:lnTo>
                    <a:pt x="8791" y="726"/>
                  </a:lnTo>
                  <a:lnTo>
                    <a:pt x="8781" y="731"/>
                  </a:lnTo>
                  <a:lnTo>
                    <a:pt x="8772" y="737"/>
                  </a:lnTo>
                  <a:lnTo>
                    <a:pt x="8761" y="742"/>
                  </a:lnTo>
                  <a:lnTo>
                    <a:pt x="8751" y="745"/>
                  </a:lnTo>
                  <a:lnTo>
                    <a:pt x="8739" y="749"/>
                  </a:lnTo>
                  <a:lnTo>
                    <a:pt x="8728" y="751"/>
                  </a:lnTo>
                  <a:lnTo>
                    <a:pt x="8717" y="754"/>
                  </a:lnTo>
                  <a:lnTo>
                    <a:pt x="8693" y="757"/>
                  </a:lnTo>
                  <a:lnTo>
                    <a:pt x="8669" y="758"/>
                  </a:lnTo>
                  <a:lnTo>
                    <a:pt x="8659" y="758"/>
                  </a:lnTo>
                  <a:lnTo>
                    <a:pt x="8650" y="757"/>
                  </a:lnTo>
                  <a:lnTo>
                    <a:pt x="8642" y="756"/>
                  </a:lnTo>
                  <a:lnTo>
                    <a:pt x="8635" y="754"/>
                  </a:lnTo>
                  <a:lnTo>
                    <a:pt x="8630" y="751"/>
                  </a:lnTo>
                  <a:lnTo>
                    <a:pt x="8624" y="749"/>
                  </a:lnTo>
                  <a:lnTo>
                    <a:pt x="8620" y="746"/>
                  </a:lnTo>
                  <a:lnTo>
                    <a:pt x="8616" y="743"/>
                  </a:lnTo>
                  <a:lnTo>
                    <a:pt x="8613" y="739"/>
                  </a:lnTo>
                  <a:lnTo>
                    <a:pt x="8611" y="733"/>
                  </a:lnTo>
                  <a:lnTo>
                    <a:pt x="8609" y="728"/>
                  </a:lnTo>
                  <a:lnTo>
                    <a:pt x="8608" y="723"/>
                  </a:lnTo>
                  <a:lnTo>
                    <a:pt x="8605" y="709"/>
                  </a:lnTo>
                  <a:lnTo>
                    <a:pt x="8605" y="693"/>
                  </a:lnTo>
                  <a:lnTo>
                    <a:pt x="8605" y="108"/>
                  </a:lnTo>
                  <a:close/>
                  <a:moveTo>
                    <a:pt x="9157" y="45"/>
                  </a:moveTo>
                  <a:lnTo>
                    <a:pt x="9178" y="46"/>
                  </a:lnTo>
                  <a:lnTo>
                    <a:pt x="9197" y="48"/>
                  </a:lnTo>
                  <a:lnTo>
                    <a:pt x="9207" y="50"/>
                  </a:lnTo>
                  <a:lnTo>
                    <a:pt x="9215" y="52"/>
                  </a:lnTo>
                  <a:lnTo>
                    <a:pt x="9223" y="54"/>
                  </a:lnTo>
                  <a:lnTo>
                    <a:pt x="9231" y="59"/>
                  </a:lnTo>
                  <a:lnTo>
                    <a:pt x="9238" y="63"/>
                  </a:lnTo>
                  <a:lnTo>
                    <a:pt x="9244" y="68"/>
                  </a:lnTo>
                  <a:lnTo>
                    <a:pt x="9249" y="74"/>
                  </a:lnTo>
                  <a:lnTo>
                    <a:pt x="9254" y="82"/>
                  </a:lnTo>
                  <a:lnTo>
                    <a:pt x="9258" y="91"/>
                  </a:lnTo>
                  <a:lnTo>
                    <a:pt x="9260" y="102"/>
                  </a:lnTo>
                  <a:lnTo>
                    <a:pt x="9262" y="114"/>
                  </a:lnTo>
                  <a:lnTo>
                    <a:pt x="9262" y="127"/>
                  </a:lnTo>
                  <a:lnTo>
                    <a:pt x="9262" y="686"/>
                  </a:lnTo>
                  <a:lnTo>
                    <a:pt x="9262" y="700"/>
                  </a:lnTo>
                  <a:lnTo>
                    <a:pt x="9261" y="711"/>
                  </a:lnTo>
                  <a:lnTo>
                    <a:pt x="9259" y="722"/>
                  </a:lnTo>
                  <a:lnTo>
                    <a:pt x="9256" y="730"/>
                  </a:lnTo>
                  <a:lnTo>
                    <a:pt x="9251" y="738"/>
                  </a:lnTo>
                  <a:lnTo>
                    <a:pt x="9247" y="744"/>
                  </a:lnTo>
                  <a:lnTo>
                    <a:pt x="9242" y="749"/>
                  </a:lnTo>
                  <a:lnTo>
                    <a:pt x="9236" y="755"/>
                  </a:lnTo>
                  <a:lnTo>
                    <a:pt x="9228" y="758"/>
                  </a:lnTo>
                  <a:lnTo>
                    <a:pt x="9220" y="761"/>
                  </a:lnTo>
                  <a:lnTo>
                    <a:pt x="9211" y="763"/>
                  </a:lnTo>
                  <a:lnTo>
                    <a:pt x="9202" y="765"/>
                  </a:lnTo>
                  <a:lnTo>
                    <a:pt x="9182" y="767"/>
                  </a:lnTo>
                  <a:lnTo>
                    <a:pt x="9157" y="768"/>
                  </a:lnTo>
                  <a:lnTo>
                    <a:pt x="9157" y="799"/>
                  </a:lnTo>
                  <a:lnTo>
                    <a:pt x="9837" y="799"/>
                  </a:lnTo>
                  <a:lnTo>
                    <a:pt x="9882" y="559"/>
                  </a:lnTo>
                  <a:lnTo>
                    <a:pt x="9848" y="559"/>
                  </a:lnTo>
                  <a:lnTo>
                    <a:pt x="9841" y="575"/>
                  </a:lnTo>
                  <a:lnTo>
                    <a:pt x="9835" y="590"/>
                  </a:lnTo>
                  <a:lnTo>
                    <a:pt x="9828" y="603"/>
                  </a:lnTo>
                  <a:lnTo>
                    <a:pt x="9820" y="617"/>
                  </a:lnTo>
                  <a:lnTo>
                    <a:pt x="9813" y="630"/>
                  </a:lnTo>
                  <a:lnTo>
                    <a:pt x="9805" y="641"/>
                  </a:lnTo>
                  <a:lnTo>
                    <a:pt x="9797" y="653"/>
                  </a:lnTo>
                  <a:lnTo>
                    <a:pt x="9788" y="664"/>
                  </a:lnTo>
                  <a:lnTo>
                    <a:pt x="9780" y="673"/>
                  </a:lnTo>
                  <a:lnTo>
                    <a:pt x="9771" y="683"/>
                  </a:lnTo>
                  <a:lnTo>
                    <a:pt x="9762" y="691"/>
                  </a:lnTo>
                  <a:lnTo>
                    <a:pt x="9752" y="699"/>
                  </a:lnTo>
                  <a:lnTo>
                    <a:pt x="9744" y="706"/>
                  </a:lnTo>
                  <a:lnTo>
                    <a:pt x="9734" y="712"/>
                  </a:lnTo>
                  <a:lnTo>
                    <a:pt x="9724" y="719"/>
                  </a:lnTo>
                  <a:lnTo>
                    <a:pt x="9714" y="725"/>
                  </a:lnTo>
                  <a:lnTo>
                    <a:pt x="9694" y="735"/>
                  </a:lnTo>
                  <a:lnTo>
                    <a:pt x="9673" y="743"/>
                  </a:lnTo>
                  <a:lnTo>
                    <a:pt x="9653" y="749"/>
                  </a:lnTo>
                  <a:lnTo>
                    <a:pt x="9631" y="754"/>
                  </a:lnTo>
                  <a:lnTo>
                    <a:pt x="9609" y="758"/>
                  </a:lnTo>
                  <a:lnTo>
                    <a:pt x="9587" y="760"/>
                  </a:lnTo>
                  <a:lnTo>
                    <a:pt x="9566" y="761"/>
                  </a:lnTo>
                  <a:lnTo>
                    <a:pt x="9544" y="761"/>
                  </a:lnTo>
                  <a:lnTo>
                    <a:pt x="9518" y="761"/>
                  </a:lnTo>
                  <a:lnTo>
                    <a:pt x="9497" y="759"/>
                  </a:lnTo>
                  <a:lnTo>
                    <a:pt x="9489" y="757"/>
                  </a:lnTo>
                  <a:lnTo>
                    <a:pt x="9481" y="755"/>
                  </a:lnTo>
                  <a:lnTo>
                    <a:pt x="9475" y="753"/>
                  </a:lnTo>
                  <a:lnTo>
                    <a:pt x="9469" y="749"/>
                  </a:lnTo>
                  <a:lnTo>
                    <a:pt x="9464" y="745"/>
                  </a:lnTo>
                  <a:lnTo>
                    <a:pt x="9460" y="741"/>
                  </a:lnTo>
                  <a:lnTo>
                    <a:pt x="9457" y="736"/>
                  </a:lnTo>
                  <a:lnTo>
                    <a:pt x="9454" y="729"/>
                  </a:lnTo>
                  <a:lnTo>
                    <a:pt x="9453" y="723"/>
                  </a:lnTo>
                  <a:lnTo>
                    <a:pt x="9451" y="715"/>
                  </a:lnTo>
                  <a:lnTo>
                    <a:pt x="9451" y="707"/>
                  </a:lnTo>
                  <a:lnTo>
                    <a:pt x="9451" y="698"/>
                  </a:lnTo>
                  <a:lnTo>
                    <a:pt x="9451" y="420"/>
                  </a:lnTo>
                  <a:lnTo>
                    <a:pt x="9471" y="420"/>
                  </a:lnTo>
                  <a:lnTo>
                    <a:pt x="9490" y="421"/>
                  </a:lnTo>
                  <a:lnTo>
                    <a:pt x="9508" y="425"/>
                  </a:lnTo>
                  <a:lnTo>
                    <a:pt x="9525" y="428"/>
                  </a:lnTo>
                  <a:lnTo>
                    <a:pt x="9541" y="432"/>
                  </a:lnTo>
                  <a:lnTo>
                    <a:pt x="9554" y="438"/>
                  </a:lnTo>
                  <a:lnTo>
                    <a:pt x="9568" y="446"/>
                  </a:lnTo>
                  <a:lnTo>
                    <a:pt x="9580" y="454"/>
                  </a:lnTo>
                  <a:lnTo>
                    <a:pt x="9590" y="466"/>
                  </a:lnTo>
                  <a:lnTo>
                    <a:pt x="9601" y="477"/>
                  </a:lnTo>
                  <a:lnTo>
                    <a:pt x="9609" y="492"/>
                  </a:lnTo>
                  <a:lnTo>
                    <a:pt x="9617" y="508"/>
                  </a:lnTo>
                  <a:lnTo>
                    <a:pt x="9622" y="527"/>
                  </a:lnTo>
                  <a:lnTo>
                    <a:pt x="9627" y="547"/>
                  </a:lnTo>
                  <a:lnTo>
                    <a:pt x="9632" y="571"/>
                  </a:lnTo>
                  <a:lnTo>
                    <a:pt x="9634" y="596"/>
                  </a:lnTo>
                  <a:lnTo>
                    <a:pt x="9668" y="596"/>
                  </a:lnTo>
                  <a:lnTo>
                    <a:pt x="9668" y="207"/>
                  </a:lnTo>
                  <a:lnTo>
                    <a:pt x="9634" y="207"/>
                  </a:lnTo>
                  <a:lnTo>
                    <a:pt x="9631" y="232"/>
                  </a:lnTo>
                  <a:lnTo>
                    <a:pt x="9626" y="254"/>
                  </a:lnTo>
                  <a:lnTo>
                    <a:pt x="9621" y="275"/>
                  </a:lnTo>
                  <a:lnTo>
                    <a:pt x="9615" y="293"/>
                  </a:lnTo>
                  <a:lnTo>
                    <a:pt x="9606" y="309"/>
                  </a:lnTo>
                  <a:lnTo>
                    <a:pt x="9598" y="323"/>
                  </a:lnTo>
                  <a:lnTo>
                    <a:pt x="9588" y="336"/>
                  </a:lnTo>
                  <a:lnTo>
                    <a:pt x="9578" y="346"/>
                  </a:lnTo>
                  <a:lnTo>
                    <a:pt x="9565" y="355"/>
                  </a:lnTo>
                  <a:lnTo>
                    <a:pt x="9552" y="362"/>
                  </a:lnTo>
                  <a:lnTo>
                    <a:pt x="9538" y="367"/>
                  </a:lnTo>
                  <a:lnTo>
                    <a:pt x="9523" y="372"/>
                  </a:lnTo>
                  <a:lnTo>
                    <a:pt x="9507" y="375"/>
                  </a:lnTo>
                  <a:lnTo>
                    <a:pt x="9489" y="377"/>
                  </a:lnTo>
                  <a:lnTo>
                    <a:pt x="9470" y="378"/>
                  </a:lnTo>
                  <a:lnTo>
                    <a:pt x="9451" y="379"/>
                  </a:lnTo>
                  <a:lnTo>
                    <a:pt x="9451" y="108"/>
                  </a:lnTo>
                  <a:lnTo>
                    <a:pt x="9451" y="100"/>
                  </a:lnTo>
                  <a:lnTo>
                    <a:pt x="9451" y="92"/>
                  </a:lnTo>
                  <a:lnTo>
                    <a:pt x="9453" y="86"/>
                  </a:lnTo>
                  <a:lnTo>
                    <a:pt x="9454" y="80"/>
                  </a:lnTo>
                  <a:lnTo>
                    <a:pt x="9456" y="76"/>
                  </a:lnTo>
                  <a:lnTo>
                    <a:pt x="9459" y="70"/>
                  </a:lnTo>
                  <a:lnTo>
                    <a:pt x="9463" y="67"/>
                  </a:lnTo>
                  <a:lnTo>
                    <a:pt x="9467" y="64"/>
                  </a:lnTo>
                  <a:lnTo>
                    <a:pt x="9473" y="62"/>
                  </a:lnTo>
                  <a:lnTo>
                    <a:pt x="9478" y="60"/>
                  </a:lnTo>
                  <a:lnTo>
                    <a:pt x="9485" y="59"/>
                  </a:lnTo>
                  <a:lnTo>
                    <a:pt x="9493" y="58"/>
                  </a:lnTo>
                  <a:lnTo>
                    <a:pt x="9511" y="56"/>
                  </a:lnTo>
                  <a:lnTo>
                    <a:pt x="9533" y="56"/>
                  </a:lnTo>
                  <a:lnTo>
                    <a:pt x="9562" y="56"/>
                  </a:lnTo>
                  <a:lnTo>
                    <a:pt x="9588" y="58"/>
                  </a:lnTo>
                  <a:lnTo>
                    <a:pt x="9614" y="60"/>
                  </a:lnTo>
                  <a:lnTo>
                    <a:pt x="9637" y="63"/>
                  </a:lnTo>
                  <a:lnTo>
                    <a:pt x="9659" y="67"/>
                  </a:lnTo>
                  <a:lnTo>
                    <a:pt x="9679" y="73"/>
                  </a:lnTo>
                  <a:lnTo>
                    <a:pt x="9689" y="77"/>
                  </a:lnTo>
                  <a:lnTo>
                    <a:pt x="9698" y="81"/>
                  </a:lnTo>
                  <a:lnTo>
                    <a:pt x="9707" y="85"/>
                  </a:lnTo>
                  <a:lnTo>
                    <a:pt x="9715" y="90"/>
                  </a:lnTo>
                  <a:lnTo>
                    <a:pt x="9723" y="96"/>
                  </a:lnTo>
                  <a:lnTo>
                    <a:pt x="9731" y="101"/>
                  </a:lnTo>
                  <a:lnTo>
                    <a:pt x="9738" y="107"/>
                  </a:lnTo>
                  <a:lnTo>
                    <a:pt x="9745" y="115"/>
                  </a:lnTo>
                  <a:lnTo>
                    <a:pt x="9751" y="122"/>
                  </a:lnTo>
                  <a:lnTo>
                    <a:pt x="9758" y="131"/>
                  </a:lnTo>
                  <a:lnTo>
                    <a:pt x="9763" y="139"/>
                  </a:lnTo>
                  <a:lnTo>
                    <a:pt x="9768" y="149"/>
                  </a:lnTo>
                  <a:lnTo>
                    <a:pt x="9774" y="158"/>
                  </a:lnTo>
                  <a:lnTo>
                    <a:pt x="9779" y="169"/>
                  </a:lnTo>
                  <a:lnTo>
                    <a:pt x="9783" y="180"/>
                  </a:lnTo>
                  <a:lnTo>
                    <a:pt x="9786" y="192"/>
                  </a:lnTo>
                  <a:lnTo>
                    <a:pt x="9794" y="218"/>
                  </a:lnTo>
                  <a:lnTo>
                    <a:pt x="9799" y="248"/>
                  </a:lnTo>
                  <a:lnTo>
                    <a:pt x="9825" y="248"/>
                  </a:lnTo>
                  <a:lnTo>
                    <a:pt x="9825" y="15"/>
                  </a:lnTo>
                  <a:lnTo>
                    <a:pt x="9157" y="15"/>
                  </a:lnTo>
                  <a:lnTo>
                    <a:pt x="9157" y="45"/>
                  </a:lnTo>
                  <a:close/>
                  <a:moveTo>
                    <a:pt x="11001" y="768"/>
                  </a:moveTo>
                  <a:lnTo>
                    <a:pt x="10990" y="769"/>
                  </a:lnTo>
                  <a:lnTo>
                    <a:pt x="10981" y="768"/>
                  </a:lnTo>
                  <a:lnTo>
                    <a:pt x="10972" y="766"/>
                  </a:lnTo>
                  <a:lnTo>
                    <a:pt x="10965" y="763"/>
                  </a:lnTo>
                  <a:lnTo>
                    <a:pt x="10957" y="759"/>
                  </a:lnTo>
                  <a:lnTo>
                    <a:pt x="10950" y="754"/>
                  </a:lnTo>
                  <a:lnTo>
                    <a:pt x="10944" y="746"/>
                  </a:lnTo>
                  <a:lnTo>
                    <a:pt x="10937" y="738"/>
                  </a:lnTo>
                  <a:lnTo>
                    <a:pt x="10931" y="728"/>
                  </a:lnTo>
                  <a:lnTo>
                    <a:pt x="10925" y="717"/>
                  </a:lnTo>
                  <a:lnTo>
                    <a:pt x="10917" y="704"/>
                  </a:lnTo>
                  <a:lnTo>
                    <a:pt x="10911" y="689"/>
                  </a:lnTo>
                  <a:lnTo>
                    <a:pt x="10895" y="654"/>
                  </a:lnTo>
                  <a:lnTo>
                    <a:pt x="10877" y="611"/>
                  </a:lnTo>
                  <a:lnTo>
                    <a:pt x="10618" y="0"/>
                  </a:lnTo>
                  <a:lnTo>
                    <a:pt x="10584" y="0"/>
                  </a:lnTo>
                  <a:lnTo>
                    <a:pt x="10328" y="637"/>
                  </a:lnTo>
                  <a:lnTo>
                    <a:pt x="10316" y="668"/>
                  </a:lnTo>
                  <a:lnTo>
                    <a:pt x="10304" y="693"/>
                  </a:lnTo>
                  <a:lnTo>
                    <a:pt x="10298" y="705"/>
                  </a:lnTo>
                  <a:lnTo>
                    <a:pt x="10292" y="715"/>
                  </a:lnTo>
                  <a:lnTo>
                    <a:pt x="10286" y="724"/>
                  </a:lnTo>
                  <a:lnTo>
                    <a:pt x="10281" y="732"/>
                  </a:lnTo>
                  <a:lnTo>
                    <a:pt x="10274" y="740"/>
                  </a:lnTo>
                  <a:lnTo>
                    <a:pt x="10268" y="746"/>
                  </a:lnTo>
                  <a:lnTo>
                    <a:pt x="10261" y="753"/>
                  </a:lnTo>
                  <a:lnTo>
                    <a:pt x="10253" y="757"/>
                  </a:lnTo>
                  <a:lnTo>
                    <a:pt x="10246" y="761"/>
                  </a:lnTo>
                  <a:lnTo>
                    <a:pt x="10236" y="764"/>
                  </a:lnTo>
                  <a:lnTo>
                    <a:pt x="10227" y="767"/>
                  </a:lnTo>
                  <a:lnTo>
                    <a:pt x="10216" y="768"/>
                  </a:lnTo>
                  <a:lnTo>
                    <a:pt x="10216" y="799"/>
                  </a:lnTo>
                  <a:lnTo>
                    <a:pt x="10449" y="799"/>
                  </a:lnTo>
                  <a:lnTo>
                    <a:pt x="10449" y="768"/>
                  </a:lnTo>
                  <a:lnTo>
                    <a:pt x="10434" y="768"/>
                  </a:lnTo>
                  <a:lnTo>
                    <a:pt x="10418" y="767"/>
                  </a:lnTo>
                  <a:lnTo>
                    <a:pt x="10403" y="765"/>
                  </a:lnTo>
                  <a:lnTo>
                    <a:pt x="10388" y="761"/>
                  </a:lnTo>
                  <a:lnTo>
                    <a:pt x="10381" y="759"/>
                  </a:lnTo>
                  <a:lnTo>
                    <a:pt x="10375" y="756"/>
                  </a:lnTo>
                  <a:lnTo>
                    <a:pt x="10369" y="751"/>
                  </a:lnTo>
                  <a:lnTo>
                    <a:pt x="10364" y="746"/>
                  </a:lnTo>
                  <a:lnTo>
                    <a:pt x="10360" y="741"/>
                  </a:lnTo>
                  <a:lnTo>
                    <a:pt x="10357" y="735"/>
                  </a:lnTo>
                  <a:lnTo>
                    <a:pt x="10356" y="728"/>
                  </a:lnTo>
                  <a:lnTo>
                    <a:pt x="10355" y="720"/>
                  </a:lnTo>
                  <a:lnTo>
                    <a:pt x="10356" y="711"/>
                  </a:lnTo>
                  <a:lnTo>
                    <a:pt x="10358" y="701"/>
                  </a:lnTo>
                  <a:lnTo>
                    <a:pt x="10362" y="686"/>
                  </a:lnTo>
                  <a:lnTo>
                    <a:pt x="10369" y="669"/>
                  </a:lnTo>
                  <a:lnTo>
                    <a:pt x="10385" y="626"/>
                  </a:lnTo>
                  <a:lnTo>
                    <a:pt x="10408" y="570"/>
                  </a:lnTo>
                  <a:lnTo>
                    <a:pt x="10666" y="570"/>
                  </a:lnTo>
                  <a:lnTo>
                    <a:pt x="10674" y="586"/>
                  </a:lnTo>
                  <a:lnTo>
                    <a:pt x="10682" y="605"/>
                  </a:lnTo>
                  <a:lnTo>
                    <a:pt x="10692" y="628"/>
                  </a:lnTo>
                  <a:lnTo>
                    <a:pt x="10700" y="650"/>
                  </a:lnTo>
                  <a:lnTo>
                    <a:pt x="10708" y="673"/>
                  </a:lnTo>
                  <a:lnTo>
                    <a:pt x="10714" y="694"/>
                  </a:lnTo>
                  <a:lnTo>
                    <a:pt x="10717" y="712"/>
                  </a:lnTo>
                  <a:lnTo>
                    <a:pt x="10719" y="727"/>
                  </a:lnTo>
                  <a:lnTo>
                    <a:pt x="10719" y="735"/>
                  </a:lnTo>
                  <a:lnTo>
                    <a:pt x="10718" y="740"/>
                  </a:lnTo>
                  <a:lnTo>
                    <a:pt x="10717" y="745"/>
                  </a:lnTo>
                  <a:lnTo>
                    <a:pt x="10715" y="749"/>
                  </a:lnTo>
                  <a:lnTo>
                    <a:pt x="10713" y="753"/>
                  </a:lnTo>
                  <a:lnTo>
                    <a:pt x="10710" y="756"/>
                  </a:lnTo>
                  <a:lnTo>
                    <a:pt x="10705" y="759"/>
                  </a:lnTo>
                  <a:lnTo>
                    <a:pt x="10701" y="761"/>
                  </a:lnTo>
                  <a:lnTo>
                    <a:pt x="10688" y="764"/>
                  </a:lnTo>
                  <a:lnTo>
                    <a:pt x="10673" y="766"/>
                  </a:lnTo>
                  <a:lnTo>
                    <a:pt x="10654" y="767"/>
                  </a:lnTo>
                  <a:lnTo>
                    <a:pt x="10629" y="768"/>
                  </a:lnTo>
                  <a:lnTo>
                    <a:pt x="10629" y="799"/>
                  </a:lnTo>
                  <a:lnTo>
                    <a:pt x="11001" y="799"/>
                  </a:lnTo>
                  <a:lnTo>
                    <a:pt x="11001" y="768"/>
                  </a:lnTo>
                  <a:close/>
                  <a:moveTo>
                    <a:pt x="10423" y="528"/>
                  </a:moveTo>
                  <a:lnTo>
                    <a:pt x="10532" y="244"/>
                  </a:lnTo>
                  <a:lnTo>
                    <a:pt x="10648" y="528"/>
                  </a:lnTo>
                  <a:lnTo>
                    <a:pt x="10423" y="528"/>
                  </a:lnTo>
                  <a:close/>
                  <a:moveTo>
                    <a:pt x="11038" y="799"/>
                  </a:moveTo>
                  <a:lnTo>
                    <a:pt x="11301" y="799"/>
                  </a:lnTo>
                  <a:lnTo>
                    <a:pt x="11301" y="768"/>
                  </a:lnTo>
                  <a:lnTo>
                    <a:pt x="11286" y="767"/>
                  </a:lnTo>
                  <a:lnTo>
                    <a:pt x="11271" y="765"/>
                  </a:lnTo>
                  <a:lnTo>
                    <a:pt x="11258" y="763"/>
                  </a:lnTo>
                  <a:lnTo>
                    <a:pt x="11247" y="760"/>
                  </a:lnTo>
                  <a:lnTo>
                    <a:pt x="11237" y="756"/>
                  </a:lnTo>
                  <a:lnTo>
                    <a:pt x="11228" y="751"/>
                  </a:lnTo>
                  <a:lnTo>
                    <a:pt x="11219" y="746"/>
                  </a:lnTo>
                  <a:lnTo>
                    <a:pt x="11213" y="741"/>
                  </a:lnTo>
                  <a:lnTo>
                    <a:pt x="11206" y="733"/>
                  </a:lnTo>
                  <a:lnTo>
                    <a:pt x="11201" y="726"/>
                  </a:lnTo>
                  <a:lnTo>
                    <a:pt x="11197" y="718"/>
                  </a:lnTo>
                  <a:lnTo>
                    <a:pt x="11194" y="708"/>
                  </a:lnTo>
                  <a:lnTo>
                    <a:pt x="11192" y="696"/>
                  </a:lnTo>
                  <a:lnTo>
                    <a:pt x="11189" y="685"/>
                  </a:lnTo>
                  <a:lnTo>
                    <a:pt x="11188" y="671"/>
                  </a:lnTo>
                  <a:lnTo>
                    <a:pt x="11188" y="656"/>
                  </a:lnTo>
                  <a:lnTo>
                    <a:pt x="11188" y="191"/>
                  </a:lnTo>
                  <a:lnTo>
                    <a:pt x="11193" y="191"/>
                  </a:lnTo>
                  <a:lnTo>
                    <a:pt x="11706" y="821"/>
                  </a:lnTo>
                  <a:lnTo>
                    <a:pt x="11740" y="821"/>
                  </a:lnTo>
                  <a:lnTo>
                    <a:pt x="11740" y="135"/>
                  </a:lnTo>
                  <a:lnTo>
                    <a:pt x="11741" y="116"/>
                  </a:lnTo>
                  <a:lnTo>
                    <a:pt x="11743" y="98"/>
                  </a:lnTo>
                  <a:lnTo>
                    <a:pt x="11744" y="90"/>
                  </a:lnTo>
                  <a:lnTo>
                    <a:pt x="11747" y="84"/>
                  </a:lnTo>
                  <a:lnTo>
                    <a:pt x="11751" y="78"/>
                  </a:lnTo>
                  <a:lnTo>
                    <a:pt x="11754" y="71"/>
                  </a:lnTo>
                  <a:lnTo>
                    <a:pt x="11759" y="67"/>
                  </a:lnTo>
                  <a:lnTo>
                    <a:pt x="11765" y="62"/>
                  </a:lnTo>
                  <a:lnTo>
                    <a:pt x="11773" y="58"/>
                  </a:lnTo>
                  <a:lnTo>
                    <a:pt x="11781" y="54"/>
                  </a:lnTo>
                  <a:lnTo>
                    <a:pt x="11791" y="51"/>
                  </a:lnTo>
                  <a:lnTo>
                    <a:pt x="11803" y="49"/>
                  </a:lnTo>
                  <a:lnTo>
                    <a:pt x="11815" y="47"/>
                  </a:lnTo>
                  <a:lnTo>
                    <a:pt x="11830" y="45"/>
                  </a:lnTo>
                  <a:lnTo>
                    <a:pt x="11830" y="15"/>
                  </a:lnTo>
                  <a:lnTo>
                    <a:pt x="11582" y="15"/>
                  </a:lnTo>
                  <a:lnTo>
                    <a:pt x="11582" y="45"/>
                  </a:lnTo>
                  <a:lnTo>
                    <a:pt x="11599" y="46"/>
                  </a:lnTo>
                  <a:lnTo>
                    <a:pt x="11614" y="48"/>
                  </a:lnTo>
                  <a:lnTo>
                    <a:pt x="11628" y="51"/>
                  </a:lnTo>
                  <a:lnTo>
                    <a:pt x="11639" y="54"/>
                  </a:lnTo>
                  <a:lnTo>
                    <a:pt x="11649" y="59"/>
                  </a:lnTo>
                  <a:lnTo>
                    <a:pt x="11659" y="64"/>
                  </a:lnTo>
                  <a:lnTo>
                    <a:pt x="11666" y="69"/>
                  </a:lnTo>
                  <a:lnTo>
                    <a:pt x="11672" y="76"/>
                  </a:lnTo>
                  <a:lnTo>
                    <a:pt x="11678" y="83"/>
                  </a:lnTo>
                  <a:lnTo>
                    <a:pt x="11682" y="91"/>
                  </a:lnTo>
                  <a:lnTo>
                    <a:pt x="11685" y="101"/>
                  </a:lnTo>
                  <a:lnTo>
                    <a:pt x="11687" y="110"/>
                  </a:lnTo>
                  <a:lnTo>
                    <a:pt x="11689" y="121"/>
                  </a:lnTo>
                  <a:lnTo>
                    <a:pt x="11690" y="133"/>
                  </a:lnTo>
                  <a:lnTo>
                    <a:pt x="11691" y="144"/>
                  </a:lnTo>
                  <a:lnTo>
                    <a:pt x="11691" y="157"/>
                  </a:lnTo>
                  <a:lnTo>
                    <a:pt x="11691" y="510"/>
                  </a:lnTo>
                  <a:lnTo>
                    <a:pt x="11688" y="510"/>
                  </a:lnTo>
                  <a:lnTo>
                    <a:pt x="11286" y="15"/>
                  </a:lnTo>
                  <a:lnTo>
                    <a:pt x="11042" y="15"/>
                  </a:lnTo>
                  <a:lnTo>
                    <a:pt x="11042" y="45"/>
                  </a:lnTo>
                  <a:lnTo>
                    <a:pt x="11047" y="45"/>
                  </a:lnTo>
                  <a:lnTo>
                    <a:pt x="11055" y="47"/>
                  </a:lnTo>
                  <a:lnTo>
                    <a:pt x="11062" y="50"/>
                  </a:lnTo>
                  <a:lnTo>
                    <a:pt x="11073" y="56"/>
                  </a:lnTo>
                  <a:lnTo>
                    <a:pt x="11085" y="67"/>
                  </a:lnTo>
                  <a:lnTo>
                    <a:pt x="11099" y="82"/>
                  </a:lnTo>
                  <a:lnTo>
                    <a:pt x="11117" y="101"/>
                  </a:lnTo>
                  <a:lnTo>
                    <a:pt x="11140" y="127"/>
                  </a:lnTo>
                  <a:lnTo>
                    <a:pt x="11140" y="678"/>
                  </a:lnTo>
                  <a:lnTo>
                    <a:pt x="11140" y="692"/>
                  </a:lnTo>
                  <a:lnTo>
                    <a:pt x="11138" y="704"/>
                  </a:lnTo>
                  <a:lnTo>
                    <a:pt x="11136" y="714"/>
                  </a:lnTo>
                  <a:lnTo>
                    <a:pt x="11133" y="724"/>
                  </a:lnTo>
                  <a:lnTo>
                    <a:pt x="11130" y="731"/>
                  </a:lnTo>
                  <a:lnTo>
                    <a:pt x="11125" y="739"/>
                  </a:lnTo>
                  <a:lnTo>
                    <a:pt x="11121" y="744"/>
                  </a:lnTo>
                  <a:lnTo>
                    <a:pt x="11114" y="749"/>
                  </a:lnTo>
                  <a:lnTo>
                    <a:pt x="11108" y="754"/>
                  </a:lnTo>
                  <a:lnTo>
                    <a:pt x="11100" y="757"/>
                  </a:lnTo>
                  <a:lnTo>
                    <a:pt x="11092" y="760"/>
                  </a:lnTo>
                  <a:lnTo>
                    <a:pt x="11082" y="762"/>
                  </a:lnTo>
                  <a:lnTo>
                    <a:pt x="11062" y="766"/>
                  </a:lnTo>
                  <a:lnTo>
                    <a:pt x="11038" y="768"/>
                  </a:lnTo>
                  <a:lnTo>
                    <a:pt x="11038" y="799"/>
                  </a:lnTo>
                  <a:close/>
                  <a:moveTo>
                    <a:pt x="12450" y="768"/>
                  </a:moveTo>
                  <a:lnTo>
                    <a:pt x="12420" y="767"/>
                  </a:lnTo>
                  <a:lnTo>
                    <a:pt x="12396" y="764"/>
                  </a:lnTo>
                  <a:lnTo>
                    <a:pt x="12385" y="762"/>
                  </a:lnTo>
                  <a:lnTo>
                    <a:pt x="12377" y="760"/>
                  </a:lnTo>
                  <a:lnTo>
                    <a:pt x="12368" y="756"/>
                  </a:lnTo>
                  <a:lnTo>
                    <a:pt x="12362" y="751"/>
                  </a:lnTo>
                  <a:lnTo>
                    <a:pt x="12355" y="746"/>
                  </a:lnTo>
                  <a:lnTo>
                    <a:pt x="12350" y="739"/>
                  </a:lnTo>
                  <a:lnTo>
                    <a:pt x="12346" y="730"/>
                  </a:lnTo>
                  <a:lnTo>
                    <a:pt x="12343" y="721"/>
                  </a:lnTo>
                  <a:lnTo>
                    <a:pt x="12341" y="709"/>
                  </a:lnTo>
                  <a:lnTo>
                    <a:pt x="12338" y="696"/>
                  </a:lnTo>
                  <a:lnTo>
                    <a:pt x="12337" y="681"/>
                  </a:lnTo>
                  <a:lnTo>
                    <a:pt x="12337" y="664"/>
                  </a:lnTo>
                  <a:lnTo>
                    <a:pt x="12337" y="52"/>
                  </a:lnTo>
                  <a:lnTo>
                    <a:pt x="12368" y="54"/>
                  </a:lnTo>
                  <a:lnTo>
                    <a:pt x="12402" y="59"/>
                  </a:lnTo>
                  <a:lnTo>
                    <a:pt x="12419" y="63"/>
                  </a:lnTo>
                  <a:lnTo>
                    <a:pt x="12436" y="67"/>
                  </a:lnTo>
                  <a:lnTo>
                    <a:pt x="12453" y="74"/>
                  </a:lnTo>
                  <a:lnTo>
                    <a:pt x="12469" y="83"/>
                  </a:lnTo>
                  <a:lnTo>
                    <a:pt x="12477" y="87"/>
                  </a:lnTo>
                  <a:lnTo>
                    <a:pt x="12485" y="94"/>
                  </a:lnTo>
                  <a:lnTo>
                    <a:pt x="12492" y="99"/>
                  </a:lnTo>
                  <a:lnTo>
                    <a:pt x="12499" y="106"/>
                  </a:lnTo>
                  <a:lnTo>
                    <a:pt x="12507" y="114"/>
                  </a:lnTo>
                  <a:lnTo>
                    <a:pt x="12513" y="122"/>
                  </a:lnTo>
                  <a:lnTo>
                    <a:pt x="12519" y="131"/>
                  </a:lnTo>
                  <a:lnTo>
                    <a:pt x="12526" y="140"/>
                  </a:lnTo>
                  <a:lnTo>
                    <a:pt x="12531" y="151"/>
                  </a:lnTo>
                  <a:lnTo>
                    <a:pt x="12536" y="161"/>
                  </a:lnTo>
                  <a:lnTo>
                    <a:pt x="12542" y="174"/>
                  </a:lnTo>
                  <a:lnTo>
                    <a:pt x="12546" y="187"/>
                  </a:lnTo>
                  <a:lnTo>
                    <a:pt x="12550" y="200"/>
                  </a:lnTo>
                  <a:lnTo>
                    <a:pt x="12553" y="215"/>
                  </a:lnTo>
                  <a:lnTo>
                    <a:pt x="12557" y="231"/>
                  </a:lnTo>
                  <a:lnTo>
                    <a:pt x="12559" y="248"/>
                  </a:lnTo>
                  <a:lnTo>
                    <a:pt x="12593" y="248"/>
                  </a:lnTo>
                  <a:lnTo>
                    <a:pt x="12588" y="15"/>
                  </a:lnTo>
                  <a:lnTo>
                    <a:pt x="11895" y="15"/>
                  </a:lnTo>
                  <a:lnTo>
                    <a:pt x="11890" y="248"/>
                  </a:lnTo>
                  <a:lnTo>
                    <a:pt x="11924" y="248"/>
                  </a:lnTo>
                  <a:lnTo>
                    <a:pt x="11926" y="231"/>
                  </a:lnTo>
                  <a:lnTo>
                    <a:pt x="11930" y="215"/>
                  </a:lnTo>
                  <a:lnTo>
                    <a:pt x="11933" y="200"/>
                  </a:lnTo>
                  <a:lnTo>
                    <a:pt x="11937" y="187"/>
                  </a:lnTo>
                  <a:lnTo>
                    <a:pt x="11941" y="174"/>
                  </a:lnTo>
                  <a:lnTo>
                    <a:pt x="11947" y="161"/>
                  </a:lnTo>
                  <a:lnTo>
                    <a:pt x="11952" y="151"/>
                  </a:lnTo>
                  <a:lnTo>
                    <a:pt x="11957" y="140"/>
                  </a:lnTo>
                  <a:lnTo>
                    <a:pt x="11964" y="131"/>
                  </a:lnTo>
                  <a:lnTo>
                    <a:pt x="11970" y="122"/>
                  </a:lnTo>
                  <a:lnTo>
                    <a:pt x="11976" y="114"/>
                  </a:lnTo>
                  <a:lnTo>
                    <a:pt x="11984" y="106"/>
                  </a:lnTo>
                  <a:lnTo>
                    <a:pt x="11991" y="99"/>
                  </a:lnTo>
                  <a:lnTo>
                    <a:pt x="11998" y="94"/>
                  </a:lnTo>
                  <a:lnTo>
                    <a:pt x="12006" y="87"/>
                  </a:lnTo>
                  <a:lnTo>
                    <a:pt x="12014" y="83"/>
                  </a:lnTo>
                  <a:lnTo>
                    <a:pt x="12031" y="74"/>
                  </a:lnTo>
                  <a:lnTo>
                    <a:pt x="12048" y="67"/>
                  </a:lnTo>
                  <a:lnTo>
                    <a:pt x="12065" y="63"/>
                  </a:lnTo>
                  <a:lnTo>
                    <a:pt x="12082" y="59"/>
                  </a:lnTo>
                  <a:lnTo>
                    <a:pt x="12100" y="56"/>
                  </a:lnTo>
                  <a:lnTo>
                    <a:pt x="12117" y="54"/>
                  </a:lnTo>
                  <a:lnTo>
                    <a:pt x="12134" y="53"/>
                  </a:lnTo>
                  <a:lnTo>
                    <a:pt x="12150" y="52"/>
                  </a:lnTo>
                  <a:lnTo>
                    <a:pt x="12150" y="664"/>
                  </a:lnTo>
                  <a:lnTo>
                    <a:pt x="12149" y="681"/>
                  </a:lnTo>
                  <a:lnTo>
                    <a:pt x="12148" y="696"/>
                  </a:lnTo>
                  <a:lnTo>
                    <a:pt x="12146" y="709"/>
                  </a:lnTo>
                  <a:lnTo>
                    <a:pt x="12144" y="721"/>
                  </a:lnTo>
                  <a:lnTo>
                    <a:pt x="12140" y="730"/>
                  </a:lnTo>
                  <a:lnTo>
                    <a:pt x="12136" y="739"/>
                  </a:lnTo>
                  <a:lnTo>
                    <a:pt x="12131" y="746"/>
                  </a:lnTo>
                  <a:lnTo>
                    <a:pt x="12124" y="751"/>
                  </a:lnTo>
                  <a:lnTo>
                    <a:pt x="12117" y="756"/>
                  </a:lnTo>
                  <a:lnTo>
                    <a:pt x="12109" y="760"/>
                  </a:lnTo>
                  <a:lnTo>
                    <a:pt x="12099" y="762"/>
                  </a:lnTo>
                  <a:lnTo>
                    <a:pt x="12090" y="764"/>
                  </a:lnTo>
                  <a:lnTo>
                    <a:pt x="12065" y="767"/>
                  </a:lnTo>
                  <a:lnTo>
                    <a:pt x="12037" y="768"/>
                  </a:lnTo>
                  <a:lnTo>
                    <a:pt x="12037" y="799"/>
                  </a:lnTo>
                  <a:lnTo>
                    <a:pt x="12450" y="799"/>
                  </a:lnTo>
                  <a:lnTo>
                    <a:pt x="12450" y="768"/>
                  </a:lnTo>
                  <a:close/>
                  <a:moveTo>
                    <a:pt x="13059" y="768"/>
                  </a:moveTo>
                  <a:lnTo>
                    <a:pt x="13035" y="767"/>
                  </a:lnTo>
                  <a:lnTo>
                    <a:pt x="13014" y="765"/>
                  </a:lnTo>
                  <a:lnTo>
                    <a:pt x="13005" y="763"/>
                  </a:lnTo>
                  <a:lnTo>
                    <a:pt x="12996" y="761"/>
                  </a:lnTo>
                  <a:lnTo>
                    <a:pt x="12988" y="758"/>
                  </a:lnTo>
                  <a:lnTo>
                    <a:pt x="12980" y="755"/>
                  </a:lnTo>
                  <a:lnTo>
                    <a:pt x="12973" y="749"/>
                  </a:lnTo>
                  <a:lnTo>
                    <a:pt x="12966" y="744"/>
                  </a:lnTo>
                  <a:lnTo>
                    <a:pt x="12961" y="738"/>
                  </a:lnTo>
                  <a:lnTo>
                    <a:pt x="12957" y="730"/>
                  </a:lnTo>
                  <a:lnTo>
                    <a:pt x="12954" y="722"/>
                  </a:lnTo>
                  <a:lnTo>
                    <a:pt x="12952" y="711"/>
                  </a:lnTo>
                  <a:lnTo>
                    <a:pt x="12949" y="700"/>
                  </a:lnTo>
                  <a:lnTo>
                    <a:pt x="12949" y="686"/>
                  </a:lnTo>
                  <a:lnTo>
                    <a:pt x="12949" y="127"/>
                  </a:lnTo>
                  <a:lnTo>
                    <a:pt x="12949" y="114"/>
                  </a:lnTo>
                  <a:lnTo>
                    <a:pt x="12952" y="101"/>
                  </a:lnTo>
                  <a:lnTo>
                    <a:pt x="12955" y="90"/>
                  </a:lnTo>
                  <a:lnTo>
                    <a:pt x="12959" y="82"/>
                  </a:lnTo>
                  <a:lnTo>
                    <a:pt x="12964" y="73"/>
                  </a:lnTo>
                  <a:lnTo>
                    <a:pt x="12970" y="67"/>
                  </a:lnTo>
                  <a:lnTo>
                    <a:pt x="12977" y="61"/>
                  </a:lnTo>
                  <a:lnTo>
                    <a:pt x="12984" y="56"/>
                  </a:lnTo>
                  <a:lnTo>
                    <a:pt x="12992" y="53"/>
                  </a:lnTo>
                  <a:lnTo>
                    <a:pt x="13000" y="50"/>
                  </a:lnTo>
                  <a:lnTo>
                    <a:pt x="13010" y="48"/>
                  </a:lnTo>
                  <a:lnTo>
                    <a:pt x="13019" y="47"/>
                  </a:lnTo>
                  <a:lnTo>
                    <a:pt x="13038" y="45"/>
                  </a:lnTo>
                  <a:lnTo>
                    <a:pt x="13059" y="45"/>
                  </a:lnTo>
                  <a:lnTo>
                    <a:pt x="13059" y="15"/>
                  </a:lnTo>
                  <a:lnTo>
                    <a:pt x="12653" y="15"/>
                  </a:lnTo>
                  <a:lnTo>
                    <a:pt x="12653" y="45"/>
                  </a:lnTo>
                  <a:lnTo>
                    <a:pt x="12672" y="46"/>
                  </a:lnTo>
                  <a:lnTo>
                    <a:pt x="12692" y="48"/>
                  </a:lnTo>
                  <a:lnTo>
                    <a:pt x="12701" y="50"/>
                  </a:lnTo>
                  <a:lnTo>
                    <a:pt x="12710" y="52"/>
                  </a:lnTo>
                  <a:lnTo>
                    <a:pt x="12719" y="54"/>
                  </a:lnTo>
                  <a:lnTo>
                    <a:pt x="12727" y="59"/>
                  </a:lnTo>
                  <a:lnTo>
                    <a:pt x="12734" y="63"/>
                  </a:lnTo>
                  <a:lnTo>
                    <a:pt x="12741" y="68"/>
                  </a:lnTo>
                  <a:lnTo>
                    <a:pt x="12747" y="74"/>
                  </a:lnTo>
                  <a:lnTo>
                    <a:pt x="12751" y="82"/>
                  </a:lnTo>
                  <a:lnTo>
                    <a:pt x="12756" y="91"/>
                  </a:lnTo>
                  <a:lnTo>
                    <a:pt x="12759" y="102"/>
                  </a:lnTo>
                  <a:lnTo>
                    <a:pt x="12761" y="114"/>
                  </a:lnTo>
                  <a:lnTo>
                    <a:pt x="12762" y="127"/>
                  </a:lnTo>
                  <a:lnTo>
                    <a:pt x="12762" y="686"/>
                  </a:lnTo>
                  <a:lnTo>
                    <a:pt x="12761" y="700"/>
                  </a:lnTo>
                  <a:lnTo>
                    <a:pt x="12760" y="711"/>
                  </a:lnTo>
                  <a:lnTo>
                    <a:pt x="12757" y="722"/>
                  </a:lnTo>
                  <a:lnTo>
                    <a:pt x="12754" y="730"/>
                  </a:lnTo>
                  <a:lnTo>
                    <a:pt x="12749" y="738"/>
                  </a:lnTo>
                  <a:lnTo>
                    <a:pt x="12744" y="744"/>
                  </a:lnTo>
                  <a:lnTo>
                    <a:pt x="12738" y="749"/>
                  </a:lnTo>
                  <a:lnTo>
                    <a:pt x="12731" y="755"/>
                  </a:lnTo>
                  <a:lnTo>
                    <a:pt x="12724" y="758"/>
                  </a:lnTo>
                  <a:lnTo>
                    <a:pt x="12715" y="761"/>
                  </a:lnTo>
                  <a:lnTo>
                    <a:pt x="12706" y="763"/>
                  </a:lnTo>
                  <a:lnTo>
                    <a:pt x="12696" y="765"/>
                  </a:lnTo>
                  <a:lnTo>
                    <a:pt x="12675" y="767"/>
                  </a:lnTo>
                  <a:lnTo>
                    <a:pt x="12653" y="768"/>
                  </a:lnTo>
                  <a:lnTo>
                    <a:pt x="12653" y="799"/>
                  </a:lnTo>
                  <a:lnTo>
                    <a:pt x="13059" y="799"/>
                  </a:lnTo>
                  <a:lnTo>
                    <a:pt x="13059" y="768"/>
                  </a:lnTo>
                  <a:close/>
                  <a:moveTo>
                    <a:pt x="13531" y="37"/>
                  </a:moveTo>
                  <a:lnTo>
                    <a:pt x="13546" y="38"/>
                  </a:lnTo>
                  <a:lnTo>
                    <a:pt x="13560" y="40"/>
                  </a:lnTo>
                  <a:lnTo>
                    <a:pt x="13573" y="43"/>
                  </a:lnTo>
                  <a:lnTo>
                    <a:pt x="13586" y="47"/>
                  </a:lnTo>
                  <a:lnTo>
                    <a:pt x="13599" y="51"/>
                  </a:lnTo>
                  <a:lnTo>
                    <a:pt x="13610" y="58"/>
                  </a:lnTo>
                  <a:lnTo>
                    <a:pt x="13621" y="64"/>
                  </a:lnTo>
                  <a:lnTo>
                    <a:pt x="13631" y="71"/>
                  </a:lnTo>
                  <a:lnTo>
                    <a:pt x="13641" y="81"/>
                  </a:lnTo>
                  <a:lnTo>
                    <a:pt x="13649" y="89"/>
                  </a:lnTo>
                  <a:lnTo>
                    <a:pt x="13658" y="100"/>
                  </a:lnTo>
                  <a:lnTo>
                    <a:pt x="13666" y="110"/>
                  </a:lnTo>
                  <a:lnTo>
                    <a:pt x="13674" y="122"/>
                  </a:lnTo>
                  <a:lnTo>
                    <a:pt x="13680" y="134"/>
                  </a:lnTo>
                  <a:lnTo>
                    <a:pt x="13688" y="146"/>
                  </a:lnTo>
                  <a:lnTo>
                    <a:pt x="13693" y="160"/>
                  </a:lnTo>
                  <a:lnTo>
                    <a:pt x="13698" y="174"/>
                  </a:lnTo>
                  <a:lnTo>
                    <a:pt x="13703" y="188"/>
                  </a:lnTo>
                  <a:lnTo>
                    <a:pt x="13708" y="202"/>
                  </a:lnTo>
                  <a:lnTo>
                    <a:pt x="13712" y="217"/>
                  </a:lnTo>
                  <a:lnTo>
                    <a:pt x="13719" y="248"/>
                  </a:lnTo>
                  <a:lnTo>
                    <a:pt x="13725" y="280"/>
                  </a:lnTo>
                  <a:lnTo>
                    <a:pt x="13729" y="311"/>
                  </a:lnTo>
                  <a:lnTo>
                    <a:pt x="13732" y="344"/>
                  </a:lnTo>
                  <a:lnTo>
                    <a:pt x="13733" y="377"/>
                  </a:lnTo>
                  <a:lnTo>
                    <a:pt x="13734" y="409"/>
                  </a:lnTo>
                  <a:lnTo>
                    <a:pt x="13734" y="430"/>
                  </a:lnTo>
                  <a:lnTo>
                    <a:pt x="13733" y="454"/>
                  </a:lnTo>
                  <a:lnTo>
                    <a:pt x="13732" y="481"/>
                  </a:lnTo>
                  <a:lnTo>
                    <a:pt x="13730" y="510"/>
                  </a:lnTo>
                  <a:lnTo>
                    <a:pt x="13727" y="541"/>
                  </a:lnTo>
                  <a:lnTo>
                    <a:pt x="13723" y="572"/>
                  </a:lnTo>
                  <a:lnTo>
                    <a:pt x="13716" y="603"/>
                  </a:lnTo>
                  <a:lnTo>
                    <a:pt x="13707" y="634"/>
                  </a:lnTo>
                  <a:lnTo>
                    <a:pt x="13702" y="649"/>
                  </a:lnTo>
                  <a:lnTo>
                    <a:pt x="13696" y="664"/>
                  </a:lnTo>
                  <a:lnTo>
                    <a:pt x="13690" y="678"/>
                  </a:lnTo>
                  <a:lnTo>
                    <a:pt x="13682" y="692"/>
                  </a:lnTo>
                  <a:lnTo>
                    <a:pt x="13675" y="705"/>
                  </a:lnTo>
                  <a:lnTo>
                    <a:pt x="13666" y="718"/>
                  </a:lnTo>
                  <a:lnTo>
                    <a:pt x="13657" y="729"/>
                  </a:lnTo>
                  <a:lnTo>
                    <a:pt x="13646" y="740"/>
                  </a:lnTo>
                  <a:lnTo>
                    <a:pt x="13636" y="749"/>
                  </a:lnTo>
                  <a:lnTo>
                    <a:pt x="13624" y="758"/>
                  </a:lnTo>
                  <a:lnTo>
                    <a:pt x="13611" y="765"/>
                  </a:lnTo>
                  <a:lnTo>
                    <a:pt x="13597" y="772"/>
                  </a:lnTo>
                  <a:lnTo>
                    <a:pt x="13582" y="777"/>
                  </a:lnTo>
                  <a:lnTo>
                    <a:pt x="13566" y="781"/>
                  </a:lnTo>
                  <a:lnTo>
                    <a:pt x="13549" y="783"/>
                  </a:lnTo>
                  <a:lnTo>
                    <a:pt x="13531" y="784"/>
                  </a:lnTo>
                  <a:lnTo>
                    <a:pt x="13513" y="783"/>
                  </a:lnTo>
                  <a:lnTo>
                    <a:pt x="13496" y="781"/>
                  </a:lnTo>
                  <a:lnTo>
                    <a:pt x="13480" y="777"/>
                  </a:lnTo>
                  <a:lnTo>
                    <a:pt x="13465" y="772"/>
                  </a:lnTo>
                  <a:lnTo>
                    <a:pt x="13451" y="765"/>
                  </a:lnTo>
                  <a:lnTo>
                    <a:pt x="13439" y="758"/>
                  </a:lnTo>
                  <a:lnTo>
                    <a:pt x="13426" y="749"/>
                  </a:lnTo>
                  <a:lnTo>
                    <a:pt x="13415" y="740"/>
                  </a:lnTo>
                  <a:lnTo>
                    <a:pt x="13405" y="729"/>
                  </a:lnTo>
                  <a:lnTo>
                    <a:pt x="13395" y="718"/>
                  </a:lnTo>
                  <a:lnTo>
                    <a:pt x="13387" y="705"/>
                  </a:lnTo>
                  <a:lnTo>
                    <a:pt x="13378" y="692"/>
                  </a:lnTo>
                  <a:lnTo>
                    <a:pt x="13371" y="678"/>
                  </a:lnTo>
                  <a:lnTo>
                    <a:pt x="13365" y="664"/>
                  </a:lnTo>
                  <a:lnTo>
                    <a:pt x="13358" y="649"/>
                  </a:lnTo>
                  <a:lnTo>
                    <a:pt x="13353" y="634"/>
                  </a:lnTo>
                  <a:lnTo>
                    <a:pt x="13349" y="619"/>
                  </a:lnTo>
                  <a:lnTo>
                    <a:pt x="13344" y="603"/>
                  </a:lnTo>
                  <a:lnTo>
                    <a:pt x="13340" y="587"/>
                  </a:lnTo>
                  <a:lnTo>
                    <a:pt x="13337" y="572"/>
                  </a:lnTo>
                  <a:lnTo>
                    <a:pt x="13333" y="541"/>
                  </a:lnTo>
                  <a:lnTo>
                    <a:pt x="13329" y="510"/>
                  </a:lnTo>
                  <a:lnTo>
                    <a:pt x="13326" y="481"/>
                  </a:lnTo>
                  <a:lnTo>
                    <a:pt x="13325" y="454"/>
                  </a:lnTo>
                  <a:lnTo>
                    <a:pt x="13324" y="430"/>
                  </a:lnTo>
                  <a:lnTo>
                    <a:pt x="13324" y="409"/>
                  </a:lnTo>
                  <a:lnTo>
                    <a:pt x="13325" y="377"/>
                  </a:lnTo>
                  <a:lnTo>
                    <a:pt x="13326" y="344"/>
                  </a:lnTo>
                  <a:lnTo>
                    <a:pt x="13330" y="311"/>
                  </a:lnTo>
                  <a:lnTo>
                    <a:pt x="13334" y="280"/>
                  </a:lnTo>
                  <a:lnTo>
                    <a:pt x="13340" y="248"/>
                  </a:lnTo>
                  <a:lnTo>
                    <a:pt x="13348" y="217"/>
                  </a:lnTo>
                  <a:lnTo>
                    <a:pt x="13352" y="202"/>
                  </a:lnTo>
                  <a:lnTo>
                    <a:pt x="13356" y="188"/>
                  </a:lnTo>
                  <a:lnTo>
                    <a:pt x="13361" y="174"/>
                  </a:lnTo>
                  <a:lnTo>
                    <a:pt x="13368" y="160"/>
                  </a:lnTo>
                  <a:lnTo>
                    <a:pt x="13373" y="146"/>
                  </a:lnTo>
                  <a:lnTo>
                    <a:pt x="13380" y="134"/>
                  </a:lnTo>
                  <a:lnTo>
                    <a:pt x="13387" y="122"/>
                  </a:lnTo>
                  <a:lnTo>
                    <a:pt x="13395" y="110"/>
                  </a:lnTo>
                  <a:lnTo>
                    <a:pt x="13403" y="100"/>
                  </a:lnTo>
                  <a:lnTo>
                    <a:pt x="13411" y="89"/>
                  </a:lnTo>
                  <a:lnTo>
                    <a:pt x="13421" y="81"/>
                  </a:lnTo>
                  <a:lnTo>
                    <a:pt x="13430" y="71"/>
                  </a:lnTo>
                  <a:lnTo>
                    <a:pt x="13441" y="64"/>
                  </a:lnTo>
                  <a:lnTo>
                    <a:pt x="13452" y="58"/>
                  </a:lnTo>
                  <a:lnTo>
                    <a:pt x="13464" y="51"/>
                  </a:lnTo>
                  <a:lnTo>
                    <a:pt x="13476" y="47"/>
                  </a:lnTo>
                  <a:lnTo>
                    <a:pt x="13488" y="43"/>
                  </a:lnTo>
                  <a:lnTo>
                    <a:pt x="13502" y="40"/>
                  </a:lnTo>
                  <a:lnTo>
                    <a:pt x="13516" y="38"/>
                  </a:lnTo>
                  <a:lnTo>
                    <a:pt x="13531" y="37"/>
                  </a:lnTo>
                  <a:close/>
                  <a:moveTo>
                    <a:pt x="13531" y="0"/>
                  </a:moveTo>
                  <a:lnTo>
                    <a:pt x="13511" y="0"/>
                  </a:lnTo>
                  <a:lnTo>
                    <a:pt x="13490" y="1"/>
                  </a:lnTo>
                  <a:lnTo>
                    <a:pt x="13469" y="5"/>
                  </a:lnTo>
                  <a:lnTo>
                    <a:pt x="13450" y="7"/>
                  </a:lnTo>
                  <a:lnTo>
                    <a:pt x="13430" y="11"/>
                  </a:lnTo>
                  <a:lnTo>
                    <a:pt x="13411" y="16"/>
                  </a:lnTo>
                  <a:lnTo>
                    <a:pt x="13392" y="22"/>
                  </a:lnTo>
                  <a:lnTo>
                    <a:pt x="13374" y="29"/>
                  </a:lnTo>
                  <a:lnTo>
                    <a:pt x="13356" y="36"/>
                  </a:lnTo>
                  <a:lnTo>
                    <a:pt x="13338" y="44"/>
                  </a:lnTo>
                  <a:lnTo>
                    <a:pt x="13321" y="53"/>
                  </a:lnTo>
                  <a:lnTo>
                    <a:pt x="13304" y="63"/>
                  </a:lnTo>
                  <a:lnTo>
                    <a:pt x="13288" y="73"/>
                  </a:lnTo>
                  <a:lnTo>
                    <a:pt x="13272" y="85"/>
                  </a:lnTo>
                  <a:lnTo>
                    <a:pt x="13258" y="98"/>
                  </a:lnTo>
                  <a:lnTo>
                    <a:pt x="13244" y="110"/>
                  </a:lnTo>
                  <a:lnTo>
                    <a:pt x="13230" y="124"/>
                  </a:lnTo>
                  <a:lnTo>
                    <a:pt x="13216" y="138"/>
                  </a:lnTo>
                  <a:lnTo>
                    <a:pt x="13205" y="154"/>
                  </a:lnTo>
                  <a:lnTo>
                    <a:pt x="13193" y="169"/>
                  </a:lnTo>
                  <a:lnTo>
                    <a:pt x="13182" y="186"/>
                  </a:lnTo>
                  <a:lnTo>
                    <a:pt x="13172" y="202"/>
                  </a:lnTo>
                  <a:lnTo>
                    <a:pt x="13163" y="220"/>
                  </a:lnTo>
                  <a:lnTo>
                    <a:pt x="13155" y="238"/>
                  </a:lnTo>
                  <a:lnTo>
                    <a:pt x="13147" y="259"/>
                  </a:lnTo>
                  <a:lnTo>
                    <a:pt x="13141" y="278"/>
                  </a:lnTo>
                  <a:lnTo>
                    <a:pt x="13135" y="298"/>
                  </a:lnTo>
                  <a:lnTo>
                    <a:pt x="13131" y="319"/>
                  </a:lnTo>
                  <a:lnTo>
                    <a:pt x="13126" y="341"/>
                  </a:lnTo>
                  <a:lnTo>
                    <a:pt x="13124" y="363"/>
                  </a:lnTo>
                  <a:lnTo>
                    <a:pt x="13122" y="385"/>
                  </a:lnTo>
                  <a:lnTo>
                    <a:pt x="13122" y="409"/>
                  </a:lnTo>
                  <a:lnTo>
                    <a:pt x="13122" y="431"/>
                  </a:lnTo>
                  <a:lnTo>
                    <a:pt x="13124" y="453"/>
                  </a:lnTo>
                  <a:lnTo>
                    <a:pt x="13126" y="475"/>
                  </a:lnTo>
                  <a:lnTo>
                    <a:pt x="13129" y="497"/>
                  </a:lnTo>
                  <a:lnTo>
                    <a:pt x="13134" y="518"/>
                  </a:lnTo>
                  <a:lnTo>
                    <a:pt x="13139" y="538"/>
                  </a:lnTo>
                  <a:lnTo>
                    <a:pt x="13145" y="557"/>
                  </a:lnTo>
                  <a:lnTo>
                    <a:pt x="13153" y="576"/>
                  </a:lnTo>
                  <a:lnTo>
                    <a:pt x="13160" y="595"/>
                  </a:lnTo>
                  <a:lnTo>
                    <a:pt x="13169" y="613"/>
                  </a:lnTo>
                  <a:lnTo>
                    <a:pt x="13178" y="630"/>
                  </a:lnTo>
                  <a:lnTo>
                    <a:pt x="13189" y="647"/>
                  </a:lnTo>
                  <a:lnTo>
                    <a:pt x="13200" y="663"/>
                  </a:lnTo>
                  <a:lnTo>
                    <a:pt x="13212" y="677"/>
                  </a:lnTo>
                  <a:lnTo>
                    <a:pt x="13225" y="692"/>
                  </a:lnTo>
                  <a:lnTo>
                    <a:pt x="13238" y="706"/>
                  </a:lnTo>
                  <a:lnTo>
                    <a:pt x="13251" y="720"/>
                  </a:lnTo>
                  <a:lnTo>
                    <a:pt x="13266" y="732"/>
                  </a:lnTo>
                  <a:lnTo>
                    <a:pt x="13282" y="744"/>
                  </a:lnTo>
                  <a:lnTo>
                    <a:pt x="13298" y="755"/>
                  </a:lnTo>
                  <a:lnTo>
                    <a:pt x="13314" y="765"/>
                  </a:lnTo>
                  <a:lnTo>
                    <a:pt x="13332" y="775"/>
                  </a:lnTo>
                  <a:lnTo>
                    <a:pt x="13349" y="783"/>
                  </a:lnTo>
                  <a:lnTo>
                    <a:pt x="13368" y="791"/>
                  </a:lnTo>
                  <a:lnTo>
                    <a:pt x="13386" y="798"/>
                  </a:lnTo>
                  <a:lnTo>
                    <a:pt x="13406" y="804"/>
                  </a:lnTo>
                  <a:lnTo>
                    <a:pt x="13425" y="810"/>
                  </a:lnTo>
                  <a:lnTo>
                    <a:pt x="13446" y="814"/>
                  </a:lnTo>
                  <a:lnTo>
                    <a:pt x="13466" y="817"/>
                  </a:lnTo>
                  <a:lnTo>
                    <a:pt x="13487" y="819"/>
                  </a:lnTo>
                  <a:lnTo>
                    <a:pt x="13510" y="821"/>
                  </a:lnTo>
                  <a:lnTo>
                    <a:pt x="13531" y="821"/>
                  </a:lnTo>
                  <a:lnTo>
                    <a:pt x="13553" y="821"/>
                  </a:lnTo>
                  <a:lnTo>
                    <a:pt x="13574" y="819"/>
                  </a:lnTo>
                  <a:lnTo>
                    <a:pt x="13595" y="817"/>
                  </a:lnTo>
                  <a:lnTo>
                    <a:pt x="13617" y="814"/>
                  </a:lnTo>
                  <a:lnTo>
                    <a:pt x="13637" y="810"/>
                  </a:lnTo>
                  <a:lnTo>
                    <a:pt x="13657" y="804"/>
                  </a:lnTo>
                  <a:lnTo>
                    <a:pt x="13676" y="798"/>
                  </a:lnTo>
                  <a:lnTo>
                    <a:pt x="13695" y="791"/>
                  </a:lnTo>
                  <a:lnTo>
                    <a:pt x="13713" y="783"/>
                  </a:lnTo>
                  <a:lnTo>
                    <a:pt x="13731" y="775"/>
                  </a:lnTo>
                  <a:lnTo>
                    <a:pt x="13748" y="765"/>
                  </a:lnTo>
                  <a:lnTo>
                    <a:pt x="13765" y="755"/>
                  </a:lnTo>
                  <a:lnTo>
                    <a:pt x="13781" y="744"/>
                  </a:lnTo>
                  <a:lnTo>
                    <a:pt x="13796" y="732"/>
                  </a:lnTo>
                  <a:lnTo>
                    <a:pt x="13810" y="720"/>
                  </a:lnTo>
                  <a:lnTo>
                    <a:pt x="13824" y="706"/>
                  </a:lnTo>
                  <a:lnTo>
                    <a:pt x="13838" y="692"/>
                  </a:lnTo>
                  <a:lnTo>
                    <a:pt x="13851" y="677"/>
                  </a:lnTo>
                  <a:lnTo>
                    <a:pt x="13862" y="663"/>
                  </a:lnTo>
                  <a:lnTo>
                    <a:pt x="13873" y="647"/>
                  </a:lnTo>
                  <a:lnTo>
                    <a:pt x="13883" y="630"/>
                  </a:lnTo>
                  <a:lnTo>
                    <a:pt x="13893" y="613"/>
                  </a:lnTo>
                  <a:lnTo>
                    <a:pt x="13901" y="595"/>
                  </a:lnTo>
                  <a:lnTo>
                    <a:pt x="13910" y="576"/>
                  </a:lnTo>
                  <a:lnTo>
                    <a:pt x="13916" y="557"/>
                  </a:lnTo>
                  <a:lnTo>
                    <a:pt x="13923" y="538"/>
                  </a:lnTo>
                  <a:lnTo>
                    <a:pt x="13928" y="518"/>
                  </a:lnTo>
                  <a:lnTo>
                    <a:pt x="13932" y="497"/>
                  </a:lnTo>
                  <a:lnTo>
                    <a:pt x="13935" y="475"/>
                  </a:lnTo>
                  <a:lnTo>
                    <a:pt x="13939" y="453"/>
                  </a:lnTo>
                  <a:lnTo>
                    <a:pt x="13940" y="431"/>
                  </a:lnTo>
                  <a:lnTo>
                    <a:pt x="13941" y="409"/>
                  </a:lnTo>
                  <a:lnTo>
                    <a:pt x="13940" y="385"/>
                  </a:lnTo>
                  <a:lnTo>
                    <a:pt x="13939" y="363"/>
                  </a:lnTo>
                  <a:lnTo>
                    <a:pt x="13935" y="341"/>
                  </a:lnTo>
                  <a:lnTo>
                    <a:pt x="13932" y="319"/>
                  </a:lnTo>
                  <a:lnTo>
                    <a:pt x="13927" y="298"/>
                  </a:lnTo>
                  <a:lnTo>
                    <a:pt x="13922" y="278"/>
                  </a:lnTo>
                  <a:lnTo>
                    <a:pt x="13915" y="259"/>
                  </a:lnTo>
                  <a:lnTo>
                    <a:pt x="13908" y="238"/>
                  </a:lnTo>
                  <a:lnTo>
                    <a:pt x="13899" y="220"/>
                  </a:lnTo>
                  <a:lnTo>
                    <a:pt x="13890" y="202"/>
                  </a:lnTo>
                  <a:lnTo>
                    <a:pt x="13880" y="186"/>
                  </a:lnTo>
                  <a:lnTo>
                    <a:pt x="13870" y="169"/>
                  </a:lnTo>
                  <a:lnTo>
                    <a:pt x="13858" y="154"/>
                  </a:lnTo>
                  <a:lnTo>
                    <a:pt x="13845" y="138"/>
                  </a:lnTo>
                  <a:lnTo>
                    <a:pt x="13833" y="124"/>
                  </a:lnTo>
                  <a:lnTo>
                    <a:pt x="13819" y="110"/>
                  </a:lnTo>
                  <a:lnTo>
                    <a:pt x="13804" y="98"/>
                  </a:lnTo>
                  <a:lnTo>
                    <a:pt x="13789" y="85"/>
                  </a:lnTo>
                  <a:lnTo>
                    <a:pt x="13774" y="73"/>
                  </a:lnTo>
                  <a:lnTo>
                    <a:pt x="13757" y="63"/>
                  </a:lnTo>
                  <a:lnTo>
                    <a:pt x="13742" y="53"/>
                  </a:lnTo>
                  <a:lnTo>
                    <a:pt x="13725" y="44"/>
                  </a:lnTo>
                  <a:lnTo>
                    <a:pt x="13707" y="36"/>
                  </a:lnTo>
                  <a:lnTo>
                    <a:pt x="13689" y="29"/>
                  </a:lnTo>
                  <a:lnTo>
                    <a:pt x="13670" y="22"/>
                  </a:lnTo>
                  <a:lnTo>
                    <a:pt x="13652" y="16"/>
                  </a:lnTo>
                  <a:lnTo>
                    <a:pt x="13631" y="11"/>
                  </a:lnTo>
                  <a:lnTo>
                    <a:pt x="13612" y="7"/>
                  </a:lnTo>
                  <a:lnTo>
                    <a:pt x="13592" y="5"/>
                  </a:lnTo>
                  <a:lnTo>
                    <a:pt x="13572" y="1"/>
                  </a:lnTo>
                  <a:lnTo>
                    <a:pt x="13552" y="0"/>
                  </a:lnTo>
                  <a:lnTo>
                    <a:pt x="13531" y="0"/>
                  </a:lnTo>
                  <a:close/>
                  <a:moveTo>
                    <a:pt x="14857" y="938"/>
                  </a:moveTo>
                  <a:lnTo>
                    <a:pt x="14840" y="943"/>
                  </a:lnTo>
                  <a:lnTo>
                    <a:pt x="14822" y="946"/>
                  </a:lnTo>
                  <a:lnTo>
                    <a:pt x="14803" y="948"/>
                  </a:lnTo>
                  <a:lnTo>
                    <a:pt x="14782" y="949"/>
                  </a:lnTo>
                  <a:lnTo>
                    <a:pt x="14768" y="948"/>
                  </a:lnTo>
                  <a:lnTo>
                    <a:pt x="14754" y="947"/>
                  </a:lnTo>
                  <a:lnTo>
                    <a:pt x="14740" y="945"/>
                  </a:lnTo>
                  <a:lnTo>
                    <a:pt x="14726" y="941"/>
                  </a:lnTo>
                  <a:lnTo>
                    <a:pt x="14712" y="937"/>
                  </a:lnTo>
                  <a:lnTo>
                    <a:pt x="14698" y="931"/>
                  </a:lnTo>
                  <a:lnTo>
                    <a:pt x="14684" y="925"/>
                  </a:lnTo>
                  <a:lnTo>
                    <a:pt x="14670" y="916"/>
                  </a:lnTo>
                  <a:lnTo>
                    <a:pt x="14657" y="908"/>
                  </a:lnTo>
                  <a:lnTo>
                    <a:pt x="14644" y="897"/>
                  </a:lnTo>
                  <a:lnTo>
                    <a:pt x="14631" y="886"/>
                  </a:lnTo>
                  <a:lnTo>
                    <a:pt x="14619" y="873"/>
                  </a:lnTo>
                  <a:lnTo>
                    <a:pt x="14608" y="858"/>
                  </a:lnTo>
                  <a:lnTo>
                    <a:pt x="14597" y="842"/>
                  </a:lnTo>
                  <a:lnTo>
                    <a:pt x="14588" y="825"/>
                  </a:lnTo>
                  <a:lnTo>
                    <a:pt x="14578" y="806"/>
                  </a:lnTo>
                  <a:lnTo>
                    <a:pt x="14595" y="802"/>
                  </a:lnTo>
                  <a:lnTo>
                    <a:pt x="14611" y="797"/>
                  </a:lnTo>
                  <a:lnTo>
                    <a:pt x="14627" y="791"/>
                  </a:lnTo>
                  <a:lnTo>
                    <a:pt x="14642" y="784"/>
                  </a:lnTo>
                  <a:lnTo>
                    <a:pt x="14657" y="778"/>
                  </a:lnTo>
                  <a:lnTo>
                    <a:pt x="14671" y="770"/>
                  </a:lnTo>
                  <a:lnTo>
                    <a:pt x="14685" y="762"/>
                  </a:lnTo>
                  <a:lnTo>
                    <a:pt x="14699" y="754"/>
                  </a:lnTo>
                  <a:lnTo>
                    <a:pt x="14713" y="744"/>
                  </a:lnTo>
                  <a:lnTo>
                    <a:pt x="14725" y="735"/>
                  </a:lnTo>
                  <a:lnTo>
                    <a:pt x="14738" y="725"/>
                  </a:lnTo>
                  <a:lnTo>
                    <a:pt x="14750" y="714"/>
                  </a:lnTo>
                  <a:lnTo>
                    <a:pt x="14761" y="703"/>
                  </a:lnTo>
                  <a:lnTo>
                    <a:pt x="14773" y="691"/>
                  </a:lnTo>
                  <a:lnTo>
                    <a:pt x="14783" y="680"/>
                  </a:lnTo>
                  <a:lnTo>
                    <a:pt x="14793" y="667"/>
                  </a:lnTo>
                  <a:lnTo>
                    <a:pt x="14803" y="653"/>
                  </a:lnTo>
                  <a:lnTo>
                    <a:pt x="14811" y="640"/>
                  </a:lnTo>
                  <a:lnTo>
                    <a:pt x="14820" y="626"/>
                  </a:lnTo>
                  <a:lnTo>
                    <a:pt x="14828" y="612"/>
                  </a:lnTo>
                  <a:lnTo>
                    <a:pt x="14836" y="597"/>
                  </a:lnTo>
                  <a:lnTo>
                    <a:pt x="14842" y="581"/>
                  </a:lnTo>
                  <a:lnTo>
                    <a:pt x="14848" y="566"/>
                  </a:lnTo>
                  <a:lnTo>
                    <a:pt x="14854" y="550"/>
                  </a:lnTo>
                  <a:lnTo>
                    <a:pt x="14859" y="534"/>
                  </a:lnTo>
                  <a:lnTo>
                    <a:pt x="14863" y="517"/>
                  </a:lnTo>
                  <a:lnTo>
                    <a:pt x="14866" y="500"/>
                  </a:lnTo>
                  <a:lnTo>
                    <a:pt x="14869" y="482"/>
                  </a:lnTo>
                  <a:lnTo>
                    <a:pt x="14873" y="465"/>
                  </a:lnTo>
                  <a:lnTo>
                    <a:pt x="14874" y="446"/>
                  </a:lnTo>
                  <a:lnTo>
                    <a:pt x="14875" y="428"/>
                  </a:lnTo>
                  <a:lnTo>
                    <a:pt x="14876" y="409"/>
                  </a:lnTo>
                  <a:lnTo>
                    <a:pt x="14875" y="385"/>
                  </a:lnTo>
                  <a:lnTo>
                    <a:pt x="14873" y="363"/>
                  </a:lnTo>
                  <a:lnTo>
                    <a:pt x="14870" y="341"/>
                  </a:lnTo>
                  <a:lnTo>
                    <a:pt x="14867" y="319"/>
                  </a:lnTo>
                  <a:lnTo>
                    <a:pt x="14862" y="298"/>
                  </a:lnTo>
                  <a:lnTo>
                    <a:pt x="14857" y="278"/>
                  </a:lnTo>
                  <a:lnTo>
                    <a:pt x="14850" y="259"/>
                  </a:lnTo>
                  <a:lnTo>
                    <a:pt x="14843" y="238"/>
                  </a:lnTo>
                  <a:lnTo>
                    <a:pt x="14834" y="220"/>
                  </a:lnTo>
                  <a:lnTo>
                    <a:pt x="14825" y="202"/>
                  </a:lnTo>
                  <a:lnTo>
                    <a:pt x="14814" y="186"/>
                  </a:lnTo>
                  <a:lnTo>
                    <a:pt x="14804" y="169"/>
                  </a:lnTo>
                  <a:lnTo>
                    <a:pt x="14792" y="154"/>
                  </a:lnTo>
                  <a:lnTo>
                    <a:pt x="14780" y="138"/>
                  </a:lnTo>
                  <a:lnTo>
                    <a:pt x="14767" y="124"/>
                  </a:lnTo>
                  <a:lnTo>
                    <a:pt x="14753" y="110"/>
                  </a:lnTo>
                  <a:lnTo>
                    <a:pt x="14739" y="98"/>
                  </a:lnTo>
                  <a:lnTo>
                    <a:pt x="14723" y="85"/>
                  </a:lnTo>
                  <a:lnTo>
                    <a:pt x="14708" y="73"/>
                  </a:lnTo>
                  <a:lnTo>
                    <a:pt x="14692" y="63"/>
                  </a:lnTo>
                  <a:lnTo>
                    <a:pt x="14676" y="53"/>
                  </a:lnTo>
                  <a:lnTo>
                    <a:pt x="14658" y="44"/>
                  </a:lnTo>
                  <a:lnTo>
                    <a:pt x="14640" y="36"/>
                  </a:lnTo>
                  <a:lnTo>
                    <a:pt x="14622" y="29"/>
                  </a:lnTo>
                  <a:lnTo>
                    <a:pt x="14604" y="22"/>
                  </a:lnTo>
                  <a:lnTo>
                    <a:pt x="14583" y="16"/>
                  </a:lnTo>
                  <a:lnTo>
                    <a:pt x="14564" y="11"/>
                  </a:lnTo>
                  <a:lnTo>
                    <a:pt x="14544" y="7"/>
                  </a:lnTo>
                  <a:lnTo>
                    <a:pt x="14524" y="5"/>
                  </a:lnTo>
                  <a:lnTo>
                    <a:pt x="14504" y="1"/>
                  </a:lnTo>
                  <a:lnTo>
                    <a:pt x="14483" y="0"/>
                  </a:lnTo>
                  <a:lnTo>
                    <a:pt x="14463" y="0"/>
                  </a:lnTo>
                  <a:lnTo>
                    <a:pt x="14442" y="0"/>
                  </a:lnTo>
                  <a:lnTo>
                    <a:pt x="14421" y="1"/>
                  </a:lnTo>
                  <a:lnTo>
                    <a:pt x="14401" y="5"/>
                  </a:lnTo>
                  <a:lnTo>
                    <a:pt x="14381" y="7"/>
                  </a:lnTo>
                  <a:lnTo>
                    <a:pt x="14361" y="11"/>
                  </a:lnTo>
                  <a:lnTo>
                    <a:pt x="14342" y="16"/>
                  </a:lnTo>
                  <a:lnTo>
                    <a:pt x="14323" y="23"/>
                  </a:lnTo>
                  <a:lnTo>
                    <a:pt x="14305" y="29"/>
                  </a:lnTo>
                  <a:lnTo>
                    <a:pt x="14287" y="36"/>
                  </a:lnTo>
                  <a:lnTo>
                    <a:pt x="14269" y="45"/>
                  </a:lnTo>
                  <a:lnTo>
                    <a:pt x="14252" y="54"/>
                  </a:lnTo>
                  <a:lnTo>
                    <a:pt x="14235" y="64"/>
                  </a:lnTo>
                  <a:lnTo>
                    <a:pt x="14219" y="74"/>
                  </a:lnTo>
                  <a:lnTo>
                    <a:pt x="14203" y="86"/>
                  </a:lnTo>
                  <a:lnTo>
                    <a:pt x="14188" y="99"/>
                  </a:lnTo>
                  <a:lnTo>
                    <a:pt x="14175" y="113"/>
                  </a:lnTo>
                  <a:lnTo>
                    <a:pt x="14161" y="126"/>
                  </a:lnTo>
                  <a:lnTo>
                    <a:pt x="14148" y="141"/>
                  </a:lnTo>
                  <a:lnTo>
                    <a:pt x="14136" y="156"/>
                  </a:lnTo>
                  <a:lnTo>
                    <a:pt x="14124" y="173"/>
                  </a:lnTo>
                  <a:lnTo>
                    <a:pt x="14113" y="190"/>
                  </a:lnTo>
                  <a:lnTo>
                    <a:pt x="14104" y="208"/>
                  </a:lnTo>
                  <a:lnTo>
                    <a:pt x="14094" y="226"/>
                  </a:lnTo>
                  <a:lnTo>
                    <a:pt x="14086" y="245"/>
                  </a:lnTo>
                  <a:lnTo>
                    <a:pt x="14078" y="265"/>
                  </a:lnTo>
                  <a:lnTo>
                    <a:pt x="14072" y="286"/>
                  </a:lnTo>
                  <a:lnTo>
                    <a:pt x="14066" y="307"/>
                  </a:lnTo>
                  <a:lnTo>
                    <a:pt x="14061" y="329"/>
                  </a:lnTo>
                  <a:lnTo>
                    <a:pt x="14058" y="352"/>
                  </a:lnTo>
                  <a:lnTo>
                    <a:pt x="14055" y="375"/>
                  </a:lnTo>
                  <a:lnTo>
                    <a:pt x="14054" y="399"/>
                  </a:lnTo>
                  <a:lnTo>
                    <a:pt x="14053" y="424"/>
                  </a:lnTo>
                  <a:lnTo>
                    <a:pt x="14054" y="452"/>
                  </a:lnTo>
                  <a:lnTo>
                    <a:pt x="14057" y="481"/>
                  </a:lnTo>
                  <a:lnTo>
                    <a:pt x="14059" y="495"/>
                  </a:lnTo>
                  <a:lnTo>
                    <a:pt x="14062" y="509"/>
                  </a:lnTo>
                  <a:lnTo>
                    <a:pt x="14066" y="524"/>
                  </a:lnTo>
                  <a:lnTo>
                    <a:pt x="14070" y="539"/>
                  </a:lnTo>
                  <a:lnTo>
                    <a:pt x="14074" y="553"/>
                  </a:lnTo>
                  <a:lnTo>
                    <a:pt x="14079" y="566"/>
                  </a:lnTo>
                  <a:lnTo>
                    <a:pt x="14086" y="581"/>
                  </a:lnTo>
                  <a:lnTo>
                    <a:pt x="14091" y="595"/>
                  </a:lnTo>
                  <a:lnTo>
                    <a:pt x="14098" y="609"/>
                  </a:lnTo>
                  <a:lnTo>
                    <a:pt x="14106" y="622"/>
                  </a:lnTo>
                  <a:lnTo>
                    <a:pt x="14113" y="635"/>
                  </a:lnTo>
                  <a:lnTo>
                    <a:pt x="14122" y="648"/>
                  </a:lnTo>
                  <a:lnTo>
                    <a:pt x="14130" y="662"/>
                  </a:lnTo>
                  <a:lnTo>
                    <a:pt x="14140" y="673"/>
                  </a:lnTo>
                  <a:lnTo>
                    <a:pt x="14150" y="686"/>
                  </a:lnTo>
                  <a:lnTo>
                    <a:pt x="14161" y="698"/>
                  </a:lnTo>
                  <a:lnTo>
                    <a:pt x="14172" y="709"/>
                  </a:lnTo>
                  <a:lnTo>
                    <a:pt x="14183" y="720"/>
                  </a:lnTo>
                  <a:lnTo>
                    <a:pt x="14196" y="730"/>
                  </a:lnTo>
                  <a:lnTo>
                    <a:pt x="14209" y="741"/>
                  </a:lnTo>
                  <a:lnTo>
                    <a:pt x="14221" y="750"/>
                  </a:lnTo>
                  <a:lnTo>
                    <a:pt x="14235" y="760"/>
                  </a:lnTo>
                  <a:lnTo>
                    <a:pt x="14250" y="768"/>
                  </a:lnTo>
                  <a:lnTo>
                    <a:pt x="14265" y="776"/>
                  </a:lnTo>
                  <a:lnTo>
                    <a:pt x="14281" y="784"/>
                  </a:lnTo>
                  <a:lnTo>
                    <a:pt x="14297" y="791"/>
                  </a:lnTo>
                  <a:lnTo>
                    <a:pt x="14313" y="797"/>
                  </a:lnTo>
                  <a:lnTo>
                    <a:pt x="14330" y="802"/>
                  </a:lnTo>
                  <a:lnTo>
                    <a:pt x="14339" y="821"/>
                  </a:lnTo>
                  <a:lnTo>
                    <a:pt x="14348" y="838"/>
                  </a:lnTo>
                  <a:lnTo>
                    <a:pt x="14358" y="854"/>
                  </a:lnTo>
                  <a:lnTo>
                    <a:pt x="14367" y="869"/>
                  </a:lnTo>
                  <a:lnTo>
                    <a:pt x="14379" y="884"/>
                  </a:lnTo>
                  <a:lnTo>
                    <a:pt x="14390" y="896"/>
                  </a:lnTo>
                  <a:lnTo>
                    <a:pt x="14401" y="908"/>
                  </a:lnTo>
                  <a:lnTo>
                    <a:pt x="14414" y="920"/>
                  </a:lnTo>
                  <a:lnTo>
                    <a:pt x="14427" y="930"/>
                  </a:lnTo>
                  <a:lnTo>
                    <a:pt x="14439" y="940"/>
                  </a:lnTo>
                  <a:lnTo>
                    <a:pt x="14452" y="948"/>
                  </a:lnTo>
                  <a:lnTo>
                    <a:pt x="14465" y="956"/>
                  </a:lnTo>
                  <a:lnTo>
                    <a:pt x="14479" y="963"/>
                  </a:lnTo>
                  <a:lnTo>
                    <a:pt x="14491" y="969"/>
                  </a:lnTo>
                  <a:lnTo>
                    <a:pt x="14504" y="975"/>
                  </a:lnTo>
                  <a:lnTo>
                    <a:pt x="14517" y="980"/>
                  </a:lnTo>
                  <a:lnTo>
                    <a:pt x="14542" y="988"/>
                  </a:lnTo>
                  <a:lnTo>
                    <a:pt x="14565" y="995"/>
                  </a:lnTo>
                  <a:lnTo>
                    <a:pt x="14588" y="999"/>
                  </a:lnTo>
                  <a:lnTo>
                    <a:pt x="14607" y="1002"/>
                  </a:lnTo>
                  <a:lnTo>
                    <a:pt x="14636" y="1004"/>
                  </a:lnTo>
                  <a:lnTo>
                    <a:pt x="14650" y="1005"/>
                  </a:lnTo>
                  <a:lnTo>
                    <a:pt x="14679" y="1004"/>
                  </a:lnTo>
                  <a:lnTo>
                    <a:pt x="14705" y="1003"/>
                  </a:lnTo>
                  <a:lnTo>
                    <a:pt x="14732" y="1000"/>
                  </a:lnTo>
                  <a:lnTo>
                    <a:pt x="14757" y="996"/>
                  </a:lnTo>
                  <a:lnTo>
                    <a:pt x="14784" y="991"/>
                  </a:lnTo>
                  <a:lnTo>
                    <a:pt x="14810" y="983"/>
                  </a:lnTo>
                  <a:lnTo>
                    <a:pt x="14838" y="975"/>
                  </a:lnTo>
                  <a:lnTo>
                    <a:pt x="14867" y="964"/>
                  </a:lnTo>
                  <a:lnTo>
                    <a:pt x="14857" y="938"/>
                  </a:lnTo>
                  <a:close/>
                  <a:moveTo>
                    <a:pt x="14463" y="37"/>
                  </a:moveTo>
                  <a:lnTo>
                    <a:pt x="14478" y="38"/>
                  </a:lnTo>
                  <a:lnTo>
                    <a:pt x="14491" y="40"/>
                  </a:lnTo>
                  <a:lnTo>
                    <a:pt x="14505" y="43"/>
                  </a:lnTo>
                  <a:lnTo>
                    <a:pt x="14519" y="47"/>
                  </a:lnTo>
                  <a:lnTo>
                    <a:pt x="14531" y="51"/>
                  </a:lnTo>
                  <a:lnTo>
                    <a:pt x="14542" y="58"/>
                  </a:lnTo>
                  <a:lnTo>
                    <a:pt x="14554" y="64"/>
                  </a:lnTo>
                  <a:lnTo>
                    <a:pt x="14564" y="71"/>
                  </a:lnTo>
                  <a:lnTo>
                    <a:pt x="14574" y="81"/>
                  </a:lnTo>
                  <a:lnTo>
                    <a:pt x="14583" y="89"/>
                  </a:lnTo>
                  <a:lnTo>
                    <a:pt x="14592" y="100"/>
                  </a:lnTo>
                  <a:lnTo>
                    <a:pt x="14600" y="110"/>
                  </a:lnTo>
                  <a:lnTo>
                    <a:pt x="14608" y="122"/>
                  </a:lnTo>
                  <a:lnTo>
                    <a:pt x="14615" y="134"/>
                  </a:lnTo>
                  <a:lnTo>
                    <a:pt x="14622" y="146"/>
                  </a:lnTo>
                  <a:lnTo>
                    <a:pt x="14628" y="160"/>
                  </a:lnTo>
                  <a:lnTo>
                    <a:pt x="14633" y="174"/>
                  </a:lnTo>
                  <a:lnTo>
                    <a:pt x="14639" y="188"/>
                  </a:lnTo>
                  <a:lnTo>
                    <a:pt x="14643" y="202"/>
                  </a:lnTo>
                  <a:lnTo>
                    <a:pt x="14647" y="217"/>
                  </a:lnTo>
                  <a:lnTo>
                    <a:pt x="14654" y="248"/>
                  </a:lnTo>
                  <a:lnTo>
                    <a:pt x="14660" y="280"/>
                  </a:lnTo>
                  <a:lnTo>
                    <a:pt x="14664" y="311"/>
                  </a:lnTo>
                  <a:lnTo>
                    <a:pt x="14667" y="344"/>
                  </a:lnTo>
                  <a:lnTo>
                    <a:pt x="14668" y="377"/>
                  </a:lnTo>
                  <a:lnTo>
                    <a:pt x="14669" y="409"/>
                  </a:lnTo>
                  <a:lnTo>
                    <a:pt x="14668" y="430"/>
                  </a:lnTo>
                  <a:lnTo>
                    <a:pt x="14668" y="454"/>
                  </a:lnTo>
                  <a:lnTo>
                    <a:pt x="14667" y="481"/>
                  </a:lnTo>
                  <a:lnTo>
                    <a:pt x="14664" y="510"/>
                  </a:lnTo>
                  <a:lnTo>
                    <a:pt x="14661" y="541"/>
                  </a:lnTo>
                  <a:lnTo>
                    <a:pt x="14656" y="572"/>
                  </a:lnTo>
                  <a:lnTo>
                    <a:pt x="14649" y="603"/>
                  </a:lnTo>
                  <a:lnTo>
                    <a:pt x="14641" y="634"/>
                  </a:lnTo>
                  <a:lnTo>
                    <a:pt x="14634" y="649"/>
                  </a:lnTo>
                  <a:lnTo>
                    <a:pt x="14629" y="664"/>
                  </a:lnTo>
                  <a:lnTo>
                    <a:pt x="14623" y="678"/>
                  </a:lnTo>
                  <a:lnTo>
                    <a:pt x="14615" y="692"/>
                  </a:lnTo>
                  <a:lnTo>
                    <a:pt x="14607" y="705"/>
                  </a:lnTo>
                  <a:lnTo>
                    <a:pt x="14598" y="718"/>
                  </a:lnTo>
                  <a:lnTo>
                    <a:pt x="14589" y="729"/>
                  </a:lnTo>
                  <a:lnTo>
                    <a:pt x="14578" y="740"/>
                  </a:lnTo>
                  <a:lnTo>
                    <a:pt x="14568" y="749"/>
                  </a:lnTo>
                  <a:lnTo>
                    <a:pt x="14555" y="758"/>
                  </a:lnTo>
                  <a:lnTo>
                    <a:pt x="14542" y="765"/>
                  </a:lnTo>
                  <a:lnTo>
                    <a:pt x="14528" y="772"/>
                  </a:lnTo>
                  <a:lnTo>
                    <a:pt x="14514" y="777"/>
                  </a:lnTo>
                  <a:lnTo>
                    <a:pt x="14498" y="781"/>
                  </a:lnTo>
                  <a:lnTo>
                    <a:pt x="14481" y="783"/>
                  </a:lnTo>
                  <a:lnTo>
                    <a:pt x="14463" y="784"/>
                  </a:lnTo>
                  <a:lnTo>
                    <a:pt x="14445" y="783"/>
                  </a:lnTo>
                  <a:lnTo>
                    <a:pt x="14428" y="781"/>
                  </a:lnTo>
                  <a:lnTo>
                    <a:pt x="14412" y="777"/>
                  </a:lnTo>
                  <a:lnTo>
                    <a:pt x="14397" y="772"/>
                  </a:lnTo>
                  <a:lnTo>
                    <a:pt x="14383" y="765"/>
                  </a:lnTo>
                  <a:lnTo>
                    <a:pt x="14371" y="758"/>
                  </a:lnTo>
                  <a:lnTo>
                    <a:pt x="14359" y="749"/>
                  </a:lnTo>
                  <a:lnTo>
                    <a:pt x="14348" y="740"/>
                  </a:lnTo>
                  <a:lnTo>
                    <a:pt x="14338" y="729"/>
                  </a:lnTo>
                  <a:lnTo>
                    <a:pt x="14328" y="718"/>
                  </a:lnTo>
                  <a:lnTo>
                    <a:pt x="14320" y="705"/>
                  </a:lnTo>
                  <a:lnTo>
                    <a:pt x="14312" y="692"/>
                  </a:lnTo>
                  <a:lnTo>
                    <a:pt x="14305" y="678"/>
                  </a:lnTo>
                  <a:lnTo>
                    <a:pt x="14299" y="664"/>
                  </a:lnTo>
                  <a:lnTo>
                    <a:pt x="14293" y="649"/>
                  </a:lnTo>
                  <a:lnTo>
                    <a:pt x="14288" y="634"/>
                  </a:lnTo>
                  <a:lnTo>
                    <a:pt x="14283" y="619"/>
                  </a:lnTo>
                  <a:lnTo>
                    <a:pt x="14278" y="603"/>
                  </a:lnTo>
                  <a:lnTo>
                    <a:pt x="14275" y="587"/>
                  </a:lnTo>
                  <a:lnTo>
                    <a:pt x="14272" y="572"/>
                  </a:lnTo>
                  <a:lnTo>
                    <a:pt x="14267" y="541"/>
                  </a:lnTo>
                  <a:lnTo>
                    <a:pt x="14264" y="510"/>
                  </a:lnTo>
                  <a:lnTo>
                    <a:pt x="14262" y="481"/>
                  </a:lnTo>
                  <a:lnTo>
                    <a:pt x="14260" y="454"/>
                  </a:lnTo>
                  <a:lnTo>
                    <a:pt x="14259" y="430"/>
                  </a:lnTo>
                  <a:lnTo>
                    <a:pt x="14259" y="409"/>
                  </a:lnTo>
                  <a:lnTo>
                    <a:pt x="14260" y="377"/>
                  </a:lnTo>
                  <a:lnTo>
                    <a:pt x="14262" y="344"/>
                  </a:lnTo>
                  <a:lnTo>
                    <a:pt x="14265" y="311"/>
                  </a:lnTo>
                  <a:lnTo>
                    <a:pt x="14269" y="280"/>
                  </a:lnTo>
                  <a:lnTo>
                    <a:pt x="14274" y="248"/>
                  </a:lnTo>
                  <a:lnTo>
                    <a:pt x="14281" y="217"/>
                  </a:lnTo>
                  <a:lnTo>
                    <a:pt x="14285" y="202"/>
                  </a:lnTo>
                  <a:lnTo>
                    <a:pt x="14290" y="188"/>
                  </a:lnTo>
                  <a:lnTo>
                    <a:pt x="14294" y="174"/>
                  </a:lnTo>
                  <a:lnTo>
                    <a:pt x="14301" y="160"/>
                  </a:lnTo>
                  <a:lnTo>
                    <a:pt x="14306" y="146"/>
                  </a:lnTo>
                  <a:lnTo>
                    <a:pt x="14312" y="134"/>
                  </a:lnTo>
                  <a:lnTo>
                    <a:pt x="14320" y="122"/>
                  </a:lnTo>
                  <a:lnTo>
                    <a:pt x="14327" y="110"/>
                  </a:lnTo>
                  <a:lnTo>
                    <a:pt x="14335" y="100"/>
                  </a:lnTo>
                  <a:lnTo>
                    <a:pt x="14344" y="89"/>
                  </a:lnTo>
                  <a:lnTo>
                    <a:pt x="14353" y="81"/>
                  </a:lnTo>
                  <a:lnTo>
                    <a:pt x="14362" y="71"/>
                  </a:lnTo>
                  <a:lnTo>
                    <a:pt x="14373" y="64"/>
                  </a:lnTo>
                  <a:lnTo>
                    <a:pt x="14383" y="58"/>
                  </a:lnTo>
                  <a:lnTo>
                    <a:pt x="14395" y="51"/>
                  </a:lnTo>
                  <a:lnTo>
                    <a:pt x="14408" y="47"/>
                  </a:lnTo>
                  <a:lnTo>
                    <a:pt x="14420" y="43"/>
                  </a:lnTo>
                  <a:lnTo>
                    <a:pt x="14433" y="40"/>
                  </a:lnTo>
                  <a:lnTo>
                    <a:pt x="14448" y="38"/>
                  </a:lnTo>
                  <a:lnTo>
                    <a:pt x="14463" y="37"/>
                  </a:lnTo>
                  <a:close/>
                  <a:moveTo>
                    <a:pt x="15717" y="15"/>
                  </a:moveTo>
                  <a:lnTo>
                    <a:pt x="15461" y="15"/>
                  </a:lnTo>
                  <a:lnTo>
                    <a:pt x="15461" y="45"/>
                  </a:lnTo>
                  <a:lnTo>
                    <a:pt x="15478" y="46"/>
                  </a:lnTo>
                  <a:lnTo>
                    <a:pt x="15494" y="48"/>
                  </a:lnTo>
                  <a:lnTo>
                    <a:pt x="15508" y="51"/>
                  </a:lnTo>
                  <a:lnTo>
                    <a:pt x="15520" y="54"/>
                  </a:lnTo>
                  <a:lnTo>
                    <a:pt x="15530" y="59"/>
                  </a:lnTo>
                  <a:lnTo>
                    <a:pt x="15540" y="64"/>
                  </a:lnTo>
                  <a:lnTo>
                    <a:pt x="15547" y="69"/>
                  </a:lnTo>
                  <a:lnTo>
                    <a:pt x="15554" y="76"/>
                  </a:lnTo>
                  <a:lnTo>
                    <a:pt x="15559" y="83"/>
                  </a:lnTo>
                  <a:lnTo>
                    <a:pt x="15564" y="91"/>
                  </a:lnTo>
                  <a:lnTo>
                    <a:pt x="15567" y="101"/>
                  </a:lnTo>
                  <a:lnTo>
                    <a:pt x="15569" y="110"/>
                  </a:lnTo>
                  <a:lnTo>
                    <a:pt x="15572" y="121"/>
                  </a:lnTo>
                  <a:lnTo>
                    <a:pt x="15573" y="133"/>
                  </a:lnTo>
                  <a:lnTo>
                    <a:pt x="15574" y="144"/>
                  </a:lnTo>
                  <a:lnTo>
                    <a:pt x="15574" y="157"/>
                  </a:lnTo>
                  <a:lnTo>
                    <a:pt x="15574" y="513"/>
                  </a:lnTo>
                  <a:lnTo>
                    <a:pt x="15574" y="529"/>
                  </a:lnTo>
                  <a:lnTo>
                    <a:pt x="15574" y="546"/>
                  </a:lnTo>
                  <a:lnTo>
                    <a:pt x="15573" y="565"/>
                  </a:lnTo>
                  <a:lnTo>
                    <a:pt x="15570" y="584"/>
                  </a:lnTo>
                  <a:lnTo>
                    <a:pt x="15567" y="605"/>
                  </a:lnTo>
                  <a:lnTo>
                    <a:pt x="15563" y="627"/>
                  </a:lnTo>
                  <a:lnTo>
                    <a:pt x="15557" y="647"/>
                  </a:lnTo>
                  <a:lnTo>
                    <a:pt x="15548" y="668"/>
                  </a:lnTo>
                  <a:lnTo>
                    <a:pt x="15543" y="677"/>
                  </a:lnTo>
                  <a:lnTo>
                    <a:pt x="15537" y="687"/>
                  </a:lnTo>
                  <a:lnTo>
                    <a:pt x="15530" y="696"/>
                  </a:lnTo>
                  <a:lnTo>
                    <a:pt x="15523" y="705"/>
                  </a:lnTo>
                  <a:lnTo>
                    <a:pt x="15515" y="713"/>
                  </a:lnTo>
                  <a:lnTo>
                    <a:pt x="15507" y="722"/>
                  </a:lnTo>
                  <a:lnTo>
                    <a:pt x="15497" y="729"/>
                  </a:lnTo>
                  <a:lnTo>
                    <a:pt x="15487" y="737"/>
                  </a:lnTo>
                  <a:lnTo>
                    <a:pt x="15475" y="743"/>
                  </a:lnTo>
                  <a:lnTo>
                    <a:pt x="15462" y="748"/>
                  </a:lnTo>
                  <a:lnTo>
                    <a:pt x="15450" y="754"/>
                  </a:lnTo>
                  <a:lnTo>
                    <a:pt x="15435" y="758"/>
                  </a:lnTo>
                  <a:lnTo>
                    <a:pt x="15420" y="761"/>
                  </a:lnTo>
                  <a:lnTo>
                    <a:pt x="15403" y="763"/>
                  </a:lnTo>
                  <a:lnTo>
                    <a:pt x="15386" y="764"/>
                  </a:lnTo>
                  <a:lnTo>
                    <a:pt x="15367" y="765"/>
                  </a:lnTo>
                  <a:lnTo>
                    <a:pt x="15352" y="764"/>
                  </a:lnTo>
                  <a:lnTo>
                    <a:pt x="15337" y="763"/>
                  </a:lnTo>
                  <a:lnTo>
                    <a:pt x="15325" y="761"/>
                  </a:lnTo>
                  <a:lnTo>
                    <a:pt x="15312" y="758"/>
                  </a:lnTo>
                  <a:lnTo>
                    <a:pt x="15301" y="755"/>
                  </a:lnTo>
                  <a:lnTo>
                    <a:pt x="15291" y="749"/>
                  </a:lnTo>
                  <a:lnTo>
                    <a:pt x="15280" y="745"/>
                  </a:lnTo>
                  <a:lnTo>
                    <a:pt x="15272" y="739"/>
                  </a:lnTo>
                  <a:lnTo>
                    <a:pt x="15263" y="732"/>
                  </a:lnTo>
                  <a:lnTo>
                    <a:pt x="15256" y="726"/>
                  </a:lnTo>
                  <a:lnTo>
                    <a:pt x="15249" y="719"/>
                  </a:lnTo>
                  <a:lnTo>
                    <a:pt x="15242" y="710"/>
                  </a:lnTo>
                  <a:lnTo>
                    <a:pt x="15237" y="703"/>
                  </a:lnTo>
                  <a:lnTo>
                    <a:pt x="15232" y="694"/>
                  </a:lnTo>
                  <a:lnTo>
                    <a:pt x="15226" y="686"/>
                  </a:lnTo>
                  <a:lnTo>
                    <a:pt x="15222" y="676"/>
                  </a:lnTo>
                  <a:lnTo>
                    <a:pt x="15216" y="658"/>
                  </a:lnTo>
                  <a:lnTo>
                    <a:pt x="15210" y="639"/>
                  </a:lnTo>
                  <a:lnTo>
                    <a:pt x="15207" y="620"/>
                  </a:lnTo>
                  <a:lnTo>
                    <a:pt x="15204" y="602"/>
                  </a:lnTo>
                  <a:lnTo>
                    <a:pt x="15202" y="568"/>
                  </a:lnTo>
                  <a:lnTo>
                    <a:pt x="15202" y="540"/>
                  </a:lnTo>
                  <a:lnTo>
                    <a:pt x="15202" y="150"/>
                  </a:lnTo>
                  <a:lnTo>
                    <a:pt x="15202" y="133"/>
                  </a:lnTo>
                  <a:lnTo>
                    <a:pt x="15203" y="117"/>
                  </a:lnTo>
                  <a:lnTo>
                    <a:pt x="15205" y="103"/>
                  </a:lnTo>
                  <a:lnTo>
                    <a:pt x="15208" y="91"/>
                  </a:lnTo>
                  <a:lnTo>
                    <a:pt x="15213" y="82"/>
                  </a:lnTo>
                  <a:lnTo>
                    <a:pt x="15217" y="73"/>
                  </a:lnTo>
                  <a:lnTo>
                    <a:pt x="15222" y="66"/>
                  </a:lnTo>
                  <a:lnTo>
                    <a:pt x="15228" y="61"/>
                  </a:lnTo>
                  <a:lnTo>
                    <a:pt x="15236" y="56"/>
                  </a:lnTo>
                  <a:lnTo>
                    <a:pt x="15244" y="53"/>
                  </a:lnTo>
                  <a:lnTo>
                    <a:pt x="15254" y="50"/>
                  </a:lnTo>
                  <a:lnTo>
                    <a:pt x="15263" y="49"/>
                  </a:lnTo>
                  <a:lnTo>
                    <a:pt x="15287" y="46"/>
                  </a:lnTo>
                  <a:lnTo>
                    <a:pt x="15314" y="45"/>
                  </a:lnTo>
                  <a:lnTo>
                    <a:pt x="15314" y="15"/>
                  </a:lnTo>
                  <a:lnTo>
                    <a:pt x="14924" y="15"/>
                  </a:lnTo>
                  <a:lnTo>
                    <a:pt x="14924" y="45"/>
                  </a:lnTo>
                  <a:lnTo>
                    <a:pt x="14947" y="47"/>
                  </a:lnTo>
                  <a:lnTo>
                    <a:pt x="14966" y="49"/>
                  </a:lnTo>
                  <a:lnTo>
                    <a:pt x="14974" y="51"/>
                  </a:lnTo>
                  <a:lnTo>
                    <a:pt x="14982" y="54"/>
                  </a:lnTo>
                  <a:lnTo>
                    <a:pt x="14989" y="58"/>
                  </a:lnTo>
                  <a:lnTo>
                    <a:pt x="14995" y="63"/>
                  </a:lnTo>
                  <a:lnTo>
                    <a:pt x="15001" y="68"/>
                  </a:lnTo>
                  <a:lnTo>
                    <a:pt x="15005" y="74"/>
                  </a:lnTo>
                  <a:lnTo>
                    <a:pt x="15009" y="83"/>
                  </a:lnTo>
                  <a:lnTo>
                    <a:pt x="15012" y="94"/>
                  </a:lnTo>
                  <a:lnTo>
                    <a:pt x="15015" y="104"/>
                  </a:lnTo>
                  <a:lnTo>
                    <a:pt x="15017" y="118"/>
                  </a:lnTo>
                  <a:lnTo>
                    <a:pt x="15018" y="133"/>
                  </a:lnTo>
                  <a:lnTo>
                    <a:pt x="15018" y="150"/>
                  </a:lnTo>
                  <a:lnTo>
                    <a:pt x="15018" y="540"/>
                  </a:lnTo>
                  <a:lnTo>
                    <a:pt x="15019" y="562"/>
                  </a:lnTo>
                  <a:lnTo>
                    <a:pt x="15020" y="583"/>
                  </a:lnTo>
                  <a:lnTo>
                    <a:pt x="15021" y="601"/>
                  </a:lnTo>
                  <a:lnTo>
                    <a:pt x="15023" y="619"/>
                  </a:lnTo>
                  <a:lnTo>
                    <a:pt x="15026" y="634"/>
                  </a:lnTo>
                  <a:lnTo>
                    <a:pt x="15030" y="649"/>
                  </a:lnTo>
                  <a:lnTo>
                    <a:pt x="15035" y="663"/>
                  </a:lnTo>
                  <a:lnTo>
                    <a:pt x="15039" y="674"/>
                  </a:lnTo>
                  <a:lnTo>
                    <a:pt x="15044" y="686"/>
                  </a:lnTo>
                  <a:lnTo>
                    <a:pt x="15051" y="696"/>
                  </a:lnTo>
                  <a:lnTo>
                    <a:pt x="15057" y="706"/>
                  </a:lnTo>
                  <a:lnTo>
                    <a:pt x="15064" y="715"/>
                  </a:lnTo>
                  <a:lnTo>
                    <a:pt x="15079" y="733"/>
                  </a:lnTo>
                  <a:lnTo>
                    <a:pt x="15097" y="750"/>
                  </a:lnTo>
                  <a:lnTo>
                    <a:pt x="15111" y="762"/>
                  </a:lnTo>
                  <a:lnTo>
                    <a:pt x="15127" y="773"/>
                  </a:lnTo>
                  <a:lnTo>
                    <a:pt x="15142" y="782"/>
                  </a:lnTo>
                  <a:lnTo>
                    <a:pt x="15159" y="790"/>
                  </a:lnTo>
                  <a:lnTo>
                    <a:pt x="15174" y="797"/>
                  </a:lnTo>
                  <a:lnTo>
                    <a:pt x="15190" y="802"/>
                  </a:lnTo>
                  <a:lnTo>
                    <a:pt x="15207" y="808"/>
                  </a:lnTo>
                  <a:lnTo>
                    <a:pt x="15223" y="811"/>
                  </a:lnTo>
                  <a:lnTo>
                    <a:pt x="15239" y="814"/>
                  </a:lnTo>
                  <a:lnTo>
                    <a:pt x="15255" y="817"/>
                  </a:lnTo>
                  <a:lnTo>
                    <a:pt x="15270" y="818"/>
                  </a:lnTo>
                  <a:lnTo>
                    <a:pt x="15285" y="819"/>
                  </a:lnTo>
                  <a:lnTo>
                    <a:pt x="15311" y="821"/>
                  </a:lnTo>
                  <a:lnTo>
                    <a:pt x="15333" y="821"/>
                  </a:lnTo>
                  <a:lnTo>
                    <a:pt x="15360" y="820"/>
                  </a:lnTo>
                  <a:lnTo>
                    <a:pt x="15389" y="817"/>
                  </a:lnTo>
                  <a:lnTo>
                    <a:pt x="15404" y="815"/>
                  </a:lnTo>
                  <a:lnTo>
                    <a:pt x="15419" y="812"/>
                  </a:lnTo>
                  <a:lnTo>
                    <a:pt x="15435" y="808"/>
                  </a:lnTo>
                  <a:lnTo>
                    <a:pt x="15450" y="803"/>
                  </a:lnTo>
                  <a:lnTo>
                    <a:pt x="15466" y="798"/>
                  </a:lnTo>
                  <a:lnTo>
                    <a:pt x="15480" y="792"/>
                  </a:lnTo>
                  <a:lnTo>
                    <a:pt x="15495" y="785"/>
                  </a:lnTo>
                  <a:lnTo>
                    <a:pt x="15509" y="777"/>
                  </a:lnTo>
                  <a:lnTo>
                    <a:pt x="15523" y="768"/>
                  </a:lnTo>
                  <a:lnTo>
                    <a:pt x="15536" y="758"/>
                  </a:lnTo>
                  <a:lnTo>
                    <a:pt x="15547" y="747"/>
                  </a:lnTo>
                  <a:lnTo>
                    <a:pt x="15559" y="735"/>
                  </a:lnTo>
                  <a:lnTo>
                    <a:pt x="15567" y="725"/>
                  </a:lnTo>
                  <a:lnTo>
                    <a:pt x="15576" y="713"/>
                  </a:lnTo>
                  <a:lnTo>
                    <a:pt x="15582" y="701"/>
                  </a:lnTo>
                  <a:lnTo>
                    <a:pt x="15590" y="688"/>
                  </a:lnTo>
                  <a:lnTo>
                    <a:pt x="15595" y="674"/>
                  </a:lnTo>
                  <a:lnTo>
                    <a:pt x="15600" y="659"/>
                  </a:lnTo>
                  <a:lnTo>
                    <a:pt x="15604" y="645"/>
                  </a:lnTo>
                  <a:lnTo>
                    <a:pt x="15609" y="630"/>
                  </a:lnTo>
                  <a:lnTo>
                    <a:pt x="15615" y="599"/>
                  </a:lnTo>
                  <a:lnTo>
                    <a:pt x="15619" y="570"/>
                  </a:lnTo>
                  <a:lnTo>
                    <a:pt x="15621" y="541"/>
                  </a:lnTo>
                  <a:lnTo>
                    <a:pt x="15622" y="513"/>
                  </a:lnTo>
                  <a:lnTo>
                    <a:pt x="15622" y="142"/>
                  </a:lnTo>
                  <a:lnTo>
                    <a:pt x="15622" y="129"/>
                  </a:lnTo>
                  <a:lnTo>
                    <a:pt x="15623" y="117"/>
                  </a:lnTo>
                  <a:lnTo>
                    <a:pt x="15626" y="106"/>
                  </a:lnTo>
                  <a:lnTo>
                    <a:pt x="15628" y="97"/>
                  </a:lnTo>
                  <a:lnTo>
                    <a:pt x="15631" y="88"/>
                  </a:lnTo>
                  <a:lnTo>
                    <a:pt x="15634" y="81"/>
                  </a:lnTo>
                  <a:lnTo>
                    <a:pt x="15638" y="74"/>
                  </a:lnTo>
                  <a:lnTo>
                    <a:pt x="15644" y="68"/>
                  </a:lnTo>
                  <a:lnTo>
                    <a:pt x="15650" y="64"/>
                  </a:lnTo>
                  <a:lnTo>
                    <a:pt x="15657" y="60"/>
                  </a:lnTo>
                  <a:lnTo>
                    <a:pt x="15665" y="55"/>
                  </a:lnTo>
                  <a:lnTo>
                    <a:pt x="15673" y="53"/>
                  </a:lnTo>
                  <a:lnTo>
                    <a:pt x="15693" y="48"/>
                  </a:lnTo>
                  <a:lnTo>
                    <a:pt x="15717" y="45"/>
                  </a:lnTo>
                  <a:lnTo>
                    <a:pt x="15717" y="15"/>
                  </a:lnTo>
                  <a:close/>
                  <a:moveTo>
                    <a:pt x="16148" y="768"/>
                  </a:moveTo>
                  <a:lnTo>
                    <a:pt x="16125" y="767"/>
                  </a:lnTo>
                  <a:lnTo>
                    <a:pt x="16104" y="765"/>
                  </a:lnTo>
                  <a:lnTo>
                    <a:pt x="16095" y="763"/>
                  </a:lnTo>
                  <a:lnTo>
                    <a:pt x="16085" y="761"/>
                  </a:lnTo>
                  <a:lnTo>
                    <a:pt x="16077" y="758"/>
                  </a:lnTo>
                  <a:lnTo>
                    <a:pt x="16069" y="755"/>
                  </a:lnTo>
                  <a:lnTo>
                    <a:pt x="16063" y="749"/>
                  </a:lnTo>
                  <a:lnTo>
                    <a:pt x="16057" y="744"/>
                  </a:lnTo>
                  <a:lnTo>
                    <a:pt x="16051" y="738"/>
                  </a:lnTo>
                  <a:lnTo>
                    <a:pt x="16047" y="730"/>
                  </a:lnTo>
                  <a:lnTo>
                    <a:pt x="16044" y="722"/>
                  </a:lnTo>
                  <a:lnTo>
                    <a:pt x="16042" y="711"/>
                  </a:lnTo>
                  <a:lnTo>
                    <a:pt x="16040" y="700"/>
                  </a:lnTo>
                  <a:lnTo>
                    <a:pt x="16040" y="686"/>
                  </a:lnTo>
                  <a:lnTo>
                    <a:pt x="16040" y="127"/>
                  </a:lnTo>
                  <a:lnTo>
                    <a:pt x="16040" y="114"/>
                  </a:lnTo>
                  <a:lnTo>
                    <a:pt x="16042" y="101"/>
                  </a:lnTo>
                  <a:lnTo>
                    <a:pt x="16045" y="90"/>
                  </a:lnTo>
                  <a:lnTo>
                    <a:pt x="16049" y="82"/>
                  </a:lnTo>
                  <a:lnTo>
                    <a:pt x="16053" y="73"/>
                  </a:lnTo>
                  <a:lnTo>
                    <a:pt x="16060" y="67"/>
                  </a:lnTo>
                  <a:lnTo>
                    <a:pt x="16066" y="61"/>
                  </a:lnTo>
                  <a:lnTo>
                    <a:pt x="16074" y="56"/>
                  </a:lnTo>
                  <a:lnTo>
                    <a:pt x="16082" y="53"/>
                  </a:lnTo>
                  <a:lnTo>
                    <a:pt x="16090" y="50"/>
                  </a:lnTo>
                  <a:lnTo>
                    <a:pt x="16099" y="48"/>
                  </a:lnTo>
                  <a:lnTo>
                    <a:pt x="16108" y="47"/>
                  </a:lnTo>
                  <a:lnTo>
                    <a:pt x="16129" y="45"/>
                  </a:lnTo>
                  <a:lnTo>
                    <a:pt x="16148" y="45"/>
                  </a:lnTo>
                  <a:lnTo>
                    <a:pt x="16148" y="15"/>
                  </a:lnTo>
                  <a:lnTo>
                    <a:pt x="15743" y="15"/>
                  </a:lnTo>
                  <a:lnTo>
                    <a:pt x="15743" y="45"/>
                  </a:lnTo>
                  <a:lnTo>
                    <a:pt x="15762" y="46"/>
                  </a:lnTo>
                  <a:lnTo>
                    <a:pt x="15781" y="48"/>
                  </a:lnTo>
                  <a:lnTo>
                    <a:pt x="15791" y="50"/>
                  </a:lnTo>
                  <a:lnTo>
                    <a:pt x="15800" y="52"/>
                  </a:lnTo>
                  <a:lnTo>
                    <a:pt x="15809" y="54"/>
                  </a:lnTo>
                  <a:lnTo>
                    <a:pt x="15817" y="59"/>
                  </a:lnTo>
                  <a:lnTo>
                    <a:pt x="15824" y="63"/>
                  </a:lnTo>
                  <a:lnTo>
                    <a:pt x="15831" y="68"/>
                  </a:lnTo>
                  <a:lnTo>
                    <a:pt x="15836" y="74"/>
                  </a:lnTo>
                  <a:lnTo>
                    <a:pt x="15842" y="82"/>
                  </a:lnTo>
                  <a:lnTo>
                    <a:pt x="15846" y="91"/>
                  </a:lnTo>
                  <a:lnTo>
                    <a:pt x="15849" y="102"/>
                  </a:lnTo>
                  <a:lnTo>
                    <a:pt x="15851" y="114"/>
                  </a:lnTo>
                  <a:lnTo>
                    <a:pt x="15851" y="127"/>
                  </a:lnTo>
                  <a:lnTo>
                    <a:pt x="15851" y="686"/>
                  </a:lnTo>
                  <a:lnTo>
                    <a:pt x="15851" y="700"/>
                  </a:lnTo>
                  <a:lnTo>
                    <a:pt x="15849" y="711"/>
                  </a:lnTo>
                  <a:lnTo>
                    <a:pt x="15847" y="722"/>
                  </a:lnTo>
                  <a:lnTo>
                    <a:pt x="15844" y="730"/>
                  </a:lnTo>
                  <a:lnTo>
                    <a:pt x="15839" y="738"/>
                  </a:lnTo>
                  <a:lnTo>
                    <a:pt x="15834" y="744"/>
                  </a:lnTo>
                  <a:lnTo>
                    <a:pt x="15828" y="749"/>
                  </a:lnTo>
                  <a:lnTo>
                    <a:pt x="15820" y="755"/>
                  </a:lnTo>
                  <a:lnTo>
                    <a:pt x="15813" y="758"/>
                  </a:lnTo>
                  <a:lnTo>
                    <a:pt x="15805" y="761"/>
                  </a:lnTo>
                  <a:lnTo>
                    <a:pt x="15796" y="763"/>
                  </a:lnTo>
                  <a:lnTo>
                    <a:pt x="15787" y="765"/>
                  </a:lnTo>
                  <a:lnTo>
                    <a:pt x="15765" y="767"/>
                  </a:lnTo>
                  <a:lnTo>
                    <a:pt x="15743" y="768"/>
                  </a:lnTo>
                  <a:lnTo>
                    <a:pt x="15743" y="799"/>
                  </a:lnTo>
                  <a:lnTo>
                    <a:pt x="16148" y="799"/>
                  </a:lnTo>
                  <a:lnTo>
                    <a:pt x="16148" y="768"/>
                  </a:lnTo>
                  <a:close/>
                  <a:moveTo>
                    <a:pt x="16944" y="768"/>
                  </a:moveTo>
                  <a:lnTo>
                    <a:pt x="16933" y="769"/>
                  </a:lnTo>
                  <a:lnTo>
                    <a:pt x="16925" y="768"/>
                  </a:lnTo>
                  <a:lnTo>
                    <a:pt x="16915" y="766"/>
                  </a:lnTo>
                  <a:lnTo>
                    <a:pt x="16908" y="763"/>
                  </a:lnTo>
                  <a:lnTo>
                    <a:pt x="16900" y="759"/>
                  </a:lnTo>
                  <a:lnTo>
                    <a:pt x="16893" y="754"/>
                  </a:lnTo>
                  <a:lnTo>
                    <a:pt x="16886" y="746"/>
                  </a:lnTo>
                  <a:lnTo>
                    <a:pt x="16878" y="738"/>
                  </a:lnTo>
                  <a:lnTo>
                    <a:pt x="16872" y="728"/>
                  </a:lnTo>
                  <a:lnTo>
                    <a:pt x="16865" y="717"/>
                  </a:lnTo>
                  <a:lnTo>
                    <a:pt x="16858" y="704"/>
                  </a:lnTo>
                  <a:lnTo>
                    <a:pt x="16851" y="689"/>
                  </a:lnTo>
                  <a:lnTo>
                    <a:pt x="16835" y="654"/>
                  </a:lnTo>
                  <a:lnTo>
                    <a:pt x="16816" y="611"/>
                  </a:lnTo>
                  <a:lnTo>
                    <a:pt x="16561" y="0"/>
                  </a:lnTo>
                  <a:lnTo>
                    <a:pt x="16527" y="0"/>
                  </a:lnTo>
                  <a:lnTo>
                    <a:pt x="16272" y="637"/>
                  </a:lnTo>
                  <a:lnTo>
                    <a:pt x="16259" y="668"/>
                  </a:lnTo>
                  <a:lnTo>
                    <a:pt x="16247" y="693"/>
                  </a:lnTo>
                  <a:lnTo>
                    <a:pt x="16241" y="705"/>
                  </a:lnTo>
                  <a:lnTo>
                    <a:pt x="16236" y="715"/>
                  </a:lnTo>
                  <a:lnTo>
                    <a:pt x="16229" y="724"/>
                  </a:lnTo>
                  <a:lnTo>
                    <a:pt x="16224" y="732"/>
                  </a:lnTo>
                  <a:lnTo>
                    <a:pt x="16218" y="740"/>
                  </a:lnTo>
                  <a:lnTo>
                    <a:pt x="16210" y="746"/>
                  </a:lnTo>
                  <a:lnTo>
                    <a:pt x="16203" y="753"/>
                  </a:lnTo>
                  <a:lnTo>
                    <a:pt x="16195" y="757"/>
                  </a:lnTo>
                  <a:lnTo>
                    <a:pt x="16187" y="761"/>
                  </a:lnTo>
                  <a:lnTo>
                    <a:pt x="16177" y="764"/>
                  </a:lnTo>
                  <a:lnTo>
                    <a:pt x="16167" y="767"/>
                  </a:lnTo>
                  <a:lnTo>
                    <a:pt x="16155" y="768"/>
                  </a:lnTo>
                  <a:lnTo>
                    <a:pt x="16155" y="799"/>
                  </a:lnTo>
                  <a:lnTo>
                    <a:pt x="16392" y="799"/>
                  </a:lnTo>
                  <a:lnTo>
                    <a:pt x="16392" y="768"/>
                  </a:lnTo>
                  <a:lnTo>
                    <a:pt x="16377" y="768"/>
                  </a:lnTo>
                  <a:lnTo>
                    <a:pt x="16362" y="767"/>
                  </a:lnTo>
                  <a:lnTo>
                    <a:pt x="16346" y="765"/>
                  </a:lnTo>
                  <a:lnTo>
                    <a:pt x="16331" y="761"/>
                  </a:lnTo>
                  <a:lnTo>
                    <a:pt x="16324" y="759"/>
                  </a:lnTo>
                  <a:lnTo>
                    <a:pt x="16318" y="756"/>
                  </a:lnTo>
                  <a:lnTo>
                    <a:pt x="16313" y="751"/>
                  </a:lnTo>
                  <a:lnTo>
                    <a:pt x="16308" y="746"/>
                  </a:lnTo>
                  <a:lnTo>
                    <a:pt x="16303" y="741"/>
                  </a:lnTo>
                  <a:lnTo>
                    <a:pt x="16301" y="735"/>
                  </a:lnTo>
                  <a:lnTo>
                    <a:pt x="16299" y="728"/>
                  </a:lnTo>
                  <a:lnTo>
                    <a:pt x="16298" y="720"/>
                  </a:lnTo>
                  <a:lnTo>
                    <a:pt x="16299" y="711"/>
                  </a:lnTo>
                  <a:lnTo>
                    <a:pt x="16301" y="701"/>
                  </a:lnTo>
                  <a:lnTo>
                    <a:pt x="16305" y="686"/>
                  </a:lnTo>
                  <a:lnTo>
                    <a:pt x="16312" y="669"/>
                  </a:lnTo>
                  <a:lnTo>
                    <a:pt x="16327" y="626"/>
                  </a:lnTo>
                  <a:lnTo>
                    <a:pt x="16347" y="570"/>
                  </a:lnTo>
                  <a:lnTo>
                    <a:pt x="16609" y="570"/>
                  </a:lnTo>
                  <a:lnTo>
                    <a:pt x="16624" y="605"/>
                  </a:lnTo>
                  <a:lnTo>
                    <a:pt x="16642" y="650"/>
                  </a:lnTo>
                  <a:lnTo>
                    <a:pt x="16650" y="673"/>
                  </a:lnTo>
                  <a:lnTo>
                    <a:pt x="16656" y="694"/>
                  </a:lnTo>
                  <a:lnTo>
                    <a:pt x="16661" y="712"/>
                  </a:lnTo>
                  <a:lnTo>
                    <a:pt x="16662" y="727"/>
                  </a:lnTo>
                  <a:lnTo>
                    <a:pt x="16662" y="735"/>
                  </a:lnTo>
                  <a:lnTo>
                    <a:pt x="16661" y="740"/>
                  </a:lnTo>
                  <a:lnTo>
                    <a:pt x="16660" y="745"/>
                  </a:lnTo>
                  <a:lnTo>
                    <a:pt x="16658" y="749"/>
                  </a:lnTo>
                  <a:lnTo>
                    <a:pt x="16656" y="753"/>
                  </a:lnTo>
                  <a:lnTo>
                    <a:pt x="16653" y="756"/>
                  </a:lnTo>
                  <a:lnTo>
                    <a:pt x="16649" y="759"/>
                  </a:lnTo>
                  <a:lnTo>
                    <a:pt x="16643" y="761"/>
                  </a:lnTo>
                  <a:lnTo>
                    <a:pt x="16632" y="764"/>
                  </a:lnTo>
                  <a:lnTo>
                    <a:pt x="16615" y="766"/>
                  </a:lnTo>
                  <a:lnTo>
                    <a:pt x="16595" y="767"/>
                  </a:lnTo>
                  <a:lnTo>
                    <a:pt x="16568" y="768"/>
                  </a:lnTo>
                  <a:lnTo>
                    <a:pt x="16568" y="799"/>
                  </a:lnTo>
                  <a:lnTo>
                    <a:pt x="16944" y="799"/>
                  </a:lnTo>
                  <a:lnTo>
                    <a:pt x="16944" y="768"/>
                  </a:lnTo>
                  <a:close/>
                  <a:moveTo>
                    <a:pt x="16366" y="528"/>
                  </a:moveTo>
                  <a:lnTo>
                    <a:pt x="16475" y="244"/>
                  </a:lnTo>
                  <a:lnTo>
                    <a:pt x="16591" y="528"/>
                  </a:lnTo>
                  <a:lnTo>
                    <a:pt x="16366" y="528"/>
                  </a:lnTo>
                  <a:close/>
                </a:path>
              </a:pathLst>
            </a:custGeom>
            <a:solidFill>
              <a:srgbClr val="22522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rgbClr val="000000"/>
                </a:solidFill>
              </a:endParaRPr>
            </a:p>
          </p:txBody>
        </p:sp>
        <p:sp>
          <p:nvSpPr>
            <p:cNvPr id="1038" name="1036 Forma"/>
            <p:cNvSpPr>
              <a:spLocks noEditPoints="1"/>
            </p:cNvSpPr>
            <p:nvPr/>
          </p:nvSpPr>
          <p:spPr bwMode="auto">
            <a:xfrm>
              <a:off x="549" y="778"/>
              <a:ext cx="169" cy="29"/>
            </a:xfrm>
            <a:custGeom>
              <a:avLst/>
              <a:gdLst>
                <a:gd name="T0" fmla="*/ 112 w 2350"/>
                <a:gd name="T1" fmla="*/ 368 h 401"/>
                <a:gd name="T2" fmla="*/ 33 w 2350"/>
                <a:gd name="T3" fmla="*/ 49 h 401"/>
                <a:gd name="T4" fmla="*/ 60 w 2350"/>
                <a:gd name="T5" fmla="*/ 338 h 401"/>
                <a:gd name="T6" fmla="*/ 27 w 2350"/>
                <a:gd name="T7" fmla="*/ 380 h 401"/>
                <a:gd name="T8" fmla="*/ 859 w 2350"/>
                <a:gd name="T9" fmla="*/ 277 h 401"/>
                <a:gd name="T10" fmla="*/ 866 w 2350"/>
                <a:gd name="T11" fmla="*/ 346 h 401"/>
                <a:gd name="T12" fmla="*/ 821 w 2350"/>
                <a:gd name="T13" fmla="*/ 381 h 401"/>
                <a:gd name="T14" fmla="*/ 751 w 2350"/>
                <a:gd name="T15" fmla="*/ 358 h 401"/>
                <a:gd name="T16" fmla="*/ 733 w 2350"/>
                <a:gd name="T17" fmla="*/ 281 h 401"/>
                <a:gd name="T18" fmla="*/ 781 w 2350"/>
                <a:gd name="T19" fmla="*/ 210 h 401"/>
                <a:gd name="T20" fmla="*/ 726 w 2350"/>
                <a:gd name="T21" fmla="*/ 378 h 401"/>
                <a:gd name="T22" fmla="*/ 845 w 2350"/>
                <a:gd name="T23" fmla="*/ 395 h 401"/>
                <a:gd name="T24" fmla="*/ 911 w 2350"/>
                <a:gd name="T25" fmla="*/ 316 h 401"/>
                <a:gd name="T26" fmla="*/ 879 w 2350"/>
                <a:gd name="T27" fmla="*/ 223 h 401"/>
                <a:gd name="T28" fmla="*/ 890 w 2350"/>
                <a:gd name="T29" fmla="*/ 124 h 401"/>
                <a:gd name="T30" fmla="*/ 891 w 2350"/>
                <a:gd name="T31" fmla="*/ 43 h 401"/>
                <a:gd name="T32" fmla="*/ 812 w 2350"/>
                <a:gd name="T33" fmla="*/ 0 h 401"/>
                <a:gd name="T34" fmla="*/ 719 w 2350"/>
                <a:gd name="T35" fmla="*/ 30 h 401"/>
                <a:gd name="T36" fmla="*/ 694 w 2350"/>
                <a:gd name="T37" fmla="*/ 113 h 401"/>
                <a:gd name="T38" fmla="*/ 748 w 2350"/>
                <a:gd name="T39" fmla="*/ 212 h 401"/>
                <a:gd name="T40" fmla="*/ 691 w 2350"/>
                <a:gd name="T41" fmla="*/ 297 h 401"/>
                <a:gd name="T42" fmla="*/ 759 w 2350"/>
                <a:gd name="T43" fmla="*/ 30 h 401"/>
                <a:gd name="T44" fmla="*/ 826 w 2350"/>
                <a:gd name="T45" fmla="*/ 23 h 401"/>
                <a:gd name="T46" fmla="*/ 859 w 2350"/>
                <a:gd name="T47" fmla="*/ 96 h 401"/>
                <a:gd name="T48" fmla="*/ 807 w 2350"/>
                <a:gd name="T49" fmla="*/ 165 h 401"/>
                <a:gd name="T50" fmla="*/ 738 w 2350"/>
                <a:gd name="T51" fmla="*/ 91 h 401"/>
                <a:gd name="T52" fmla="*/ 1560 w 2350"/>
                <a:gd name="T53" fmla="*/ 33 h 401"/>
                <a:gd name="T54" fmla="*/ 1599 w 2350"/>
                <a:gd name="T55" fmla="*/ 180 h 401"/>
                <a:gd name="T56" fmla="*/ 1572 w 2350"/>
                <a:gd name="T57" fmla="*/ 349 h 401"/>
                <a:gd name="T58" fmla="*/ 1514 w 2350"/>
                <a:gd name="T59" fmla="*/ 382 h 401"/>
                <a:gd name="T60" fmla="*/ 1460 w 2350"/>
                <a:gd name="T61" fmla="*/ 324 h 401"/>
                <a:gd name="T62" fmla="*/ 1449 w 2350"/>
                <a:gd name="T63" fmla="*/ 140 h 401"/>
                <a:gd name="T64" fmla="*/ 1492 w 2350"/>
                <a:gd name="T65" fmla="*/ 24 h 401"/>
                <a:gd name="T66" fmla="*/ 1485 w 2350"/>
                <a:gd name="T67" fmla="*/ 5 h 401"/>
                <a:gd name="T68" fmla="*/ 1417 w 2350"/>
                <a:gd name="T69" fmla="*/ 74 h 401"/>
                <a:gd name="T70" fmla="*/ 1394 w 2350"/>
                <a:gd name="T71" fmla="*/ 228 h 401"/>
                <a:gd name="T72" fmla="*/ 1445 w 2350"/>
                <a:gd name="T73" fmla="*/ 368 h 401"/>
                <a:gd name="T74" fmla="*/ 1521 w 2350"/>
                <a:gd name="T75" fmla="*/ 401 h 401"/>
                <a:gd name="T76" fmla="*/ 1599 w 2350"/>
                <a:gd name="T77" fmla="*/ 368 h 401"/>
                <a:gd name="T78" fmla="*/ 1651 w 2350"/>
                <a:gd name="T79" fmla="*/ 228 h 401"/>
                <a:gd name="T80" fmla="*/ 1627 w 2350"/>
                <a:gd name="T81" fmla="*/ 74 h 401"/>
                <a:gd name="T82" fmla="*/ 1558 w 2350"/>
                <a:gd name="T83" fmla="*/ 5 h 401"/>
                <a:gd name="T84" fmla="*/ 2241 w 2350"/>
                <a:gd name="T85" fmla="*/ 204 h 401"/>
                <a:gd name="T86" fmla="*/ 2302 w 2350"/>
                <a:gd name="T87" fmla="*/ 263 h 401"/>
                <a:gd name="T88" fmla="*/ 2292 w 2350"/>
                <a:gd name="T89" fmla="*/ 344 h 401"/>
                <a:gd name="T90" fmla="*/ 2224 w 2350"/>
                <a:gd name="T91" fmla="*/ 378 h 401"/>
                <a:gd name="T92" fmla="*/ 2152 w 2350"/>
                <a:gd name="T93" fmla="*/ 345 h 401"/>
                <a:gd name="T94" fmla="*/ 2126 w 2350"/>
                <a:gd name="T95" fmla="*/ 372 h 401"/>
                <a:gd name="T96" fmla="*/ 2182 w 2350"/>
                <a:gd name="T97" fmla="*/ 401 h 401"/>
                <a:gd name="T98" fmla="*/ 2314 w 2350"/>
                <a:gd name="T99" fmla="*/ 356 h 401"/>
                <a:gd name="T100" fmla="*/ 2346 w 2350"/>
                <a:gd name="T101" fmla="*/ 230 h 401"/>
                <a:gd name="T102" fmla="*/ 2285 w 2350"/>
                <a:gd name="T103" fmla="*/ 162 h 401"/>
                <a:gd name="T104" fmla="*/ 2327 w 2350"/>
                <a:gd name="T105" fmla="*/ 69 h 401"/>
                <a:gd name="T106" fmla="*/ 2274 w 2350"/>
                <a:gd name="T107" fmla="*/ 5 h 401"/>
                <a:gd name="T108" fmla="*/ 2170 w 2350"/>
                <a:gd name="T109" fmla="*/ 24 h 401"/>
                <a:gd name="T110" fmla="*/ 2146 w 2350"/>
                <a:gd name="T111" fmla="*/ 82 h 401"/>
                <a:gd name="T112" fmla="*/ 2219 w 2350"/>
                <a:gd name="T113" fmla="*/ 37 h 401"/>
                <a:gd name="T114" fmla="*/ 2275 w 2350"/>
                <a:gd name="T115" fmla="*/ 65 h 401"/>
                <a:gd name="T116" fmla="*/ 2266 w 2350"/>
                <a:gd name="T117" fmla="*/ 146 h 4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350"/>
                <a:gd name="T178" fmla="*/ 0 h 401"/>
                <a:gd name="T179" fmla="*/ 0 w 2350"/>
                <a:gd name="T180" fmla="*/ 0 h 40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350" h="401">
                  <a:moveTo>
                    <a:pt x="3" y="389"/>
                  </a:moveTo>
                  <a:lnTo>
                    <a:pt x="165" y="389"/>
                  </a:lnTo>
                  <a:lnTo>
                    <a:pt x="165" y="382"/>
                  </a:lnTo>
                  <a:lnTo>
                    <a:pt x="149" y="382"/>
                  </a:lnTo>
                  <a:lnTo>
                    <a:pt x="138" y="381"/>
                  </a:lnTo>
                  <a:lnTo>
                    <a:pt x="127" y="379"/>
                  </a:lnTo>
                  <a:lnTo>
                    <a:pt x="120" y="376"/>
                  </a:lnTo>
                  <a:lnTo>
                    <a:pt x="118" y="373"/>
                  </a:lnTo>
                  <a:lnTo>
                    <a:pt x="114" y="370"/>
                  </a:lnTo>
                  <a:lnTo>
                    <a:pt x="112" y="368"/>
                  </a:lnTo>
                  <a:lnTo>
                    <a:pt x="111" y="365"/>
                  </a:lnTo>
                  <a:lnTo>
                    <a:pt x="109" y="358"/>
                  </a:lnTo>
                  <a:lnTo>
                    <a:pt x="109" y="348"/>
                  </a:lnTo>
                  <a:lnTo>
                    <a:pt x="109" y="3"/>
                  </a:lnTo>
                  <a:lnTo>
                    <a:pt x="105" y="0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17" y="53"/>
                  </a:lnTo>
                  <a:lnTo>
                    <a:pt x="28" y="50"/>
                  </a:lnTo>
                  <a:lnTo>
                    <a:pt x="33" y="49"/>
                  </a:lnTo>
                  <a:lnTo>
                    <a:pt x="37" y="49"/>
                  </a:lnTo>
                  <a:lnTo>
                    <a:pt x="45" y="49"/>
                  </a:lnTo>
                  <a:lnTo>
                    <a:pt x="51" y="51"/>
                  </a:lnTo>
                  <a:lnTo>
                    <a:pt x="54" y="54"/>
                  </a:lnTo>
                  <a:lnTo>
                    <a:pt x="57" y="57"/>
                  </a:lnTo>
                  <a:lnTo>
                    <a:pt x="58" y="61"/>
                  </a:lnTo>
                  <a:lnTo>
                    <a:pt x="59" y="66"/>
                  </a:lnTo>
                  <a:lnTo>
                    <a:pt x="60" y="70"/>
                  </a:lnTo>
                  <a:lnTo>
                    <a:pt x="60" y="75"/>
                  </a:lnTo>
                  <a:lnTo>
                    <a:pt x="60" y="338"/>
                  </a:lnTo>
                  <a:lnTo>
                    <a:pt x="59" y="345"/>
                  </a:lnTo>
                  <a:lnTo>
                    <a:pt x="59" y="351"/>
                  </a:lnTo>
                  <a:lnTo>
                    <a:pt x="57" y="357"/>
                  </a:lnTo>
                  <a:lnTo>
                    <a:pt x="56" y="361"/>
                  </a:lnTo>
                  <a:lnTo>
                    <a:pt x="54" y="365"/>
                  </a:lnTo>
                  <a:lnTo>
                    <a:pt x="51" y="368"/>
                  </a:lnTo>
                  <a:lnTo>
                    <a:pt x="48" y="371"/>
                  </a:lnTo>
                  <a:lnTo>
                    <a:pt x="45" y="373"/>
                  </a:lnTo>
                  <a:lnTo>
                    <a:pt x="36" y="378"/>
                  </a:lnTo>
                  <a:lnTo>
                    <a:pt x="27" y="380"/>
                  </a:lnTo>
                  <a:lnTo>
                    <a:pt x="16" y="381"/>
                  </a:lnTo>
                  <a:lnTo>
                    <a:pt x="3" y="382"/>
                  </a:lnTo>
                  <a:lnTo>
                    <a:pt x="3" y="389"/>
                  </a:lnTo>
                  <a:close/>
                  <a:moveTo>
                    <a:pt x="781" y="210"/>
                  </a:moveTo>
                  <a:lnTo>
                    <a:pt x="803" y="226"/>
                  </a:lnTo>
                  <a:lnTo>
                    <a:pt x="822" y="241"/>
                  </a:lnTo>
                  <a:lnTo>
                    <a:pt x="838" y="254"/>
                  </a:lnTo>
                  <a:lnTo>
                    <a:pt x="849" y="266"/>
                  </a:lnTo>
                  <a:lnTo>
                    <a:pt x="855" y="271"/>
                  </a:lnTo>
                  <a:lnTo>
                    <a:pt x="859" y="277"/>
                  </a:lnTo>
                  <a:lnTo>
                    <a:pt x="863" y="284"/>
                  </a:lnTo>
                  <a:lnTo>
                    <a:pt x="866" y="289"/>
                  </a:lnTo>
                  <a:lnTo>
                    <a:pt x="868" y="296"/>
                  </a:lnTo>
                  <a:lnTo>
                    <a:pt x="870" y="303"/>
                  </a:lnTo>
                  <a:lnTo>
                    <a:pt x="871" y="310"/>
                  </a:lnTo>
                  <a:lnTo>
                    <a:pt x="871" y="318"/>
                  </a:lnTo>
                  <a:lnTo>
                    <a:pt x="871" y="326"/>
                  </a:lnTo>
                  <a:lnTo>
                    <a:pt x="870" y="333"/>
                  </a:lnTo>
                  <a:lnTo>
                    <a:pt x="868" y="340"/>
                  </a:lnTo>
                  <a:lnTo>
                    <a:pt x="866" y="346"/>
                  </a:lnTo>
                  <a:lnTo>
                    <a:pt x="864" y="351"/>
                  </a:lnTo>
                  <a:lnTo>
                    <a:pt x="861" y="357"/>
                  </a:lnTo>
                  <a:lnTo>
                    <a:pt x="857" y="362"/>
                  </a:lnTo>
                  <a:lnTo>
                    <a:pt x="854" y="366"/>
                  </a:lnTo>
                  <a:lnTo>
                    <a:pt x="848" y="369"/>
                  </a:lnTo>
                  <a:lnTo>
                    <a:pt x="844" y="373"/>
                  </a:lnTo>
                  <a:lnTo>
                    <a:pt x="839" y="376"/>
                  </a:lnTo>
                  <a:lnTo>
                    <a:pt x="834" y="378"/>
                  </a:lnTo>
                  <a:lnTo>
                    <a:pt x="827" y="380"/>
                  </a:lnTo>
                  <a:lnTo>
                    <a:pt x="821" y="381"/>
                  </a:lnTo>
                  <a:lnTo>
                    <a:pt x="814" y="382"/>
                  </a:lnTo>
                  <a:lnTo>
                    <a:pt x="807" y="382"/>
                  </a:lnTo>
                  <a:lnTo>
                    <a:pt x="799" y="382"/>
                  </a:lnTo>
                  <a:lnTo>
                    <a:pt x="790" y="381"/>
                  </a:lnTo>
                  <a:lnTo>
                    <a:pt x="782" y="379"/>
                  </a:lnTo>
                  <a:lnTo>
                    <a:pt x="775" y="376"/>
                  </a:lnTo>
                  <a:lnTo>
                    <a:pt x="768" y="372"/>
                  </a:lnTo>
                  <a:lnTo>
                    <a:pt x="762" y="368"/>
                  </a:lnTo>
                  <a:lnTo>
                    <a:pt x="756" y="363"/>
                  </a:lnTo>
                  <a:lnTo>
                    <a:pt x="751" y="358"/>
                  </a:lnTo>
                  <a:lnTo>
                    <a:pt x="747" y="352"/>
                  </a:lnTo>
                  <a:lnTo>
                    <a:pt x="742" y="346"/>
                  </a:lnTo>
                  <a:lnTo>
                    <a:pt x="739" y="339"/>
                  </a:lnTo>
                  <a:lnTo>
                    <a:pt x="737" y="331"/>
                  </a:lnTo>
                  <a:lnTo>
                    <a:pt x="735" y="324"/>
                  </a:lnTo>
                  <a:lnTo>
                    <a:pt x="733" y="316"/>
                  </a:lnTo>
                  <a:lnTo>
                    <a:pt x="733" y="308"/>
                  </a:lnTo>
                  <a:lnTo>
                    <a:pt x="732" y="299"/>
                  </a:lnTo>
                  <a:lnTo>
                    <a:pt x="733" y="290"/>
                  </a:lnTo>
                  <a:lnTo>
                    <a:pt x="733" y="281"/>
                  </a:lnTo>
                  <a:lnTo>
                    <a:pt x="735" y="273"/>
                  </a:lnTo>
                  <a:lnTo>
                    <a:pt x="737" y="266"/>
                  </a:lnTo>
                  <a:lnTo>
                    <a:pt x="739" y="258"/>
                  </a:lnTo>
                  <a:lnTo>
                    <a:pt x="742" y="252"/>
                  </a:lnTo>
                  <a:lnTo>
                    <a:pt x="746" y="247"/>
                  </a:lnTo>
                  <a:lnTo>
                    <a:pt x="750" y="240"/>
                  </a:lnTo>
                  <a:lnTo>
                    <a:pt x="757" y="231"/>
                  </a:lnTo>
                  <a:lnTo>
                    <a:pt x="766" y="223"/>
                  </a:lnTo>
                  <a:lnTo>
                    <a:pt x="773" y="216"/>
                  </a:lnTo>
                  <a:lnTo>
                    <a:pt x="781" y="210"/>
                  </a:lnTo>
                  <a:close/>
                  <a:moveTo>
                    <a:pt x="691" y="307"/>
                  </a:moveTo>
                  <a:lnTo>
                    <a:pt x="692" y="315"/>
                  </a:lnTo>
                  <a:lnTo>
                    <a:pt x="693" y="324"/>
                  </a:lnTo>
                  <a:lnTo>
                    <a:pt x="695" y="332"/>
                  </a:lnTo>
                  <a:lnTo>
                    <a:pt x="698" y="341"/>
                  </a:lnTo>
                  <a:lnTo>
                    <a:pt x="702" y="349"/>
                  </a:lnTo>
                  <a:lnTo>
                    <a:pt x="706" y="357"/>
                  </a:lnTo>
                  <a:lnTo>
                    <a:pt x="712" y="364"/>
                  </a:lnTo>
                  <a:lnTo>
                    <a:pt x="718" y="371"/>
                  </a:lnTo>
                  <a:lnTo>
                    <a:pt x="726" y="378"/>
                  </a:lnTo>
                  <a:lnTo>
                    <a:pt x="734" y="383"/>
                  </a:lnTo>
                  <a:lnTo>
                    <a:pt x="742" y="388"/>
                  </a:lnTo>
                  <a:lnTo>
                    <a:pt x="753" y="393"/>
                  </a:lnTo>
                  <a:lnTo>
                    <a:pt x="764" y="397"/>
                  </a:lnTo>
                  <a:lnTo>
                    <a:pt x="774" y="399"/>
                  </a:lnTo>
                  <a:lnTo>
                    <a:pt x="787" y="400"/>
                  </a:lnTo>
                  <a:lnTo>
                    <a:pt x="800" y="401"/>
                  </a:lnTo>
                  <a:lnTo>
                    <a:pt x="817" y="400"/>
                  </a:lnTo>
                  <a:lnTo>
                    <a:pt x="831" y="398"/>
                  </a:lnTo>
                  <a:lnTo>
                    <a:pt x="845" y="395"/>
                  </a:lnTo>
                  <a:lnTo>
                    <a:pt x="857" y="390"/>
                  </a:lnTo>
                  <a:lnTo>
                    <a:pt x="867" y="384"/>
                  </a:lnTo>
                  <a:lnTo>
                    <a:pt x="877" y="378"/>
                  </a:lnTo>
                  <a:lnTo>
                    <a:pt x="884" y="371"/>
                  </a:lnTo>
                  <a:lnTo>
                    <a:pt x="891" y="364"/>
                  </a:lnTo>
                  <a:lnTo>
                    <a:pt x="897" y="356"/>
                  </a:lnTo>
                  <a:lnTo>
                    <a:pt x="901" y="348"/>
                  </a:lnTo>
                  <a:lnTo>
                    <a:pt x="906" y="340"/>
                  </a:lnTo>
                  <a:lnTo>
                    <a:pt x="908" y="331"/>
                  </a:lnTo>
                  <a:lnTo>
                    <a:pt x="911" y="316"/>
                  </a:lnTo>
                  <a:lnTo>
                    <a:pt x="912" y="304"/>
                  </a:lnTo>
                  <a:lnTo>
                    <a:pt x="912" y="290"/>
                  </a:lnTo>
                  <a:lnTo>
                    <a:pt x="910" y="276"/>
                  </a:lnTo>
                  <a:lnTo>
                    <a:pt x="908" y="269"/>
                  </a:lnTo>
                  <a:lnTo>
                    <a:pt x="904" y="261"/>
                  </a:lnTo>
                  <a:lnTo>
                    <a:pt x="901" y="254"/>
                  </a:lnTo>
                  <a:lnTo>
                    <a:pt x="897" y="247"/>
                  </a:lnTo>
                  <a:lnTo>
                    <a:pt x="892" y="239"/>
                  </a:lnTo>
                  <a:lnTo>
                    <a:pt x="886" y="231"/>
                  </a:lnTo>
                  <a:lnTo>
                    <a:pt x="879" y="223"/>
                  </a:lnTo>
                  <a:lnTo>
                    <a:pt x="871" y="215"/>
                  </a:lnTo>
                  <a:lnTo>
                    <a:pt x="852" y="196"/>
                  </a:lnTo>
                  <a:lnTo>
                    <a:pt x="826" y="176"/>
                  </a:lnTo>
                  <a:lnTo>
                    <a:pt x="838" y="168"/>
                  </a:lnTo>
                  <a:lnTo>
                    <a:pt x="850" y="161"/>
                  </a:lnTo>
                  <a:lnTo>
                    <a:pt x="863" y="152"/>
                  </a:lnTo>
                  <a:lnTo>
                    <a:pt x="875" y="142"/>
                  </a:lnTo>
                  <a:lnTo>
                    <a:pt x="880" y="137"/>
                  </a:lnTo>
                  <a:lnTo>
                    <a:pt x="885" y="130"/>
                  </a:lnTo>
                  <a:lnTo>
                    <a:pt x="890" y="124"/>
                  </a:lnTo>
                  <a:lnTo>
                    <a:pt x="894" y="116"/>
                  </a:lnTo>
                  <a:lnTo>
                    <a:pt x="897" y="109"/>
                  </a:lnTo>
                  <a:lnTo>
                    <a:pt x="899" y="101"/>
                  </a:lnTo>
                  <a:lnTo>
                    <a:pt x="900" y="92"/>
                  </a:lnTo>
                  <a:lnTo>
                    <a:pt x="901" y="83"/>
                  </a:lnTo>
                  <a:lnTo>
                    <a:pt x="900" y="74"/>
                  </a:lnTo>
                  <a:lnTo>
                    <a:pt x="899" y="66"/>
                  </a:lnTo>
                  <a:lnTo>
                    <a:pt x="897" y="58"/>
                  </a:lnTo>
                  <a:lnTo>
                    <a:pt x="895" y="51"/>
                  </a:lnTo>
                  <a:lnTo>
                    <a:pt x="891" y="43"/>
                  </a:lnTo>
                  <a:lnTo>
                    <a:pt x="886" y="36"/>
                  </a:lnTo>
                  <a:lnTo>
                    <a:pt x="881" y="30"/>
                  </a:lnTo>
                  <a:lnTo>
                    <a:pt x="876" y="24"/>
                  </a:lnTo>
                  <a:lnTo>
                    <a:pt x="868" y="19"/>
                  </a:lnTo>
                  <a:lnTo>
                    <a:pt x="861" y="14"/>
                  </a:lnTo>
                  <a:lnTo>
                    <a:pt x="853" y="10"/>
                  </a:lnTo>
                  <a:lnTo>
                    <a:pt x="844" y="6"/>
                  </a:lnTo>
                  <a:lnTo>
                    <a:pt x="835" y="3"/>
                  </a:lnTo>
                  <a:lnTo>
                    <a:pt x="823" y="1"/>
                  </a:lnTo>
                  <a:lnTo>
                    <a:pt x="812" y="0"/>
                  </a:lnTo>
                  <a:lnTo>
                    <a:pt x="800" y="0"/>
                  </a:lnTo>
                  <a:lnTo>
                    <a:pt x="790" y="0"/>
                  </a:lnTo>
                  <a:lnTo>
                    <a:pt x="781" y="1"/>
                  </a:lnTo>
                  <a:lnTo>
                    <a:pt x="771" y="3"/>
                  </a:lnTo>
                  <a:lnTo>
                    <a:pt x="763" y="5"/>
                  </a:lnTo>
                  <a:lnTo>
                    <a:pt x="753" y="10"/>
                  </a:lnTo>
                  <a:lnTo>
                    <a:pt x="744" y="14"/>
                  </a:lnTo>
                  <a:lnTo>
                    <a:pt x="735" y="18"/>
                  </a:lnTo>
                  <a:lnTo>
                    <a:pt x="727" y="23"/>
                  </a:lnTo>
                  <a:lnTo>
                    <a:pt x="719" y="30"/>
                  </a:lnTo>
                  <a:lnTo>
                    <a:pt x="713" y="37"/>
                  </a:lnTo>
                  <a:lnTo>
                    <a:pt x="706" y="43"/>
                  </a:lnTo>
                  <a:lnTo>
                    <a:pt x="701" y="52"/>
                  </a:lnTo>
                  <a:lnTo>
                    <a:pt x="697" y="60"/>
                  </a:lnTo>
                  <a:lnTo>
                    <a:pt x="694" y="70"/>
                  </a:lnTo>
                  <a:lnTo>
                    <a:pt x="692" y="79"/>
                  </a:lnTo>
                  <a:lnTo>
                    <a:pt x="691" y="90"/>
                  </a:lnTo>
                  <a:lnTo>
                    <a:pt x="692" y="98"/>
                  </a:lnTo>
                  <a:lnTo>
                    <a:pt x="692" y="106"/>
                  </a:lnTo>
                  <a:lnTo>
                    <a:pt x="694" y="113"/>
                  </a:lnTo>
                  <a:lnTo>
                    <a:pt x="696" y="120"/>
                  </a:lnTo>
                  <a:lnTo>
                    <a:pt x="698" y="127"/>
                  </a:lnTo>
                  <a:lnTo>
                    <a:pt x="701" y="133"/>
                  </a:lnTo>
                  <a:lnTo>
                    <a:pt x="705" y="140"/>
                  </a:lnTo>
                  <a:lnTo>
                    <a:pt x="710" y="146"/>
                  </a:lnTo>
                  <a:lnTo>
                    <a:pt x="720" y="158"/>
                  </a:lnTo>
                  <a:lnTo>
                    <a:pt x="734" y="170"/>
                  </a:lnTo>
                  <a:lnTo>
                    <a:pt x="749" y="184"/>
                  </a:lnTo>
                  <a:lnTo>
                    <a:pt x="766" y="199"/>
                  </a:lnTo>
                  <a:lnTo>
                    <a:pt x="748" y="212"/>
                  </a:lnTo>
                  <a:lnTo>
                    <a:pt x="732" y="224"/>
                  </a:lnTo>
                  <a:lnTo>
                    <a:pt x="719" y="236"/>
                  </a:lnTo>
                  <a:lnTo>
                    <a:pt x="709" y="248"/>
                  </a:lnTo>
                  <a:lnTo>
                    <a:pt x="704" y="253"/>
                  </a:lnTo>
                  <a:lnTo>
                    <a:pt x="701" y="259"/>
                  </a:lnTo>
                  <a:lnTo>
                    <a:pt x="698" y="267"/>
                  </a:lnTo>
                  <a:lnTo>
                    <a:pt x="695" y="273"/>
                  </a:lnTo>
                  <a:lnTo>
                    <a:pt x="694" y="281"/>
                  </a:lnTo>
                  <a:lnTo>
                    <a:pt x="692" y="289"/>
                  </a:lnTo>
                  <a:lnTo>
                    <a:pt x="691" y="297"/>
                  </a:lnTo>
                  <a:lnTo>
                    <a:pt x="691" y="307"/>
                  </a:lnTo>
                  <a:close/>
                  <a:moveTo>
                    <a:pt x="736" y="75"/>
                  </a:moveTo>
                  <a:lnTo>
                    <a:pt x="737" y="65"/>
                  </a:lnTo>
                  <a:lnTo>
                    <a:pt x="739" y="55"/>
                  </a:lnTo>
                  <a:lnTo>
                    <a:pt x="741" y="50"/>
                  </a:lnTo>
                  <a:lnTo>
                    <a:pt x="745" y="46"/>
                  </a:lnTo>
                  <a:lnTo>
                    <a:pt x="748" y="41"/>
                  </a:lnTo>
                  <a:lnTo>
                    <a:pt x="751" y="37"/>
                  </a:lnTo>
                  <a:lnTo>
                    <a:pt x="755" y="33"/>
                  </a:lnTo>
                  <a:lnTo>
                    <a:pt x="759" y="30"/>
                  </a:lnTo>
                  <a:lnTo>
                    <a:pt x="765" y="27"/>
                  </a:lnTo>
                  <a:lnTo>
                    <a:pt x="771" y="23"/>
                  </a:lnTo>
                  <a:lnTo>
                    <a:pt x="777" y="21"/>
                  </a:lnTo>
                  <a:lnTo>
                    <a:pt x="784" y="20"/>
                  </a:lnTo>
                  <a:lnTo>
                    <a:pt x="791" y="19"/>
                  </a:lnTo>
                  <a:lnTo>
                    <a:pt x="800" y="18"/>
                  </a:lnTo>
                  <a:lnTo>
                    <a:pt x="807" y="19"/>
                  </a:lnTo>
                  <a:lnTo>
                    <a:pt x="814" y="20"/>
                  </a:lnTo>
                  <a:lnTo>
                    <a:pt x="821" y="21"/>
                  </a:lnTo>
                  <a:lnTo>
                    <a:pt x="826" y="23"/>
                  </a:lnTo>
                  <a:lnTo>
                    <a:pt x="831" y="27"/>
                  </a:lnTo>
                  <a:lnTo>
                    <a:pt x="837" y="30"/>
                  </a:lnTo>
                  <a:lnTo>
                    <a:pt x="841" y="33"/>
                  </a:lnTo>
                  <a:lnTo>
                    <a:pt x="845" y="37"/>
                  </a:lnTo>
                  <a:lnTo>
                    <a:pt x="852" y="47"/>
                  </a:lnTo>
                  <a:lnTo>
                    <a:pt x="856" y="56"/>
                  </a:lnTo>
                  <a:lnTo>
                    <a:pt x="859" y="68"/>
                  </a:lnTo>
                  <a:lnTo>
                    <a:pt x="860" y="78"/>
                  </a:lnTo>
                  <a:lnTo>
                    <a:pt x="859" y="88"/>
                  </a:lnTo>
                  <a:lnTo>
                    <a:pt x="859" y="96"/>
                  </a:lnTo>
                  <a:lnTo>
                    <a:pt x="857" y="105"/>
                  </a:lnTo>
                  <a:lnTo>
                    <a:pt x="855" y="112"/>
                  </a:lnTo>
                  <a:lnTo>
                    <a:pt x="853" y="119"/>
                  </a:lnTo>
                  <a:lnTo>
                    <a:pt x="849" y="125"/>
                  </a:lnTo>
                  <a:lnTo>
                    <a:pt x="845" y="130"/>
                  </a:lnTo>
                  <a:lnTo>
                    <a:pt x="842" y="135"/>
                  </a:lnTo>
                  <a:lnTo>
                    <a:pt x="834" y="145"/>
                  </a:lnTo>
                  <a:lnTo>
                    <a:pt x="825" y="152"/>
                  </a:lnTo>
                  <a:lnTo>
                    <a:pt x="816" y="159"/>
                  </a:lnTo>
                  <a:lnTo>
                    <a:pt x="807" y="165"/>
                  </a:lnTo>
                  <a:lnTo>
                    <a:pt x="798" y="160"/>
                  </a:lnTo>
                  <a:lnTo>
                    <a:pt x="787" y="152"/>
                  </a:lnTo>
                  <a:lnTo>
                    <a:pt x="774" y="143"/>
                  </a:lnTo>
                  <a:lnTo>
                    <a:pt x="763" y="132"/>
                  </a:lnTo>
                  <a:lnTo>
                    <a:pt x="757" y="126"/>
                  </a:lnTo>
                  <a:lnTo>
                    <a:pt x="752" y="120"/>
                  </a:lnTo>
                  <a:lnTo>
                    <a:pt x="748" y="113"/>
                  </a:lnTo>
                  <a:lnTo>
                    <a:pt x="744" y="106"/>
                  </a:lnTo>
                  <a:lnTo>
                    <a:pt x="740" y="98"/>
                  </a:lnTo>
                  <a:lnTo>
                    <a:pt x="738" y="91"/>
                  </a:lnTo>
                  <a:lnTo>
                    <a:pt x="736" y="83"/>
                  </a:lnTo>
                  <a:lnTo>
                    <a:pt x="736" y="75"/>
                  </a:lnTo>
                  <a:close/>
                  <a:moveTo>
                    <a:pt x="1521" y="15"/>
                  </a:moveTo>
                  <a:lnTo>
                    <a:pt x="1527" y="15"/>
                  </a:lnTo>
                  <a:lnTo>
                    <a:pt x="1534" y="16"/>
                  </a:lnTo>
                  <a:lnTo>
                    <a:pt x="1540" y="18"/>
                  </a:lnTo>
                  <a:lnTo>
                    <a:pt x="1545" y="21"/>
                  </a:lnTo>
                  <a:lnTo>
                    <a:pt x="1550" y="24"/>
                  </a:lnTo>
                  <a:lnTo>
                    <a:pt x="1556" y="29"/>
                  </a:lnTo>
                  <a:lnTo>
                    <a:pt x="1560" y="33"/>
                  </a:lnTo>
                  <a:lnTo>
                    <a:pt x="1564" y="38"/>
                  </a:lnTo>
                  <a:lnTo>
                    <a:pt x="1572" y="50"/>
                  </a:lnTo>
                  <a:lnTo>
                    <a:pt x="1578" y="64"/>
                  </a:lnTo>
                  <a:lnTo>
                    <a:pt x="1583" y="77"/>
                  </a:lnTo>
                  <a:lnTo>
                    <a:pt x="1589" y="92"/>
                  </a:lnTo>
                  <a:lnTo>
                    <a:pt x="1592" y="108"/>
                  </a:lnTo>
                  <a:lnTo>
                    <a:pt x="1594" y="124"/>
                  </a:lnTo>
                  <a:lnTo>
                    <a:pt x="1596" y="140"/>
                  </a:lnTo>
                  <a:lnTo>
                    <a:pt x="1598" y="153"/>
                  </a:lnTo>
                  <a:lnTo>
                    <a:pt x="1599" y="180"/>
                  </a:lnTo>
                  <a:lnTo>
                    <a:pt x="1599" y="199"/>
                  </a:lnTo>
                  <a:lnTo>
                    <a:pt x="1599" y="219"/>
                  </a:lnTo>
                  <a:lnTo>
                    <a:pt x="1598" y="247"/>
                  </a:lnTo>
                  <a:lnTo>
                    <a:pt x="1596" y="261"/>
                  </a:lnTo>
                  <a:lnTo>
                    <a:pt x="1594" y="276"/>
                  </a:lnTo>
                  <a:lnTo>
                    <a:pt x="1592" y="292"/>
                  </a:lnTo>
                  <a:lnTo>
                    <a:pt x="1589" y="307"/>
                  </a:lnTo>
                  <a:lnTo>
                    <a:pt x="1583" y="322"/>
                  </a:lnTo>
                  <a:lnTo>
                    <a:pt x="1578" y="336"/>
                  </a:lnTo>
                  <a:lnTo>
                    <a:pt x="1572" y="349"/>
                  </a:lnTo>
                  <a:lnTo>
                    <a:pt x="1564" y="360"/>
                  </a:lnTo>
                  <a:lnTo>
                    <a:pt x="1560" y="365"/>
                  </a:lnTo>
                  <a:lnTo>
                    <a:pt x="1556" y="369"/>
                  </a:lnTo>
                  <a:lnTo>
                    <a:pt x="1550" y="373"/>
                  </a:lnTo>
                  <a:lnTo>
                    <a:pt x="1545" y="377"/>
                  </a:lnTo>
                  <a:lnTo>
                    <a:pt x="1540" y="379"/>
                  </a:lnTo>
                  <a:lnTo>
                    <a:pt x="1534" y="381"/>
                  </a:lnTo>
                  <a:lnTo>
                    <a:pt x="1527" y="382"/>
                  </a:lnTo>
                  <a:lnTo>
                    <a:pt x="1521" y="382"/>
                  </a:lnTo>
                  <a:lnTo>
                    <a:pt x="1514" y="382"/>
                  </a:lnTo>
                  <a:lnTo>
                    <a:pt x="1508" y="381"/>
                  </a:lnTo>
                  <a:lnTo>
                    <a:pt x="1502" y="379"/>
                  </a:lnTo>
                  <a:lnTo>
                    <a:pt x="1496" y="377"/>
                  </a:lnTo>
                  <a:lnTo>
                    <a:pt x="1492" y="373"/>
                  </a:lnTo>
                  <a:lnTo>
                    <a:pt x="1487" y="369"/>
                  </a:lnTo>
                  <a:lnTo>
                    <a:pt x="1483" y="365"/>
                  </a:lnTo>
                  <a:lnTo>
                    <a:pt x="1478" y="361"/>
                  </a:lnTo>
                  <a:lnTo>
                    <a:pt x="1471" y="349"/>
                  </a:lnTo>
                  <a:lnTo>
                    <a:pt x="1466" y="338"/>
                  </a:lnTo>
                  <a:lnTo>
                    <a:pt x="1460" y="324"/>
                  </a:lnTo>
                  <a:lnTo>
                    <a:pt x="1456" y="309"/>
                  </a:lnTo>
                  <a:lnTo>
                    <a:pt x="1453" y="293"/>
                  </a:lnTo>
                  <a:lnTo>
                    <a:pt x="1451" y="278"/>
                  </a:lnTo>
                  <a:lnTo>
                    <a:pt x="1449" y="262"/>
                  </a:lnTo>
                  <a:lnTo>
                    <a:pt x="1447" y="248"/>
                  </a:lnTo>
                  <a:lnTo>
                    <a:pt x="1446" y="220"/>
                  </a:lnTo>
                  <a:lnTo>
                    <a:pt x="1446" y="199"/>
                  </a:lnTo>
                  <a:lnTo>
                    <a:pt x="1446" y="180"/>
                  </a:lnTo>
                  <a:lnTo>
                    <a:pt x="1447" y="153"/>
                  </a:lnTo>
                  <a:lnTo>
                    <a:pt x="1449" y="140"/>
                  </a:lnTo>
                  <a:lnTo>
                    <a:pt x="1451" y="124"/>
                  </a:lnTo>
                  <a:lnTo>
                    <a:pt x="1453" y="108"/>
                  </a:lnTo>
                  <a:lnTo>
                    <a:pt x="1456" y="92"/>
                  </a:lnTo>
                  <a:lnTo>
                    <a:pt x="1460" y="77"/>
                  </a:lnTo>
                  <a:lnTo>
                    <a:pt x="1466" y="64"/>
                  </a:lnTo>
                  <a:lnTo>
                    <a:pt x="1471" y="50"/>
                  </a:lnTo>
                  <a:lnTo>
                    <a:pt x="1478" y="38"/>
                  </a:lnTo>
                  <a:lnTo>
                    <a:pt x="1483" y="33"/>
                  </a:lnTo>
                  <a:lnTo>
                    <a:pt x="1487" y="29"/>
                  </a:lnTo>
                  <a:lnTo>
                    <a:pt x="1492" y="24"/>
                  </a:lnTo>
                  <a:lnTo>
                    <a:pt x="1496" y="21"/>
                  </a:lnTo>
                  <a:lnTo>
                    <a:pt x="1502" y="18"/>
                  </a:lnTo>
                  <a:lnTo>
                    <a:pt x="1508" y="16"/>
                  </a:lnTo>
                  <a:lnTo>
                    <a:pt x="1514" y="15"/>
                  </a:lnTo>
                  <a:lnTo>
                    <a:pt x="1521" y="15"/>
                  </a:lnTo>
                  <a:close/>
                  <a:moveTo>
                    <a:pt x="1521" y="0"/>
                  </a:moveTo>
                  <a:lnTo>
                    <a:pt x="1511" y="0"/>
                  </a:lnTo>
                  <a:lnTo>
                    <a:pt x="1502" y="1"/>
                  </a:lnTo>
                  <a:lnTo>
                    <a:pt x="1493" y="3"/>
                  </a:lnTo>
                  <a:lnTo>
                    <a:pt x="1485" y="5"/>
                  </a:lnTo>
                  <a:lnTo>
                    <a:pt x="1477" y="9"/>
                  </a:lnTo>
                  <a:lnTo>
                    <a:pt x="1470" y="13"/>
                  </a:lnTo>
                  <a:lnTo>
                    <a:pt x="1463" y="17"/>
                  </a:lnTo>
                  <a:lnTo>
                    <a:pt x="1456" y="21"/>
                  </a:lnTo>
                  <a:lnTo>
                    <a:pt x="1450" y="27"/>
                  </a:lnTo>
                  <a:lnTo>
                    <a:pt x="1445" y="32"/>
                  </a:lnTo>
                  <a:lnTo>
                    <a:pt x="1439" y="38"/>
                  </a:lnTo>
                  <a:lnTo>
                    <a:pt x="1434" y="45"/>
                  </a:lnTo>
                  <a:lnTo>
                    <a:pt x="1424" y="59"/>
                  </a:lnTo>
                  <a:lnTo>
                    <a:pt x="1417" y="74"/>
                  </a:lnTo>
                  <a:lnTo>
                    <a:pt x="1411" y="90"/>
                  </a:lnTo>
                  <a:lnTo>
                    <a:pt x="1405" y="106"/>
                  </a:lnTo>
                  <a:lnTo>
                    <a:pt x="1401" y="123"/>
                  </a:lnTo>
                  <a:lnTo>
                    <a:pt x="1398" y="139"/>
                  </a:lnTo>
                  <a:lnTo>
                    <a:pt x="1396" y="156"/>
                  </a:lnTo>
                  <a:lnTo>
                    <a:pt x="1394" y="170"/>
                  </a:lnTo>
                  <a:lnTo>
                    <a:pt x="1393" y="185"/>
                  </a:lnTo>
                  <a:lnTo>
                    <a:pt x="1393" y="199"/>
                  </a:lnTo>
                  <a:lnTo>
                    <a:pt x="1393" y="213"/>
                  </a:lnTo>
                  <a:lnTo>
                    <a:pt x="1394" y="228"/>
                  </a:lnTo>
                  <a:lnTo>
                    <a:pt x="1396" y="243"/>
                  </a:lnTo>
                  <a:lnTo>
                    <a:pt x="1398" y="260"/>
                  </a:lnTo>
                  <a:lnTo>
                    <a:pt x="1401" y="277"/>
                  </a:lnTo>
                  <a:lnTo>
                    <a:pt x="1405" y="294"/>
                  </a:lnTo>
                  <a:lnTo>
                    <a:pt x="1411" y="310"/>
                  </a:lnTo>
                  <a:lnTo>
                    <a:pt x="1417" y="327"/>
                  </a:lnTo>
                  <a:lnTo>
                    <a:pt x="1424" y="342"/>
                  </a:lnTo>
                  <a:lnTo>
                    <a:pt x="1434" y="356"/>
                  </a:lnTo>
                  <a:lnTo>
                    <a:pt x="1439" y="362"/>
                  </a:lnTo>
                  <a:lnTo>
                    <a:pt x="1445" y="368"/>
                  </a:lnTo>
                  <a:lnTo>
                    <a:pt x="1450" y="375"/>
                  </a:lnTo>
                  <a:lnTo>
                    <a:pt x="1456" y="380"/>
                  </a:lnTo>
                  <a:lnTo>
                    <a:pt x="1463" y="384"/>
                  </a:lnTo>
                  <a:lnTo>
                    <a:pt x="1470" y="388"/>
                  </a:lnTo>
                  <a:lnTo>
                    <a:pt x="1477" y="393"/>
                  </a:lnTo>
                  <a:lnTo>
                    <a:pt x="1485" y="396"/>
                  </a:lnTo>
                  <a:lnTo>
                    <a:pt x="1493" y="398"/>
                  </a:lnTo>
                  <a:lnTo>
                    <a:pt x="1502" y="400"/>
                  </a:lnTo>
                  <a:lnTo>
                    <a:pt x="1511" y="401"/>
                  </a:lnTo>
                  <a:lnTo>
                    <a:pt x="1521" y="401"/>
                  </a:lnTo>
                  <a:lnTo>
                    <a:pt x="1530" y="401"/>
                  </a:lnTo>
                  <a:lnTo>
                    <a:pt x="1540" y="400"/>
                  </a:lnTo>
                  <a:lnTo>
                    <a:pt x="1549" y="398"/>
                  </a:lnTo>
                  <a:lnTo>
                    <a:pt x="1558" y="396"/>
                  </a:lnTo>
                  <a:lnTo>
                    <a:pt x="1565" y="393"/>
                  </a:lnTo>
                  <a:lnTo>
                    <a:pt x="1573" y="388"/>
                  </a:lnTo>
                  <a:lnTo>
                    <a:pt x="1580" y="384"/>
                  </a:lnTo>
                  <a:lnTo>
                    <a:pt x="1586" y="380"/>
                  </a:lnTo>
                  <a:lnTo>
                    <a:pt x="1593" y="375"/>
                  </a:lnTo>
                  <a:lnTo>
                    <a:pt x="1599" y="368"/>
                  </a:lnTo>
                  <a:lnTo>
                    <a:pt x="1604" y="362"/>
                  </a:lnTo>
                  <a:lnTo>
                    <a:pt x="1610" y="356"/>
                  </a:lnTo>
                  <a:lnTo>
                    <a:pt x="1619" y="342"/>
                  </a:lnTo>
                  <a:lnTo>
                    <a:pt x="1627" y="327"/>
                  </a:lnTo>
                  <a:lnTo>
                    <a:pt x="1634" y="310"/>
                  </a:lnTo>
                  <a:lnTo>
                    <a:pt x="1639" y="294"/>
                  </a:lnTo>
                  <a:lnTo>
                    <a:pt x="1644" y="277"/>
                  </a:lnTo>
                  <a:lnTo>
                    <a:pt x="1647" y="260"/>
                  </a:lnTo>
                  <a:lnTo>
                    <a:pt x="1649" y="243"/>
                  </a:lnTo>
                  <a:lnTo>
                    <a:pt x="1651" y="228"/>
                  </a:lnTo>
                  <a:lnTo>
                    <a:pt x="1652" y="213"/>
                  </a:lnTo>
                  <a:lnTo>
                    <a:pt x="1652" y="199"/>
                  </a:lnTo>
                  <a:lnTo>
                    <a:pt x="1652" y="185"/>
                  </a:lnTo>
                  <a:lnTo>
                    <a:pt x="1651" y="170"/>
                  </a:lnTo>
                  <a:lnTo>
                    <a:pt x="1649" y="156"/>
                  </a:lnTo>
                  <a:lnTo>
                    <a:pt x="1647" y="139"/>
                  </a:lnTo>
                  <a:lnTo>
                    <a:pt x="1644" y="123"/>
                  </a:lnTo>
                  <a:lnTo>
                    <a:pt x="1639" y="106"/>
                  </a:lnTo>
                  <a:lnTo>
                    <a:pt x="1634" y="90"/>
                  </a:lnTo>
                  <a:lnTo>
                    <a:pt x="1627" y="74"/>
                  </a:lnTo>
                  <a:lnTo>
                    <a:pt x="1619" y="59"/>
                  </a:lnTo>
                  <a:lnTo>
                    <a:pt x="1610" y="45"/>
                  </a:lnTo>
                  <a:lnTo>
                    <a:pt x="1604" y="38"/>
                  </a:lnTo>
                  <a:lnTo>
                    <a:pt x="1599" y="32"/>
                  </a:lnTo>
                  <a:lnTo>
                    <a:pt x="1593" y="27"/>
                  </a:lnTo>
                  <a:lnTo>
                    <a:pt x="1586" y="21"/>
                  </a:lnTo>
                  <a:lnTo>
                    <a:pt x="1580" y="17"/>
                  </a:lnTo>
                  <a:lnTo>
                    <a:pt x="1573" y="13"/>
                  </a:lnTo>
                  <a:lnTo>
                    <a:pt x="1565" y="9"/>
                  </a:lnTo>
                  <a:lnTo>
                    <a:pt x="1558" y="5"/>
                  </a:lnTo>
                  <a:lnTo>
                    <a:pt x="1549" y="3"/>
                  </a:lnTo>
                  <a:lnTo>
                    <a:pt x="1540" y="1"/>
                  </a:lnTo>
                  <a:lnTo>
                    <a:pt x="1530" y="0"/>
                  </a:lnTo>
                  <a:lnTo>
                    <a:pt x="1521" y="0"/>
                  </a:lnTo>
                  <a:close/>
                  <a:moveTo>
                    <a:pt x="2189" y="202"/>
                  </a:moveTo>
                  <a:lnTo>
                    <a:pt x="2203" y="201"/>
                  </a:lnTo>
                  <a:lnTo>
                    <a:pt x="2214" y="201"/>
                  </a:lnTo>
                  <a:lnTo>
                    <a:pt x="2225" y="201"/>
                  </a:lnTo>
                  <a:lnTo>
                    <a:pt x="2234" y="202"/>
                  </a:lnTo>
                  <a:lnTo>
                    <a:pt x="2241" y="204"/>
                  </a:lnTo>
                  <a:lnTo>
                    <a:pt x="2248" y="206"/>
                  </a:lnTo>
                  <a:lnTo>
                    <a:pt x="2256" y="210"/>
                  </a:lnTo>
                  <a:lnTo>
                    <a:pt x="2264" y="214"/>
                  </a:lnTo>
                  <a:lnTo>
                    <a:pt x="2271" y="217"/>
                  </a:lnTo>
                  <a:lnTo>
                    <a:pt x="2277" y="221"/>
                  </a:lnTo>
                  <a:lnTo>
                    <a:pt x="2281" y="226"/>
                  </a:lnTo>
                  <a:lnTo>
                    <a:pt x="2286" y="231"/>
                  </a:lnTo>
                  <a:lnTo>
                    <a:pt x="2294" y="241"/>
                  </a:lnTo>
                  <a:lnTo>
                    <a:pt x="2299" y="253"/>
                  </a:lnTo>
                  <a:lnTo>
                    <a:pt x="2302" y="263"/>
                  </a:lnTo>
                  <a:lnTo>
                    <a:pt x="2304" y="273"/>
                  </a:lnTo>
                  <a:lnTo>
                    <a:pt x="2304" y="281"/>
                  </a:lnTo>
                  <a:lnTo>
                    <a:pt x="2306" y="289"/>
                  </a:lnTo>
                  <a:lnTo>
                    <a:pt x="2304" y="297"/>
                  </a:lnTo>
                  <a:lnTo>
                    <a:pt x="2304" y="306"/>
                  </a:lnTo>
                  <a:lnTo>
                    <a:pt x="2302" y="313"/>
                  </a:lnTo>
                  <a:lnTo>
                    <a:pt x="2301" y="322"/>
                  </a:lnTo>
                  <a:lnTo>
                    <a:pt x="2298" y="329"/>
                  </a:lnTo>
                  <a:lnTo>
                    <a:pt x="2295" y="336"/>
                  </a:lnTo>
                  <a:lnTo>
                    <a:pt x="2292" y="344"/>
                  </a:lnTo>
                  <a:lnTo>
                    <a:pt x="2288" y="350"/>
                  </a:lnTo>
                  <a:lnTo>
                    <a:pt x="2282" y="357"/>
                  </a:lnTo>
                  <a:lnTo>
                    <a:pt x="2277" y="362"/>
                  </a:lnTo>
                  <a:lnTo>
                    <a:pt x="2271" y="367"/>
                  </a:lnTo>
                  <a:lnTo>
                    <a:pt x="2264" y="370"/>
                  </a:lnTo>
                  <a:lnTo>
                    <a:pt x="2257" y="375"/>
                  </a:lnTo>
                  <a:lnTo>
                    <a:pt x="2248" y="377"/>
                  </a:lnTo>
                  <a:lnTo>
                    <a:pt x="2240" y="378"/>
                  </a:lnTo>
                  <a:lnTo>
                    <a:pt x="2230" y="379"/>
                  </a:lnTo>
                  <a:lnTo>
                    <a:pt x="2224" y="378"/>
                  </a:lnTo>
                  <a:lnTo>
                    <a:pt x="2218" y="377"/>
                  </a:lnTo>
                  <a:lnTo>
                    <a:pt x="2212" y="376"/>
                  </a:lnTo>
                  <a:lnTo>
                    <a:pt x="2207" y="373"/>
                  </a:lnTo>
                  <a:lnTo>
                    <a:pt x="2196" y="368"/>
                  </a:lnTo>
                  <a:lnTo>
                    <a:pt x="2186" y="362"/>
                  </a:lnTo>
                  <a:lnTo>
                    <a:pt x="2176" y="356"/>
                  </a:lnTo>
                  <a:lnTo>
                    <a:pt x="2167" y="350"/>
                  </a:lnTo>
                  <a:lnTo>
                    <a:pt x="2162" y="348"/>
                  </a:lnTo>
                  <a:lnTo>
                    <a:pt x="2157" y="346"/>
                  </a:lnTo>
                  <a:lnTo>
                    <a:pt x="2152" y="345"/>
                  </a:lnTo>
                  <a:lnTo>
                    <a:pt x="2148" y="345"/>
                  </a:lnTo>
                  <a:lnTo>
                    <a:pt x="2144" y="345"/>
                  </a:lnTo>
                  <a:lnTo>
                    <a:pt x="2139" y="346"/>
                  </a:lnTo>
                  <a:lnTo>
                    <a:pt x="2135" y="347"/>
                  </a:lnTo>
                  <a:lnTo>
                    <a:pt x="2132" y="349"/>
                  </a:lnTo>
                  <a:lnTo>
                    <a:pt x="2129" y="352"/>
                  </a:lnTo>
                  <a:lnTo>
                    <a:pt x="2127" y="356"/>
                  </a:lnTo>
                  <a:lnTo>
                    <a:pt x="2126" y="361"/>
                  </a:lnTo>
                  <a:lnTo>
                    <a:pt x="2126" y="367"/>
                  </a:lnTo>
                  <a:lnTo>
                    <a:pt x="2126" y="372"/>
                  </a:lnTo>
                  <a:lnTo>
                    <a:pt x="2128" y="378"/>
                  </a:lnTo>
                  <a:lnTo>
                    <a:pt x="2130" y="382"/>
                  </a:lnTo>
                  <a:lnTo>
                    <a:pt x="2133" y="385"/>
                  </a:lnTo>
                  <a:lnTo>
                    <a:pt x="2137" y="388"/>
                  </a:lnTo>
                  <a:lnTo>
                    <a:pt x="2141" y="391"/>
                  </a:lnTo>
                  <a:lnTo>
                    <a:pt x="2146" y="394"/>
                  </a:lnTo>
                  <a:lnTo>
                    <a:pt x="2151" y="396"/>
                  </a:lnTo>
                  <a:lnTo>
                    <a:pt x="2162" y="398"/>
                  </a:lnTo>
                  <a:lnTo>
                    <a:pt x="2172" y="400"/>
                  </a:lnTo>
                  <a:lnTo>
                    <a:pt x="2182" y="401"/>
                  </a:lnTo>
                  <a:lnTo>
                    <a:pt x="2189" y="401"/>
                  </a:lnTo>
                  <a:lnTo>
                    <a:pt x="2206" y="400"/>
                  </a:lnTo>
                  <a:lnTo>
                    <a:pt x="2222" y="399"/>
                  </a:lnTo>
                  <a:lnTo>
                    <a:pt x="2237" y="396"/>
                  </a:lnTo>
                  <a:lnTo>
                    <a:pt x="2252" y="391"/>
                  </a:lnTo>
                  <a:lnTo>
                    <a:pt x="2266" y="386"/>
                  </a:lnTo>
                  <a:lnTo>
                    <a:pt x="2279" y="380"/>
                  </a:lnTo>
                  <a:lnTo>
                    <a:pt x="2292" y="372"/>
                  </a:lnTo>
                  <a:lnTo>
                    <a:pt x="2303" y="364"/>
                  </a:lnTo>
                  <a:lnTo>
                    <a:pt x="2314" y="356"/>
                  </a:lnTo>
                  <a:lnTo>
                    <a:pt x="2322" y="345"/>
                  </a:lnTo>
                  <a:lnTo>
                    <a:pt x="2331" y="334"/>
                  </a:lnTo>
                  <a:lnTo>
                    <a:pt x="2337" y="322"/>
                  </a:lnTo>
                  <a:lnTo>
                    <a:pt x="2343" y="309"/>
                  </a:lnTo>
                  <a:lnTo>
                    <a:pt x="2347" y="295"/>
                  </a:lnTo>
                  <a:lnTo>
                    <a:pt x="2349" y="281"/>
                  </a:lnTo>
                  <a:lnTo>
                    <a:pt x="2350" y="266"/>
                  </a:lnTo>
                  <a:lnTo>
                    <a:pt x="2350" y="253"/>
                  </a:lnTo>
                  <a:lnTo>
                    <a:pt x="2348" y="240"/>
                  </a:lnTo>
                  <a:lnTo>
                    <a:pt x="2346" y="230"/>
                  </a:lnTo>
                  <a:lnTo>
                    <a:pt x="2343" y="219"/>
                  </a:lnTo>
                  <a:lnTo>
                    <a:pt x="2338" y="210"/>
                  </a:lnTo>
                  <a:lnTo>
                    <a:pt x="2333" y="202"/>
                  </a:lnTo>
                  <a:lnTo>
                    <a:pt x="2328" y="195"/>
                  </a:lnTo>
                  <a:lnTo>
                    <a:pt x="2322" y="187"/>
                  </a:lnTo>
                  <a:lnTo>
                    <a:pt x="2316" y="182"/>
                  </a:lnTo>
                  <a:lnTo>
                    <a:pt x="2311" y="177"/>
                  </a:lnTo>
                  <a:lnTo>
                    <a:pt x="2304" y="173"/>
                  </a:lnTo>
                  <a:lnTo>
                    <a:pt x="2298" y="168"/>
                  </a:lnTo>
                  <a:lnTo>
                    <a:pt x="2285" y="162"/>
                  </a:lnTo>
                  <a:lnTo>
                    <a:pt x="2275" y="158"/>
                  </a:lnTo>
                  <a:lnTo>
                    <a:pt x="2289" y="148"/>
                  </a:lnTo>
                  <a:lnTo>
                    <a:pt x="2299" y="140"/>
                  </a:lnTo>
                  <a:lnTo>
                    <a:pt x="2309" y="130"/>
                  </a:lnTo>
                  <a:lnTo>
                    <a:pt x="2315" y="121"/>
                  </a:lnTo>
                  <a:lnTo>
                    <a:pt x="2321" y="111"/>
                  </a:lnTo>
                  <a:lnTo>
                    <a:pt x="2325" y="101"/>
                  </a:lnTo>
                  <a:lnTo>
                    <a:pt x="2327" y="90"/>
                  </a:lnTo>
                  <a:lnTo>
                    <a:pt x="2328" y="78"/>
                  </a:lnTo>
                  <a:lnTo>
                    <a:pt x="2327" y="69"/>
                  </a:lnTo>
                  <a:lnTo>
                    <a:pt x="2325" y="57"/>
                  </a:lnTo>
                  <a:lnTo>
                    <a:pt x="2322" y="50"/>
                  </a:lnTo>
                  <a:lnTo>
                    <a:pt x="2319" y="43"/>
                  </a:lnTo>
                  <a:lnTo>
                    <a:pt x="2315" y="37"/>
                  </a:lnTo>
                  <a:lnTo>
                    <a:pt x="2311" y="31"/>
                  </a:lnTo>
                  <a:lnTo>
                    <a:pt x="2306" y="24"/>
                  </a:lnTo>
                  <a:lnTo>
                    <a:pt x="2299" y="19"/>
                  </a:lnTo>
                  <a:lnTo>
                    <a:pt x="2292" y="14"/>
                  </a:lnTo>
                  <a:lnTo>
                    <a:pt x="2283" y="9"/>
                  </a:lnTo>
                  <a:lnTo>
                    <a:pt x="2274" y="5"/>
                  </a:lnTo>
                  <a:lnTo>
                    <a:pt x="2263" y="2"/>
                  </a:lnTo>
                  <a:lnTo>
                    <a:pt x="2252" y="0"/>
                  </a:lnTo>
                  <a:lnTo>
                    <a:pt x="2238" y="0"/>
                  </a:lnTo>
                  <a:lnTo>
                    <a:pt x="2223" y="1"/>
                  </a:lnTo>
                  <a:lnTo>
                    <a:pt x="2208" y="4"/>
                  </a:lnTo>
                  <a:lnTo>
                    <a:pt x="2200" y="6"/>
                  </a:lnTo>
                  <a:lnTo>
                    <a:pt x="2192" y="10"/>
                  </a:lnTo>
                  <a:lnTo>
                    <a:pt x="2185" y="14"/>
                  </a:lnTo>
                  <a:lnTo>
                    <a:pt x="2177" y="18"/>
                  </a:lnTo>
                  <a:lnTo>
                    <a:pt x="2170" y="24"/>
                  </a:lnTo>
                  <a:lnTo>
                    <a:pt x="2163" y="31"/>
                  </a:lnTo>
                  <a:lnTo>
                    <a:pt x="2155" y="38"/>
                  </a:lnTo>
                  <a:lnTo>
                    <a:pt x="2149" y="48"/>
                  </a:lnTo>
                  <a:lnTo>
                    <a:pt x="2142" y="57"/>
                  </a:lnTo>
                  <a:lnTo>
                    <a:pt x="2136" y="68"/>
                  </a:lnTo>
                  <a:lnTo>
                    <a:pt x="2130" y="80"/>
                  </a:lnTo>
                  <a:lnTo>
                    <a:pt x="2126" y="93"/>
                  </a:lnTo>
                  <a:lnTo>
                    <a:pt x="2136" y="97"/>
                  </a:lnTo>
                  <a:lnTo>
                    <a:pt x="2140" y="90"/>
                  </a:lnTo>
                  <a:lnTo>
                    <a:pt x="2146" y="82"/>
                  </a:lnTo>
                  <a:lnTo>
                    <a:pt x="2153" y="72"/>
                  </a:lnTo>
                  <a:lnTo>
                    <a:pt x="2163" y="61"/>
                  </a:lnTo>
                  <a:lnTo>
                    <a:pt x="2168" y="57"/>
                  </a:lnTo>
                  <a:lnTo>
                    <a:pt x="2173" y="52"/>
                  </a:lnTo>
                  <a:lnTo>
                    <a:pt x="2180" y="48"/>
                  </a:lnTo>
                  <a:lnTo>
                    <a:pt x="2187" y="45"/>
                  </a:lnTo>
                  <a:lnTo>
                    <a:pt x="2193" y="41"/>
                  </a:lnTo>
                  <a:lnTo>
                    <a:pt x="2202" y="39"/>
                  </a:lnTo>
                  <a:lnTo>
                    <a:pt x="2210" y="38"/>
                  </a:lnTo>
                  <a:lnTo>
                    <a:pt x="2219" y="37"/>
                  </a:lnTo>
                  <a:lnTo>
                    <a:pt x="2227" y="37"/>
                  </a:lnTo>
                  <a:lnTo>
                    <a:pt x="2235" y="38"/>
                  </a:lnTo>
                  <a:lnTo>
                    <a:pt x="2241" y="40"/>
                  </a:lnTo>
                  <a:lnTo>
                    <a:pt x="2248" y="42"/>
                  </a:lnTo>
                  <a:lnTo>
                    <a:pt x="2254" y="46"/>
                  </a:lnTo>
                  <a:lnTo>
                    <a:pt x="2259" y="49"/>
                  </a:lnTo>
                  <a:lnTo>
                    <a:pt x="2263" y="52"/>
                  </a:lnTo>
                  <a:lnTo>
                    <a:pt x="2267" y="56"/>
                  </a:lnTo>
                  <a:lnTo>
                    <a:pt x="2272" y="60"/>
                  </a:lnTo>
                  <a:lnTo>
                    <a:pt x="2275" y="65"/>
                  </a:lnTo>
                  <a:lnTo>
                    <a:pt x="2277" y="70"/>
                  </a:lnTo>
                  <a:lnTo>
                    <a:pt x="2279" y="75"/>
                  </a:lnTo>
                  <a:lnTo>
                    <a:pt x="2282" y="86"/>
                  </a:lnTo>
                  <a:lnTo>
                    <a:pt x="2282" y="97"/>
                  </a:lnTo>
                  <a:lnTo>
                    <a:pt x="2282" y="107"/>
                  </a:lnTo>
                  <a:lnTo>
                    <a:pt x="2281" y="115"/>
                  </a:lnTo>
                  <a:lnTo>
                    <a:pt x="2278" y="124"/>
                  </a:lnTo>
                  <a:lnTo>
                    <a:pt x="2276" y="132"/>
                  </a:lnTo>
                  <a:lnTo>
                    <a:pt x="2272" y="140"/>
                  </a:lnTo>
                  <a:lnTo>
                    <a:pt x="2266" y="146"/>
                  </a:lnTo>
                  <a:lnTo>
                    <a:pt x="2261" y="152"/>
                  </a:lnTo>
                  <a:lnTo>
                    <a:pt x="2256" y="158"/>
                  </a:lnTo>
                  <a:lnTo>
                    <a:pt x="2248" y="164"/>
                  </a:lnTo>
                  <a:lnTo>
                    <a:pt x="2242" y="168"/>
                  </a:lnTo>
                  <a:lnTo>
                    <a:pt x="2234" y="174"/>
                  </a:lnTo>
                  <a:lnTo>
                    <a:pt x="2226" y="178"/>
                  </a:lnTo>
                  <a:lnTo>
                    <a:pt x="2208" y="185"/>
                  </a:lnTo>
                  <a:lnTo>
                    <a:pt x="2189" y="190"/>
                  </a:lnTo>
                  <a:lnTo>
                    <a:pt x="2189" y="202"/>
                  </a:lnTo>
                  <a:close/>
                </a:path>
              </a:pathLst>
            </a:custGeom>
            <a:solidFill>
              <a:srgbClr val="22522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rgbClr val="000000"/>
                </a:solidFill>
              </a:endParaRPr>
            </a:p>
          </p:txBody>
        </p:sp>
        <p:sp>
          <p:nvSpPr>
            <p:cNvPr id="1039" name="1037 Forma"/>
            <p:cNvSpPr>
              <a:spLocks noEditPoints="1"/>
            </p:cNvSpPr>
            <p:nvPr/>
          </p:nvSpPr>
          <p:spPr bwMode="auto">
            <a:xfrm>
              <a:off x="378" y="26"/>
              <a:ext cx="512" cy="631"/>
            </a:xfrm>
            <a:custGeom>
              <a:avLst/>
              <a:gdLst>
                <a:gd name="T0" fmla="*/ 314 w 7108"/>
                <a:gd name="T1" fmla="*/ 4263 h 8772"/>
                <a:gd name="T2" fmla="*/ 541 w 7108"/>
                <a:gd name="T3" fmla="*/ 4160 h 8772"/>
                <a:gd name="T4" fmla="*/ 1387 w 7108"/>
                <a:gd name="T5" fmla="*/ 3075 h 8772"/>
                <a:gd name="T6" fmla="*/ 535 w 7108"/>
                <a:gd name="T7" fmla="*/ 2478 h 8772"/>
                <a:gd name="T8" fmla="*/ 919 w 7108"/>
                <a:gd name="T9" fmla="*/ 2245 h 8772"/>
                <a:gd name="T10" fmla="*/ 2405 w 7108"/>
                <a:gd name="T11" fmla="*/ 1377 h 8772"/>
                <a:gd name="T12" fmla="*/ 2635 w 7108"/>
                <a:gd name="T13" fmla="*/ 1272 h 8772"/>
                <a:gd name="T14" fmla="*/ 2604 w 7108"/>
                <a:gd name="T15" fmla="*/ 1332 h 8772"/>
                <a:gd name="T16" fmla="*/ 1264 w 7108"/>
                <a:gd name="T17" fmla="*/ 953 h 8772"/>
                <a:gd name="T18" fmla="*/ 1801 w 7108"/>
                <a:gd name="T19" fmla="*/ 599 h 8772"/>
                <a:gd name="T20" fmla="*/ 3813 w 7108"/>
                <a:gd name="T21" fmla="*/ 0 h 8772"/>
                <a:gd name="T22" fmla="*/ 4845 w 7108"/>
                <a:gd name="T23" fmla="*/ 1116 h 8772"/>
                <a:gd name="T24" fmla="*/ 4883 w 7108"/>
                <a:gd name="T25" fmla="*/ 836 h 8772"/>
                <a:gd name="T26" fmla="*/ 5692 w 7108"/>
                <a:gd name="T27" fmla="*/ 734 h 8772"/>
                <a:gd name="T28" fmla="*/ 5621 w 7108"/>
                <a:gd name="T29" fmla="*/ 475 h 8772"/>
                <a:gd name="T30" fmla="*/ 5058 w 7108"/>
                <a:gd name="T31" fmla="*/ 1358 h 8772"/>
                <a:gd name="T32" fmla="*/ 5930 w 7108"/>
                <a:gd name="T33" fmla="*/ 2382 h 8772"/>
                <a:gd name="T34" fmla="*/ 6341 w 7108"/>
                <a:gd name="T35" fmla="*/ 2685 h 8772"/>
                <a:gd name="T36" fmla="*/ 6217 w 7108"/>
                <a:gd name="T37" fmla="*/ 2413 h 8772"/>
                <a:gd name="T38" fmla="*/ 6429 w 7108"/>
                <a:gd name="T39" fmla="*/ 2027 h 8772"/>
                <a:gd name="T40" fmla="*/ 6582 w 7108"/>
                <a:gd name="T41" fmla="*/ 3510 h 8772"/>
                <a:gd name="T42" fmla="*/ 6515 w 7108"/>
                <a:gd name="T43" fmla="*/ 3463 h 8772"/>
                <a:gd name="T44" fmla="*/ 6289 w 7108"/>
                <a:gd name="T45" fmla="*/ 4306 h 8772"/>
                <a:gd name="T46" fmla="*/ 6659 w 7108"/>
                <a:gd name="T47" fmla="*/ 4516 h 8772"/>
                <a:gd name="T48" fmla="*/ 4231 w 7108"/>
                <a:gd name="T49" fmla="*/ 1277 h 8772"/>
                <a:gd name="T50" fmla="*/ 3179 w 7108"/>
                <a:gd name="T51" fmla="*/ 1300 h 8772"/>
                <a:gd name="T52" fmla="*/ 3676 w 7108"/>
                <a:gd name="T53" fmla="*/ 534 h 8772"/>
                <a:gd name="T54" fmla="*/ 3604 w 7108"/>
                <a:gd name="T55" fmla="*/ 149 h 8772"/>
                <a:gd name="T56" fmla="*/ 337 w 7108"/>
                <a:gd name="T57" fmla="*/ 5567 h 8772"/>
                <a:gd name="T58" fmla="*/ 1523 w 7108"/>
                <a:gd name="T59" fmla="*/ 6754 h 8772"/>
                <a:gd name="T60" fmla="*/ 566 w 7108"/>
                <a:gd name="T61" fmla="*/ 3678 h 8772"/>
                <a:gd name="T62" fmla="*/ 394 w 7108"/>
                <a:gd name="T63" fmla="*/ 4410 h 8772"/>
                <a:gd name="T64" fmla="*/ 485 w 7108"/>
                <a:gd name="T65" fmla="*/ 4662 h 8772"/>
                <a:gd name="T66" fmla="*/ 250 w 7108"/>
                <a:gd name="T67" fmla="*/ 8171 h 8772"/>
                <a:gd name="T68" fmla="*/ 466 w 7108"/>
                <a:gd name="T69" fmla="*/ 7864 h 8772"/>
                <a:gd name="T70" fmla="*/ 1846 w 7108"/>
                <a:gd name="T71" fmla="*/ 7549 h 8772"/>
                <a:gd name="T72" fmla="*/ 1867 w 7108"/>
                <a:gd name="T73" fmla="*/ 7281 h 8772"/>
                <a:gd name="T74" fmla="*/ 189 w 7108"/>
                <a:gd name="T75" fmla="*/ 6772 h 8772"/>
                <a:gd name="T76" fmla="*/ 1878 w 7108"/>
                <a:gd name="T77" fmla="*/ 7002 h 8772"/>
                <a:gd name="T78" fmla="*/ 172 w 7108"/>
                <a:gd name="T79" fmla="*/ 6456 h 8772"/>
                <a:gd name="T80" fmla="*/ 2453 w 7108"/>
                <a:gd name="T81" fmla="*/ 7643 h 8772"/>
                <a:gd name="T82" fmla="*/ 318 w 7108"/>
                <a:gd name="T83" fmla="*/ 6291 h 8772"/>
                <a:gd name="T84" fmla="*/ 521 w 7108"/>
                <a:gd name="T85" fmla="*/ 5710 h 8772"/>
                <a:gd name="T86" fmla="*/ 5059 w 7108"/>
                <a:gd name="T87" fmla="*/ 7160 h 8772"/>
                <a:gd name="T88" fmla="*/ 6353 w 7108"/>
                <a:gd name="T89" fmla="*/ 5213 h 8772"/>
                <a:gd name="T90" fmla="*/ 4973 w 7108"/>
                <a:gd name="T91" fmla="*/ 7442 h 8772"/>
                <a:gd name="T92" fmla="*/ 6264 w 7108"/>
                <a:gd name="T93" fmla="*/ 6428 h 8772"/>
                <a:gd name="T94" fmla="*/ 6822 w 7108"/>
                <a:gd name="T95" fmla="*/ 6084 h 8772"/>
                <a:gd name="T96" fmla="*/ 6395 w 7108"/>
                <a:gd name="T97" fmla="*/ 5975 h 8772"/>
                <a:gd name="T98" fmla="*/ 5933 w 7108"/>
                <a:gd name="T99" fmla="*/ 6096 h 8772"/>
                <a:gd name="T100" fmla="*/ 6353 w 7108"/>
                <a:gd name="T101" fmla="*/ 7490 h 8772"/>
                <a:gd name="T102" fmla="*/ 5723 w 7108"/>
                <a:gd name="T103" fmla="*/ 7331 h 8772"/>
                <a:gd name="T104" fmla="*/ 6292 w 7108"/>
                <a:gd name="T105" fmla="*/ 8270 h 8772"/>
                <a:gd name="T106" fmla="*/ 5499 w 7108"/>
                <a:gd name="T107" fmla="*/ 7943 h 8772"/>
                <a:gd name="T108" fmla="*/ 6513 w 7108"/>
                <a:gd name="T109" fmla="*/ 7507 h 8772"/>
                <a:gd name="T110" fmla="*/ 3274 w 7108"/>
                <a:gd name="T111" fmla="*/ 8645 h 8772"/>
                <a:gd name="T112" fmla="*/ 4221 w 7108"/>
                <a:gd name="T113" fmla="*/ 8135 h 8772"/>
                <a:gd name="T114" fmla="*/ 3386 w 7108"/>
                <a:gd name="T115" fmla="*/ 7909 h 8772"/>
                <a:gd name="T116" fmla="*/ 4840 w 7108"/>
                <a:gd name="T117" fmla="*/ 7852 h 8772"/>
                <a:gd name="T118" fmla="*/ 4327 w 7108"/>
                <a:gd name="T119" fmla="*/ 8082 h 8772"/>
                <a:gd name="T120" fmla="*/ 2553 w 7108"/>
                <a:gd name="T121" fmla="*/ 8057 h 8772"/>
                <a:gd name="T122" fmla="*/ 4303 w 7108"/>
                <a:gd name="T123" fmla="*/ 7717 h 8772"/>
                <a:gd name="T124" fmla="*/ 2258 w 7108"/>
                <a:gd name="T125" fmla="*/ 7260 h 877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108"/>
                <a:gd name="T190" fmla="*/ 0 h 8772"/>
                <a:gd name="T191" fmla="*/ 0 w 7108"/>
                <a:gd name="T192" fmla="*/ 0 h 877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108" h="8772">
                  <a:moveTo>
                    <a:pt x="3507" y="2898"/>
                  </a:moveTo>
                  <a:lnTo>
                    <a:pt x="3507" y="2903"/>
                  </a:lnTo>
                  <a:lnTo>
                    <a:pt x="3507" y="2907"/>
                  </a:lnTo>
                  <a:lnTo>
                    <a:pt x="3497" y="2911"/>
                  </a:lnTo>
                  <a:lnTo>
                    <a:pt x="3493" y="2905"/>
                  </a:lnTo>
                  <a:lnTo>
                    <a:pt x="3492" y="2897"/>
                  </a:lnTo>
                  <a:lnTo>
                    <a:pt x="3488" y="2888"/>
                  </a:lnTo>
                  <a:lnTo>
                    <a:pt x="3491" y="2885"/>
                  </a:lnTo>
                  <a:lnTo>
                    <a:pt x="3497" y="2886"/>
                  </a:lnTo>
                  <a:lnTo>
                    <a:pt x="3504" y="2892"/>
                  </a:lnTo>
                  <a:lnTo>
                    <a:pt x="3507" y="2898"/>
                  </a:lnTo>
                  <a:close/>
                  <a:moveTo>
                    <a:pt x="3439" y="3051"/>
                  </a:moveTo>
                  <a:lnTo>
                    <a:pt x="3439" y="3059"/>
                  </a:lnTo>
                  <a:lnTo>
                    <a:pt x="3439" y="3067"/>
                  </a:lnTo>
                  <a:lnTo>
                    <a:pt x="3439" y="3077"/>
                  </a:lnTo>
                  <a:lnTo>
                    <a:pt x="3439" y="3089"/>
                  </a:lnTo>
                  <a:lnTo>
                    <a:pt x="3438" y="3076"/>
                  </a:lnTo>
                  <a:lnTo>
                    <a:pt x="3435" y="3061"/>
                  </a:lnTo>
                  <a:lnTo>
                    <a:pt x="3432" y="3046"/>
                  </a:lnTo>
                  <a:lnTo>
                    <a:pt x="3430" y="3032"/>
                  </a:lnTo>
                  <a:lnTo>
                    <a:pt x="3436" y="3033"/>
                  </a:lnTo>
                  <a:lnTo>
                    <a:pt x="3438" y="3039"/>
                  </a:lnTo>
                  <a:lnTo>
                    <a:pt x="3439" y="3044"/>
                  </a:lnTo>
                  <a:lnTo>
                    <a:pt x="3439" y="3051"/>
                  </a:lnTo>
                  <a:close/>
                  <a:moveTo>
                    <a:pt x="3439" y="3127"/>
                  </a:moveTo>
                  <a:lnTo>
                    <a:pt x="3439" y="3137"/>
                  </a:lnTo>
                  <a:lnTo>
                    <a:pt x="3439" y="3127"/>
                  </a:lnTo>
                  <a:close/>
                  <a:moveTo>
                    <a:pt x="2013" y="2124"/>
                  </a:moveTo>
                  <a:lnTo>
                    <a:pt x="1899" y="2248"/>
                  </a:lnTo>
                  <a:lnTo>
                    <a:pt x="1792" y="2380"/>
                  </a:lnTo>
                  <a:lnTo>
                    <a:pt x="1692" y="2514"/>
                  </a:lnTo>
                  <a:lnTo>
                    <a:pt x="1601" y="2649"/>
                  </a:lnTo>
                  <a:lnTo>
                    <a:pt x="1608" y="2612"/>
                  </a:lnTo>
                  <a:lnTo>
                    <a:pt x="1609" y="2573"/>
                  </a:lnTo>
                  <a:lnTo>
                    <a:pt x="1616" y="2534"/>
                  </a:lnTo>
                  <a:lnTo>
                    <a:pt x="1639" y="2496"/>
                  </a:lnTo>
                  <a:lnTo>
                    <a:pt x="1706" y="2405"/>
                  </a:lnTo>
                  <a:lnTo>
                    <a:pt x="1776" y="2316"/>
                  </a:lnTo>
                  <a:lnTo>
                    <a:pt x="1849" y="2228"/>
                  </a:lnTo>
                  <a:lnTo>
                    <a:pt x="1926" y="2143"/>
                  </a:lnTo>
                  <a:lnTo>
                    <a:pt x="1948" y="2141"/>
                  </a:lnTo>
                  <a:lnTo>
                    <a:pt x="1969" y="2136"/>
                  </a:lnTo>
                  <a:lnTo>
                    <a:pt x="1991" y="2130"/>
                  </a:lnTo>
                  <a:lnTo>
                    <a:pt x="2013" y="2124"/>
                  </a:lnTo>
                  <a:close/>
                  <a:moveTo>
                    <a:pt x="1878" y="2133"/>
                  </a:moveTo>
                  <a:lnTo>
                    <a:pt x="1808" y="2214"/>
                  </a:lnTo>
                  <a:lnTo>
                    <a:pt x="1741" y="2297"/>
                  </a:lnTo>
                  <a:lnTo>
                    <a:pt x="1675" y="2382"/>
                  </a:lnTo>
                  <a:lnTo>
                    <a:pt x="1610" y="2467"/>
                  </a:lnTo>
                  <a:lnTo>
                    <a:pt x="1606" y="2461"/>
                  </a:lnTo>
                  <a:lnTo>
                    <a:pt x="1606" y="2455"/>
                  </a:lnTo>
                  <a:lnTo>
                    <a:pt x="1608" y="2451"/>
                  </a:lnTo>
                  <a:lnTo>
                    <a:pt x="1610" y="2448"/>
                  </a:lnTo>
                  <a:lnTo>
                    <a:pt x="1668" y="2363"/>
                  </a:lnTo>
                  <a:lnTo>
                    <a:pt x="1727" y="2278"/>
                  </a:lnTo>
                  <a:lnTo>
                    <a:pt x="1790" y="2195"/>
                  </a:lnTo>
                  <a:lnTo>
                    <a:pt x="1859" y="2114"/>
                  </a:lnTo>
                  <a:lnTo>
                    <a:pt x="1866" y="2115"/>
                  </a:lnTo>
                  <a:lnTo>
                    <a:pt x="1872" y="2119"/>
                  </a:lnTo>
                  <a:lnTo>
                    <a:pt x="1876" y="2126"/>
                  </a:lnTo>
                  <a:lnTo>
                    <a:pt x="1878" y="2133"/>
                  </a:lnTo>
                  <a:close/>
                  <a:moveTo>
                    <a:pt x="1620" y="1999"/>
                  </a:moveTo>
                  <a:lnTo>
                    <a:pt x="1633" y="2014"/>
                  </a:lnTo>
                  <a:lnTo>
                    <a:pt x="1643" y="2027"/>
                  </a:lnTo>
                  <a:lnTo>
                    <a:pt x="1655" y="2042"/>
                  </a:lnTo>
                  <a:lnTo>
                    <a:pt x="1668" y="2056"/>
                  </a:lnTo>
                  <a:lnTo>
                    <a:pt x="1620" y="2114"/>
                  </a:lnTo>
                  <a:lnTo>
                    <a:pt x="1574" y="2101"/>
                  </a:lnTo>
                  <a:lnTo>
                    <a:pt x="1538" y="2069"/>
                  </a:lnTo>
                  <a:lnTo>
                    <a:pt x="1509" y="2025"/>
                  </a:lnTo>
                  <a:lnTo>
                    <a:pt x="1485" y="1980"/>
                  </a:lnTo>
                  <a:lnTo>
                    <a:pt x="1483" y="1980"/>
                  </a:lnTo>
                  <a:lnTo>
                    <a:pt x="1479" y="1981"/>
                  </a:lnTo>
                  <a:lnTo>
                    <a:pt x="1474" y="1984"/>
                  </a:lnTo>
                  <a:lnTo>
                    <a:pt x="1466" y="1989"/>
                  </a:lnTo>
                  <a:lnTo>
                    <a:pt x="1485" y="2037"/>
                  </a:lnTo>
                  <a:lnTo>
                    <a:pt x="1513" y="2079"/>
                  </a:lnTo>
                  <a:lnTo>
                    <a:pt x="1546" y="2120"/>
                  </a:lnTo>
                  <a:lnTo>
                    <a:pt x="1582" y="2162"/>
                  </a:lnTo>
                  <a:lnTo>
                    <a:pt x="1580" y="2169"/>
                  </a:lnTo>
                  <a:lnTo>
                    <a:pt x="1575" y="2177"/>
                  </a:lnTo>
                  <a:lnTo>
                    <a:pt x="1569" y="2183"/>
                  </a:lnTo>
                  <a:lnTo>
                    <a:pt x="1562" y="2190"/>
                  </a:lnTo>
                  <a:lnTo>
                    <a:pt x="1530" y="2156"/>
                  </a:lnTo>
                  <a:lnTo>
                    <a:pt x="1495" y="2134"/>
                  </a:lnTo>
                  <a:lnTo>
                    <a:pt x="1460" y="2114"/>
                  </a:lnTo>
                  <a:lnTo>
                    <a:pt x="1428" y="2086"/>
                  </a:lnTo>
                  <a:lnTo>
                    <a:pt x="1406" y="2044"/>
                  </a:lnTo>
                  <a:lnTo>
                    <a:pt x="1396" y="1998"/>
                  </a:lnTo>
                  <a:lnTo>
                    <a:pt x="1399" y="1949"/>
                  </a:lnTo>
                  <a:lnTo>
                    <a:pt x="1409" y="1904"/>
                  </a:lnTo>
                  <a:lnTo>
                    <a:pt x="1467" y="1925"/>
                  </a:lnTo>
                  <a:lnTo>
                    <a:pt x="1525" y="1941"/>
                  </a:lnTo>
                  <a:lnTo>
                    <a:pt x="1577" y="1962"/>
                  </a:lnTo>
                  <a:lnTo>
                    <a:pt x="1620" y="1999"/>
                  </a:lnTo>
                  <a:close/>
                  <a:moveTo>
                    <a:pt x="2127" y="1674"/>
                  </a:moveTo>
                  <a:lnTo>
                    <a:pt x="2097" y="1758"/>
                  </a:lnTo>
                  <a:lnTo>
                    <a:pt x="2043" y="1830"/>
                  </a:lnTo>
                  <a:lnTo>
                    <a:pt x="1979" y="1897"/>
                  </a:lnTo>
                  <a:lnTo>
                    <a:pt x="1916" y="1970"/>
                  </a:lnTo>
                  <a:lnTo>
                    <a:pt x="1803" y="2109"/>
                  </a:lnTo>
                  <a:lnTo>
                    <a:pt x="1695" y="2251"/>
                  </a:lnTo>
                  <a:lnTo>
                    <a:pt x="1592" y="2396"/>
                  </a:lnTo>
                  <a:lnTo>
                    <a:pt x="1495" y="2545"/>
                  </a:lnTo>
                  <a:lnTo>
                    <a:pt x="1457" y="2589"/>
                  </a:lnTo>
                  <a:lnTo>
                    <a:pt x="1413" y="2629"/>
                  </a:lnTo>
                  <a:lnTo>
                    <a:pt x="1363" y="2654"/>
                  </a:lnTo>
                  <a:lnTo>
                    <a:pt x="1303" y="2649"/>
                  </a:lnTo>
                  <a:lnTo>
                    <a:pt x="1423" y="2436"/>
                  </a:lnTo>
                  <a:lnTo>
                    <a:pt x="1570" y="2234"/>
                  </a:lnTo>
                  <a:lnTo>
                    <a:pt x="1730" y="2039"/>
                  </a:lnTo>
                  <a:lnTo>
                    <a:pt x="1888" y="1847"/>
                  </a:lnTo>
                  <a:lnTo>
                    <a:pt x="1945" y="1798"/>
                  </a:lnTo>
                  <a:lnTo>
                    <a:pt x="2004" y="1752"/>
                  </a:lnTo>
                  <a:lnTo>
                    <a:pt x="2065" y="1711"/>
                  </a:lnTo>
                  <a:lnTo>
                    <a:pt x="2127" y="1674"/>
                  </a:lnTo>
                  <a:close/>
                  <a:moveTo>
                    <a:pt x="758" y="4305"/>
                  </a:moveTo>
                  <a:lnTo>
                    <a:pt x="758" y="4314"/>
                  </a:lnTo>
                  <a:lnTo>
                    <a:pt x="735" y="4315"/>
                  </a:lnTo>
                  <a:lnTo>
                    <a:pt x="710" y="4316"/>
                  </a:lnTo>
                  <a:lnTo>
                    <a:pt x="689" y="4314"/>
                  </a:lnTo>
                  <a:lnTo>
                    <a:pt x="671" y="4305"/>
                  </a:lnTo>
                  <a:lnTo>
                    <a:pt x="690" y="4296"/>
                  </a:lnTo>
                  <a:lnTo>
                    <a:pt x="714" y="4290"/>
                  </a:lnTo>
                  <a:lnTo>
                    <a:pt x="739" y="4291"/>
                  </a:lnTo>
                  <a:lnTo>
                    <a:pt x="758" y="4305"/>
                  </a:lnTo>
                  <a:close/>
                  <a:moveTo>
                    <a:pt x="326" y="4276"/>
                  </a:moveTo>
                  <a:lnTo>
                    <a:pt x="326" y="4286"/>
                  </a:lnTo>
                  <a:lnTo>
                    <a:pt x="340" y="4280"/>
                  </a:lnTo>
                  <a:lnTo>
                    <a:pt x="351" y="4272"/>
                  </a:lnTo>
                  <a:lnTo>
                    <a:pt x="365" y="4265"/>
                  </a:lnTo>
                  <a:lnTo>
                    <a:pt x="384" y="4266"/>
                  </a:lnTo>
                  <a:lnTo>
                    <a:pt x="368" y="4293"/>
                  </a:lnTo>
                  <a:lnTo>
                    <a:pt x="350" y="4319"/>
                  </a:lnTo>
                  <a:lnTo>
                    <a:pt x="332" y="4344"/>
                  </a:lnTo>
                  <a:lnTo>
                    <a:pt x="316" y="4371"/>
                  </a:lnTo>
                  <a:lnTo>
                    <a:pt x="308" y="4373"/>
                  </a:lnTo>
                  <a:lnTo>
                    <a:pt x="298" y="4374"/>
                  </a:lnTo>
                  <a:lnTo>
                    <a:pt x="291" y="4371"/>
                  </a:lnTo>
                  <a:lnTo>
                    <a:pt x="288" y="4362"/>
                  </a:lnTo>
                  <a:lnTo>
                    <a:pt x="291" y="4349"/>
                  </a:lnTo>
                  <a:lnTo>
                    <a:pt x="297" y="4338"/>
                  </a:lnTo>
                  <a:lnTo>
                    <a:pt x="305" y="4327"/>
                  </a:lnTo>
                  <a:lnTo>
                    <a:pt x="307" y="4314"/>
                  </a:lnTo>
                  <a:lnTo>
                    <a:pt x="296" y="4323"/>
                  </a:lnTo>
                  <a:lnTo>
                    <a:pt x="288" y="4334"/>
                  </a:lnTo>
                  <a:lnTo>
                    <a:pt x="280" y="4347"/>
                  </a:lnTo>
                  <a:lnTo>
                    <a:pt x="269" y="4362"/>
                  </a:lnTo>
                  <a:lnTo>
                    <a:pt x="264" y="4366"/>
                  </a:lnTo>
                  <a:lnTo>
                    <a:pt x="259" y="4371"/>
                  </a:lnTo>
                  <a:lnTo>
                    <a:pt x="260" y="4339"/>
                  </a:lnTo>
                  <a:lnTo>
                    <a:pt x="273" y="4311"/>
                  </a:lnTo>
                  <a:lnTo>
                    <a:pt x="290" y="4288"/>
                  </a:lnTo>
                  <a:lnTo>
                    <a:pt x="307" y="4266"/>
                  </a:lnTo>
                  <a:lnTo>
                    <a:pt x="314" y="4263"/>
                  </a:lnTo>
                  <a:lnTo>
                    <a:pt x="320" y="4264"/>
                  </a:lnTo>
                  <a:lnTo>
                    <a:pt x="325" y="4269"/>
                  </a:lnTo>
                  <a:lnTo>
                    <a:pt x="326" y="4276"/>
                  </a:lnTo>
                  <a:close/>
                  <a:moveTo>
                    <a:pt x="441" y="4286"/>
                  </a:moveTo>
                  <a:lnTo>
                    <a:pt x="442" y="4310"/>
                  </a:lnTo>
                  <a:lnTo>
                    <a:pt x="442" y="4337"/>
                  </a:lnTo>
                  <a:lnTo>
                    <a:pt x="437" y="4362"/>
                  </a:lnTo>
                  <a:lnTo>
                    <a:pt x="422" y="4381"/>
                  </a:lnTo>
                  <a:lnTo>
                    <a:pt x="403" y="4371"/>
                  </a:lnTo>
                  <a:lnTo>
                    <a:pt x="403" y="4352"/>
                  </a:lnTo>
                  <a:lnTo>
                    <a:pt x="413" y="4338"/>
                  </a:lnTo>
                  <a:lnTo>
                    <a:pt x="422" y="4323"/>
                  </a:lnTo>
                  <a:lnTo>
                    <a:pt x="422" y="4305"/>
                  </a:lnTo>
                  <a:lnTo>
                    <a:pt x="403" y="4324"/>
                  </a:lnTo>
                  <a:lnTo>
                    <a:pt x="387" y="4347"/>
                  </a:lnTo>
                  <a:lnTo>
                    <a:pt x="369" y="4364"/>
                  </a:lnTo>
                  <a:lnTo>
                    <a:pt x="346" y="4362"/>
                  </a:lnTo>
                  <a:lnTo>
                    <a:pt x="358" y="4337"/>
                  </a:lnTo>
                  <a:lnTo>
                    <a:pt x="376" y="4314"/>
                  </a:lnTo>
                  <a:lnTo>
                    <a:pt x="396" y="4292"/>
                  </a:lnTo>
                  <a:lnTo>
                    <a:pt x="413" y="4266"/>
                  </a:lnTo>
                  <a:lnTo>
                    <a:pt x="420" y="4260"/>
                  </a:lnTo>
                  <a:lnTo>
                    <a:pt x="426" y="4258"/>
                  </a:lnTo>
                  <a:lnTo>
                    <a:pt x="434" y="4257"/>
                  </a:lnTo>
                  <a:lnTo>
                    <a:pt x="441" y="4256"/>
                  </a:lnTo>
                  <a:lnTo>
                    <a:pt x="441" y="4286"/>
                  </a:lnTo>
                  <a:close/>
                  <a:moveTo>
                    <a:pt x="240" y="4276"/>
                  </a:moveTo>
                  <a:lnTo>
                    <a:pt x="247" y="4270"/>
                  </a:lnTo>
                  <a:lnTo>
                    <a:pt x="255" y="4268"/>
                  </a:lnTo>
                  <a:lnTo>
                    <a:pt x="261" y="4267"/>
                  </a:lnTo>
                  <a:lnTo>
                    <a:pt x="269" y="4266"/>
                  </a:lnTo>
                  <a:lnTo>
                    <a:pt x="270" y="4286"/>
                  </a:lnTo>
                  <a:lnTo>
                    <a:pt x="260" y="4304"/>
                  </a:lnTo>
                  <a:lnTo>
                    <a:pt x="246" y="4319"/>
                  </a:lnTo>
                  <a:lnTo>
                    <a:pt x="230" y="4333"/>
                  </a:lnTo>
                  <a:lnTo>
                    <a:pt x="229" y="4333"/>
                  </a:lnTo>
                  <a:lnTo>
                    <a:pt x="225" y="4332"/>
                  </a:lnTo>
                  <a:lnTo>
                    <a:pt x="222" y="4329"/>
                  </a:lnTo>
                  <a:lnTo>
                    <a:pt x="221" y="4324"/>
                  </a:lnTo>
                  <a:lnTo>
                    <a:pt x="217" y="4316"/>
                  </a:lnTo>
                  <a:lnTo>
                    <a:pt x="218" y="4310"/>
                  </a:lnTo>
                  <a:lnTo>
                    <a:pt x="220" y="4306"/>
                  </a:lnTo>
                  <a:lnTo>
                    <a:pt x="221" y="4305"/>
                  </a:lnTo>
                  <a:lnTo>
                    <a:pt x="206" y="4309"/>
                  </a:lnTo>
                  <a:lnTo>
                    <a:pt x="192" y="4314"/>
                  </a:lnTo>
                  <a:lnTo>
                    <a:pt x="194" y="4295"/>
                  </a:lnTo>
                  <a:lnTo>
                    <a:pt x="200" y="4282"/>
                  </a:lnTo>
                  <a:lnTo>
                    <a:pt x="208" y="4270"/>
                  </a:lnTo>
                  <a:lnTo>
                    <a:pt x="221" y="4256"/>
                  </a:lnTo>
                  <a:lnTo>
                    <a:pt x="230" y="4266"/>
                  </a:lnTo>
                  <a:lnTo>
                    <a:pt x="240" y="4276"/>
                  </a:lnTo>
                  <a:close/>
                  <a:moveTo>
                    <a:pt x="681" y="4075"/>
                  </a:moveTo>
                  <a:lnTo>
                    <a:pt x="669" y="4100"/>
                  </a:lnTo>
                  <a:lnTo>
                    <a:pt x="660" y="4126"/>
                  </a:lnTo>
                  <a:lnTo>
                    <a:pt x="650" y="4151"/>
                  </a:lnTo>
                  <a:lnTo>
                    <a:pt x="633" y="4170"/>
                  </a:lnTo>
                  <a:lnTo>
                    <a:pt x="627" y="4235"/>
                  </a:lnTo>
                  <a:lnTo>
                    <a:pt x="624" y="4297"/>
                  </a:lnTo>
                  <a:lnTo>
                    <a:pt x="632" y="4357"/>
                  </a:lnTo>
                  <a:lnTo>
                    <a:pt x="652" y="4410"/>
                  </a:lnTo>
                  <a:lnTo>
                    <a:pt x="667" y="4405"/>
                  </a:lnTo>
                  <a:lnTo>
                    <a:pt x="681" y="4400"/>
                  </a:lnTo>
                  <a:lnTo>
                    <a:pt x="681" y="4371"/>
                  </a:lnTo>
                  <a:lnTo>
                    <a:pt x="702" y="4370"/>
                  </a:lnTo>
                  <a:lnTo>
                    <a:pt x="723" y="4366"/>
                  </a:lnTo>
                  <a:lnTo>
                    <a:pt x="741" y="4363"/>
                  </a:lnTo>
                  <a:lnTo>
                    <a:pt x="758" y="4362"/>
                  </a:lnTo>
                  <a:lnTo>
                    <a:pt x="763" y="4355"/>
                  </a:lnTo>
                  <a:lnTo>
                    <a:pt x="764" y="4347"/>
                  </a:lnTo>
                  <a:lnTo>
                    <a:pt x="763" y="4341"/>
                  </a:lnTo>
                  <a:lnTo>
                    <a:pt x="758" y="4333"/>
                  </a:lnTo>
                  <a:lnTo>
                    <a:pt x="736" y="4334"/>
                  </a:lnTo>
                  <a:lnTo>
                    <a:pt x="715" y="4338"/>
                  </a:lnTo>
                  <a:lnTo>
                    <a:pt x="696" y="4341"/>
                  </a:lnTo>
                  <a:lnTo>
                    <a:pt x="681" y="4343"/>
                  </a:lnTo>
                  <a:lnTo>
                    <a:pt x="667" y="4325"/>
                  </a:lnTo>
                  <a:lnTo>
                    <a:pt x="665" y="4304"/>
                  </a:lnTo>
                  <a:lnTo>
                    <a:pt x="669" y="4279"/>
                  </a:lnTo>
                  <a:lnTo>
                    <a:pt x="671" y="4256"/>
                  </a:lnTo>
                  <a:lnTo>
                    <a:pt x="689" y="4268"/>
                  </a:lnTo>
                  <a:lnTo>
                    <a:pt x="710" y="4273"/>
                  </a:lnTo>
                  <a:lnTo>
                    <a:pt x="735" y="4275"/>
                  </a:lnTo>
                  <a:lnTo>
                    <a:pt x="758" y="4276"/>
                  </a:lnTo>
                  <a:lnTo>
                    <a:pt x="767" y="4266"/>
                  </a:lnTo>
                  <a:lnTo>
                    <a:pt x="749" y="4249"/>
                  </a:lnTo>
                  <a:lnTo>
                    <a:pt x="726" y="4237"/>
                  </a:lnTo>
                  <a:lnTo>
                    <a:pt x="700" y="4234"/>
                  </a:lnTo>
                  <a:lnTo>
                    <a:pt x="671" y="4237"/>
                  </a:lnTo>
                  <a:lnTo>
                    <a:pt x="681" y="4209"/>
                  </a:lnTo>
                  <a:lnTo>
                    <a:pt x="704" y="4220"/>
                  </a:lnTo>
                  <a:lnTo>
                    <a:pt x="728" y="4233"/>
                  </a:lnTo>
                  <a:lnTo>
                    <a:pt x="754" y="4238"/>
                  </a:lnTo>
                  <a:lnTo>
                    <a:pt x="777" y="4228"/>
                  </a:lnTo>
                  <a:lnTo>
                    <a:pt x="762" y="4209"/>
                  </a:lnTo>
                  <a:lnTo>
                    <a:pt x="742" y="4198"/>
                  </a:lnTo>
                  <a:lnTo>
                    <a:pt x="727" y="4186"/>
                  </a:lnTo>
                  <a:lnTo>
                    <a:pt x="728" y="4161"/>
                  </a:lnTo>
                  <a:lnTo>
                    <a:pt x="745" y="4178"/>
                  </a:lnTo>
                  <a:lnTo>
                    <a:pt x="763" y="4186"/>
                  </a:lnTo>
                  <a:lnTo>
                    <a:pt x="784" y="4190"/>
                  </a:lnTo>
                  <a:lnTo>
                    <a:pt x="805" y="4190"/>
                  </a:lnTo>
                  <a:lnTo>
                    <a:pt x="794" y="4234"/>
                  </a:lnTo>
                  <a:lnTo>
                    <a:pt x="789" y="4282"/>
                  </a:lnTo>
                  <a:lnTo>
                    <a:pt x="786" y="4331"/>
                  </a:lnTo>
                  <a:lnTo>
                    <a:pt x="786" y="4381"/>
                  </a:lnTo>
                  <a:lnTo>
                    <a:pt x="772" y="4374"/>
                  </a:lnTo>
                  <a:lnTo>
                    <a:pt x="759" y="4369"/>
                  </a:lnTo>
                  <a:lnTo>
                    <a:pt x="747" y="4367"/>
                  </a:lnTo>
                  <a:lnTo>
                    <a:pt x="738" y="4371"/>
                  </a:lnTo>
                  <a:lnTo>
                    <a:pt x="723" y="4379"/>
                  </a:lnTo>
                  <a:lnTo>
                    <a:pt x="706" y="4387"/>
                  </a:lnTo>
                  <a:lnTo>
                    <a:pt x="691" y="4397"/>
                  </a:lnTo>
                  <a:lnTo>
                    <a:pt x="681" y="4410"/>
                  </a:lnTo>
                  <a:lnTo>
                    <a:pt x="681" y="4417"/>
                  </a:lnTo>
                  <a:lnTo>
                    <a:pt x="682" y="4424"/>
                  </a:lnTo>
                  <a:lnTo>
                    <a:pt x="685" y="4431"/>
                  </a:lnTo>
                  <a:lnTo>
                    <a:pt x="690" y="4438"/>
                  </a:lnTo>
                  <a:lnTo>
                    <a:pt x="706" y="4419"/>
                  </a:lnTo>
                  <a:lnTo>
                    <a:pt x="726" y="4405"/>
                  </a:lnTo>
                  <a:lnTo>
                    <a:pt x="749" y="4398"/>
                  </a:lnTo>
                  <a:lnTo>
                    <a:pt x="777" y="4400"/>
                  </a:lnTo>
                  <a:lnTo>
                    <a:pt x="786" y="4381"/>
                  </a:lnTo>
                  <a:lnTo>
                    <a:pt x="786" y="4394"/>
                  </a:lnTo>
                  <a:lnTo>
                    <a:pt x="786" y="4400"/>
                  </a:lnTo>
                  <a:lnTo>
                    <a:pt x="763" y="4407"/>
                  </a:lnTo>
                  <a:lnTo>
                    <a:pt x="740" y="4418"/>
                  </a:lnTo>
                  <a:lnTo>
                    <a:pt x="718" y="4434"/>
                  </a:lnTo>
                  <a:lnTo>
                    <a:pt x="700" y="4457"/>
                  </a:lnTo>
                  <a:lnTo>
                    <a:pt x="692" y="4451"/>
                  </a:lnTo>
                  <a:lnTo>
                    <a:pt x="686" y="4444"/>
                  </a:lnTo>
                  <a:lnTo>
                    <a:pt x="678" y="4440"/>
                  </a:lnTo>
                  <a:lnTo>
                    <a:pt x="671" y="4438"/>
                  </a:lnTo>
                  <a:lnTo>
                    <a:pt x="661" y="4453"/>
                  </a:lnTo>
                  <a:lnTo>
                    <a:pt x="660" y="4466"/>
                  </a:lnTo>
                  <a:lnTo>
                    <a:pt x="665" y="4477"/>
                  </a:lnTo>
                  <a:lnTo>
                    <a:pt x="671" y="4486"/>
                  </a:lnTo>
                  <a:lnTo>
                    <a:pt x="677" y="4494"/>
                  </a:lnTo>
                  <a:lnTo>
                    <a:pt x="682" y="4503"/>
                  </a:lnTo>
                  <a:lnTo>
                    <a:pt x="689" y="4508"/>
                  </a:lnTo>
                  <a:lnTo>
                    <a:pt x="700" y="4506"/>
                  </a:lnTo>
                  <a:lnTo>
                    <a:pt x="707" y="4498"/>
                  </a:lnTo>
                  <a:lnTo>
                    <a:pt x="715" y="4491"/>
                  </a:lnTo>
                  <a:lnTo>
                    <a:pt x="725" y="4484"/>
                  </a:lnTo>
                  <a:lnTo>
                    <a:pt x="738" y="4476"/>
                  </a:lnTo>
                  <a:lnTo>
                    <a:pt x="725" y="4501"/>
                  </a:lnTo>
                  <a:lnTo>
                    <a:pt x="710" y="4526"/>
                  </a:lnTo>
                  <a:lnTo>
                    <a:pt x="691" y="4545"/>
                  </a:lnTo>
                  <a:lnTo>
                    <a:pt x="661" y="4553"/>
                  </a:lnTo>
                  <a:lnTo>
                    <a:pt x="622" y="4542"/>
                  </a:lnTo>
                  <a:lnTo>
                    <a:pt x="589" y="4512"/>
                  </a:lnTo>
                  <a:lnTo>
                    <a:pt x="564" y="4472"/>
                  </a:lnTo>
                  <a:lnTo>
                    <a:pt x="547" y="4429"/>
                  </a:lnTo>
                  <a:lnTo>
                    <a:pt x="527" y="4344"/>
                  </a:lnTo>
                  <a:lnTo>
                    <a:pt x="525" y="4252"/>
                  </a:lnTo>
                  <a:lnTo>
                    <a:pt x="541" y="4160"/>
                  </a:lnTo>
                  <a:lnTo>
                    <a:pt x="576" y="4075"/>
                  </a:lnTo>
                  <a:lnTo>
                    <a:pt x="592" y="4067"/>
                  </a:lnTo>
                  <a:lnTo>
                    <a:pt x="610" y="4058"/>
                  </a:lnTo>
                  <a:lnTo>
                    <a:pt x="631" y="4053"/>
                  </a:lnTo>
                  <a:lnTo>
                    <a:pt x="652" y="4056"/>
                  </a:lnTo>
                  <a:lnTo>
                    <a:pt x="659" y="4057"/>
                  </a:lnTo>
                  <a:lnTo>
                    <a:pt x="667" y="4062"/>
                  </a:lnTo>
                  <a:lnTo>
                    <a:pt x="673" y="4068"/>
                  </a:lnTo>
                  <a:lnTo>
                    <a:pt x="681" y="4075"/>
                  </a:lnTo>
                  <a:close/>
                  <a:moveTo>
                    <a:pt x="853" y="2956"/>
                  </a:moveTo>
                  <a:lnTo>
                    <a:pt x="849" y="2997"/>
                  </a:lnTo>
                  <a:lnTo>
                    <a:pt x="837" y="3034"/>
                  </a:lnTo>
                  <a:lnTo>
                    <a:pt x="817" y="3068"/>
                  </a:lnTo>
                  <a:lnTo>
                    <a:pt x="786" y="3099"/>
                  </a:lnTo>
                  <a:lnTo>
                    <a:pt x="728" y="3118"/>
                  </a:lnTo>
                  <a:lnTo>
                    <a:pt x="722" y="3097"/>
                  </a:lnTo>
                  <a:lnTo>
                    <a:pt x="717" y="3074"/>
                  </a:lnTo>
                  <a:lnTo>
                    <a:pt x="715" y="3049"/>
                  </a:lnTo>
                  <a:lnTo>
                    <a:pt x="719" y="3023"/>
                  </a:lnTo>
                  <a:lnTo>
                    <a:pt x="731" y="2994"/>
                  </a:lnTo>
                  <a:lnTo>
                    <a:pt x="751" y="2970"/>
                  </a:lnTo>
                  <a:lnTo>
                    <a:pt x="777" y="2953"/>
                  </a:lnTo>
                  <a:lnTo>
                    <a:pt x="805" y="2947"/>
                  </a:lnTo>
                  <a:lnTo>
                    <a:pt x="819" y="2944"/>
                  </a:lnTo>
                  <a:lnTo>
                    <a:pt x="833" y="2943"/>
                  </a:lnTo>
                  <a:lnTo>
                    <a:pt x="845" y="2947"/>
                  </a:lnTo>
                  <a:lnTo>
                    <a:pt x="853" y="2956"/>
                  </a:lnTo>
                  <a:close/>
                  <a:moveTo>
                    <a:pt x="173" y="2917"/>
                  </a:moveTo>
                  <a:lnTo>
                    <a:pt x="173" y="2969"/>
                  </a:lnTo>
                  <a:lnTo>
                    <a:pt x="159" y="3019"/>
                  </a:lnTo>
                  <a:lnTo>
                    <a:pt x="134" y="3064"/>
                  </a:lnTo>
                  <a:lnTo>
                    <a:pt x="96" y="3099"/>
                  </a:lnTo>
                  <a:lnTo>
                    <a:pt x="85" y="3067"/>
                  </a:lnTo>
                  <a:lnTo>
                    <a:pt x="83" y="3032"/>
                  </a:lnTo>
                  <a:lnTo>
                    <a:pt x="90" y="2997"/>
                  </a:lnTo>
                  <a:lnTo>
                    <a:pt x="105" y="2966"/>
                  </a:lnTo>
                  <a:lnTo>
                    <a:pt x="119" y="2949"/>
                  </a:lnTo>
                  <a:lnTo>
                    <a:pt x="132" y="2931"/>
                  </a:lnTo>
                  <a:lnTo>
                    <a:pt x="149" y="2918"/>
                  </a:lnTo>
                  <a:lnTo>
                    <a:pt x="173" y="2917"/>
                  </a:lnTo>
                  <a:close/>
                  <a:moveTo>
                    <a:pt x="652" y="2860"/>
                  </a:moveTo>
                  <a:lnTo>
                    <a:pt x="653" y="2875"/>
                  </a:lnTo>
                  <a:lnTo>
                    <a:pt x="657" y="2888"/>
                  </a:lnTo>
                  <a:lnTo>
                    <a:pt x="660" y="2903"/>
                  </a:lnTo>
                  <a:lnTo>
                    <a:pt x="661" y="2917"/>
                  </a:lnTo>
                  <a:lnTo>
                    <a:pt x="652" y="2985"/>
                  </a:lnTo>
                  <a:lnTo>
                    <a:pt x="636" y="3007"/>
                  </a:lnTo>
                  <a:lnTo>
                    <a:pt x="617" y="3031"/>
                  </a:lnTo>
                  <a:lnTo>
                    <a:pt x="597" y="3053"/>
                  </a:lnTo>
                  <a:lnTo>
                    <a:pt x="576" y="3070"/>
                  </a:lnTo>
                  <a:lnTo>
                    <a:pt x="563" y="3047"/>
                  </a:lnTo>
                  <a:lnTo>
                    <a:pt x="553" y="3022"/>
                  </a:lnTo>
                  <a:lnTo>
                    <a:pt x="548" y="2994"/>
                  </a:lnTo>
                  <a:lnTo>
                    <a:pt x="547" y="2966"/>
                  </a:lnTo>
                  <a:lnTo>
                    <a:pt x="543" y="2935"/>
                  </a:lnTo>
                  <a:lnTo>
                    <a:pt x="548" y="2903"/>
                  </a:lnTo>
                  <a:lnTo>
                    <a:pt x="562" y="2872"/>
                  </a:lnTo>
                  <a:lnTo>
                    <a:pt x="585" y="2841"/>
                  </a:lnTo>
                  <a:lnTo>
                    <a:pt x="614" y="2822"/>
                  </a:lnTo>
                  <a:lnTo>
                    <a:pt x="652" y="2860"/>
                  </a:lnTo>
                  <a:close/>
                  <a:moveTo>
                    <a:pt x="489" y="2822"/>
                  </a:moveTo>
                  <a:lnTo>
                    <a:pt x="475" y="2872"/>
                  </a:lnTo>
                  <a:lnTo>
                    <a:pt x="450" y="2917"/>
                  </a:lnTo>
                  <a:lnTo>
                    <a:pt x="415" y="2956"/>
                  </a:lnTo>
                  <a:lnTo>
                    <a:pt x="374" y="2985"/>
                  </a:lnTo>
                  <a:lnTo>
                    <a:pt x="352" y="2990"/>
                  </a:lnTo>
                  <a:lnTo>
                    <a:pt x="331" y="2993"/>
                  </a:lnTo>
                  <a:lnTo>
                    <a:pt x="310" y="2994"/>
                  </a:lnTo>
                  <a:lnTo>
                    <a:pt x="288" y="2994"/>
                  </a:lnTo>
                  <a:lnTo>
                    <a:pt x="288" y="2987"/>
                  </a:lnTo>
                  <a:lnTo>
                    <a:pt x="289" y="2979"/>
                  </a:lnTo>
                  <a:lnTo>
                    <a:pt x="292" y="2972"/>
                  </a:lnTo>
                  <a:lnTo>
                    <a:pt x="297" y="2966"/>
                  </a:lnTo>
                  <a:lnTo>
                    <a:pt x="302" y="2924"/>
                  </a:lnTo>
                  <a:lnTo>
                    <a:pt x="318" y="2887"/>
                  </a:lnTo>
                  <a:lnTo>
                    <a:pt x="342" y="2857"/>
                  </a:lnTo>
                  <a:lnTo>
                    <a:pt x="374" y="2831"/>
                  </a:lnTo>
                  <a:lnTo>
                    <a:pt x="403" y="2821"/>
                  </a:lnTo>
                  <a:lnTo>
                    <a:pt x="432" y="2815"/>
                  </a:lnTo>
                  <a:lnTo>
                    <a:pt x="460" y="2817"/>
                  </a:lnTo>
                  <a:lnTo>
                    <a:pt x="489" y="2822"/>
                  </a:lnTo>
                  <a:close/>
                  <a:moveTo>
                    <a:pt x="269" y="2774"/>
                  </a:moveTo>
                  <a:lnTo>
                    <a:pt x="263" y="2808"/>
                  </a:lnTo>
                  <a:lnTo>
                    <a:pt x="250" y="2838"/>
                  </a:lnTo>
                  <a:lnTo>
                    <a:pt x="228" y="2861"/>
                  </a:lnTo>
                  <a:lnTo>
                    <a:pt x="202" y="2879"/>
                  </a:lnTo>
                  <a:lnTo>
                    <a:pt x="171" y="2896"/>
                  </a:lnTo>
                  <a:lnTo>
                    <a:pt x="138" y="2903"/>
                  </a:lnTo>
                  <a:lnTo>
                    <a:pt x="103" y="2903"/>
                  </a:lnTo>
                  <a:lnTo>
                    <a:pt x="67" y="2898"/>
                  </a:lnTo>
                  <a:lnTo>
                    <a:pt x="96" y="2841"/>
                  </a:lnTo>
                  <a:lnTo>
                    <a:pt x="134" y="2809"/>
                  </a:lnTo>
                  <a:lnTo>
                    <a:pt x="175" y="2786"/>
                  </a:lnTo>
                  <a:lnTo>
                    <a:pt x="220" y="2773"/>
                  </a:lnTo>
                  <a:lnTo>
                    <a:pt x="269" y="2774"/>
                  </a:lnTo>
                  <a:close/>
                  <a:moveTo>
                    <a:pt x="1409" y="2841"/>
                  </a:moveTo>
                  <a:lnTo>
                    <a:pt x="1443" y="2834"/>
                  </a:lnTo>
                  <a:lnTo>
                    <a:pt x="1475" y="2820"/>
                  </a:lnTo>
                  <a:lnTo>
                    <a:pt x="1504" y="2801"/>
                  </a:lnTo>
                  <a:lnTo>
                    <a:pt x="1533" y="2784"/>
                  </a:lnTo>
                  <a:lnTo>
                    <a:pt x="1517" y="2820"/>
                  </a:lnTo>
                  <a:lnTo>
                    <a:pt x="1498" y="2857"/>
                  </a:lnTo>
                  <a:lnTo>
                    <a:pt x="1478" y="2895"/>
                  </a:lnTo>
                  <a:lnTo>
                    <a:pt x="1457" y="2936"/>
                  </a:lnTo>
                  <a:lnTo>
                    <a:pt x="1447" y="2927"/>
                  </a:lnTo>
                  <a:lnTo>
                    <a:pt x="1438" y="2917"/>
                  </a:lnTo>
                  <a:lnTo>
                    <a:pt x="1422" y="2912"/>
                  </a:lnTo>
                  <a:lnTo>
                    <a:pt x="1403" y="2911"/>
                  </a:lnTo>
                  <a:lnTo>
                    <a:pt x="1383" y="2912"/>
                  </a:lnTo>
                  <a:lnTo>
                    <a:pt x="1360" y="2917"/>
                  </a:lnTo>
                  <a:lnTo>
                    <a:pt x="1360" y="2932"/>
                  </a:lnTo>
                  <a:lnTo>
                    <a:pt x="1360" y="2947"/>
                  </a:lnTo>
                  <a:lnTo>
                    <a:pt x="1377" y="2954"/>
                  </a:lnTo>
                  <a:lnTo>
                    <a:pt x="1396" y="2954"/>
                  </a:lnTo>
                  <a:lnTo>
                    <a:pt x="1420" y="2953"/>
                  </a:lnTo>
                  <a:lnTo>
                    <a:pt x="1447" y="2956"/>
                  </a:lnTo>
                  <a:lnTo>
                    <a:pt x="1445" y="2961"/>
                  </a:lnTo>
                  <a:lnTo>
                    <a:pt x="1441" y="2966"/>
                  </a:lnTo>
                  <a:lnTo>
                    <a:pt x="1435" y="2969"/>
                  </a:lnTo>
                  <a:lnTo>
                    <a:pt x="1428" y="2975"/>
                  </a:lnTo>
                  <a:lnTo>
                    <a:pt x="1401" y="2976"/>
                  </a:lnTo>
                  <a:lnTo>
                    <a:pt x="1376" y="2970"/>
                  </a:lnTo>
                  <a:lnTo>
                    <a:pt x="1354" y="2964"/>
                  </a:lnTo>
                  <a:lnTo>
                    <a:pt x="1332" y="2966"/>
                  </a:lnTo>
                  <a:lnTo>
                    <a:pt x="1328" y="2971"/>
                  </a:lnTo>
                  <a:lnTo>
                    <a:pt x="1329" y="2974"/>
                  </a:lnTo>
                  <a:lnTo>
                    <a:pt x="1331" y="2975"/>
                  </a:lnTo>
                  <a:lnTo>
                    <a:pt x="1332" y="2975"/>
                  </a:lnTo>
                  <a:lnTo>
                    <a:pt x="1325" y="2975"/>
                  </a:lnTo>
                  <a:lnTo>
                    <a:pt x="1319" y="2976"/>
                  </a:lnTo>
                  <a:lnTo>
                    <a:pt x="1315" y="2978"/>
                  </a:lnTo>
                  <a:lnTo>
                    <a:pt x="1313" y="2985"/>
                  </a:lnTo>
                  <a:lnTo>
                    <a:pt x="1337" y="3001"/>
                  </a:lnTo>
                  <a:lnTo>
                    <a:pt x="1366" y="3008"/>
                  </a:lnTo>
                  <a:lnTo>
                    <a:pt x="1394" y="3009"/>
                  </a:lnTo>
                  <a:lnTo>
                    <a:pt x="1419" y="3004"/>
                  </a:lnTo>
                  <a:lnTo>
                    <a:pt x="1410" y="3023"/>
                  </a:lnTo>
                  <a:lnTo>
                    <a:pt x="1391" y="3029"/>
                  </a:lnTo>
                  <a:lnTo>
                    <a:pt x="1366" y="3029"/>
                  </a:lnTo>
                  <a:lnTo>
                    <a:pt x="1341" y="3032"/>
                  </a:lnTo>
                  <a:lnTo>
                    <a:pt x="1329" y="3025"/>
                  </a:lnTo>
                  <a:lnTo>
                    <a:pt x="1318" y="3019"/>
                  </a:lnTo>
                  <a:lnTo>
                    <a:pt x="1306" y="3014"/>
                  </a:lnTo>
                  <a:lnTo>
                    <a:pt x="1294" y="3013"/>
                  </a:lnTo>
                  <a:lnTo>
                    <a:pt x="1288" y="3021"/>
                  </a:lnTo>
                  <a:lnTo>
                    <a:pt x="1286" y="3027"/>
                  </a:lnTo>
                  <a:lnTo>
                    <a:pt x="1288" y="3034"/>
                  </a:lnTo>
                  <a:lnTo>
                    <a:pt x="1294" y="3042"/>
                  </a:lnTo>
                  <a:lnTo>
                    <a:pt x="1317" y="3057"/>
                  </a:lnTo>
                  <a:lnTo>
                    <a:pt x="1342" y="3062"/>
                  </a:lnTo>
                  <a:lnTo>
                    <a:pt x="1371" y="3062"/>
                  </a:lnTo>
                  <a:lnTo>
                    <a:pt x="1400" y="3061"/>
                  </a:lnTo>
                  <a:lnTo>
                    <a:pt x="1397" y="3066"/>
                  </a:lnTo>
                  <a:lnTo>
                    <a:pt x="1393" y="3070"/>
                  </a:lnTo>
                  <a:lnTo>
                    <a:pt x="1387" y="3075"/>
                  </a:lnTo>
                  <a:lnTo>
                    <a:pt x="1381" y="3080"/>
                  </a:lnTo>
                  <a:lnTo>
                    <a:pt x="1350" y="3084"/>
                  </a:lnTo>
                  <a:lnTo>
                    <a:pt x="1318" y="3081"/>
                  </a:lnTo>
                  <a:lnTo>
                    <a:pt x="1285" y="3074"/>
                  </a:lnTo>
                  <a:lnTo>
                    <a:pt x="1256" y="3061"/>
                  </a:lnTo>
                  <a:lnTo>
                    <a:pt x="1246" y="3076"/>
                  </a:lnTo>
                  <a:lnTo>
                    <a:pt x="1237" y="3089"/>
                  </a:lnTo>
                  <a:lnTo>
                    <a:pt x="1268" y="3106"/>
                  </a:lnTo>
                  <a:lnTo>
                    <a:pt x="1304" y="3115"/>
                  </a:lnTo>
                  <a:lnTo>
                    <a:pt x="1342" y="3118"/>
                  </a:lnTo>
                  <a:lnTo>
                    <a:pt x="1381" y="3118"/>
                  </a:lnTo>
                  <a:lnTo>
                    <a:pt x="1357" y="3134"/>
                  </a:lnTo>
                  <a:lnTo>
                    <a:pt x="1331" y="3140"/>
                  </a:lnTo>
                  <a:lnTo>
                    <a:pt x="1303" y="3142"/>
                  </a:lnTo>
                  <a:lnTo>
                    <a:pt x="1275" y="3147"/>
                  </a:lnTo>
                  <a:lnTo>
                    <a:pt x="1255" y="3144"/>
                  </a:lnTo>
                  <a:lnTo>
                    <a:pt x="1237" y="3139"/>
                  </a:lnTo>
                  <a:lnTo>
                    <a:pt x="1218" y="3135"/>
                  </a:lnTo>
                  <a:lnTo>
                    <a:pt x="1198" y="3137"/>
                  </a:lnTo>
                  <a:lnTo>
                    <a:pt x="1205" y="3154"/>
                  </a:lnTo>
                  <a:lnTo>
                    <a:pt x="1220" y="3163"/>
                  </a:lnTo>
                  <a:lnTo>
                    <a:pt x="1239" y="3170"/>
                  </a:lnTo>
                  <a:lnTo>
                    <a:pt x="1256" y="3176"/>
                  </a:lnTo>
                  <a:lnTo>
                    <a:pt x="1281" y="3176"/>
                  </a:lnTo>
                  <a:lnTo>
                    <a:pt x="1303" y="3176"/>
                  </a:lnTo>
                  <a:lnTo>
                    <a:pt x="1325" y="3176"/>
                  </a:lnTo>
                  <a:lnTo>
                    <a:pt x="1351" y="3176"/>
                  </a:lnTo>
                  <a:lnTo>
                    <a:pt x="1350" y="3187"/>
                  </a:lnTo>
                  <a:lnTo>
                    <a:pt x="1345" y="3192"/>
                  </a:lnTo>
                  <a:lnTo>
                    <a:pt x="1335" y="3194"/>
                  </a:lnTo>
                  <a:lnTo>
                    <a:pt x="1322" y="3195"/>
                  </a:lnTo>
                  <a:lnTo>
                    <a:pt x="1288" y="3196"/>
                  </a:lnTo>
                  <a:lnTo>
                    <a:pt x="1256" y="3197"/>
                  </a:lnTo>
                  <a:lnTo>
                    <a:pt x="1223" y="3195"/>
                  </a:lnTo>
                  <a:lnTo>
                    <a:pt x="1189" y="3186"/>
                  </a:lnTo>
                  <a:lnTo>
                    <a:pt x="1182" y="3186"/>
                  </a:lnTo>
                  <a:lnTo>
                    <a:pt x="1179" y="3187"/>
                  </a:lnTo>
                  <a:lnTo>
                    <a:pt x="1175" y="3189"/>
                  </a:lnTo>
                  <a:lnTo>
                    <a:pt x="1170" y="3195"/>
                  </a:lnTo>
                  <a:lnTo>
                    <a:pt x="1195" y="3220"/>
                  </a:lnTo>
                  <a:lnTo>
                    <a:pt x="1229" y="3228"/>
                  </a:lnTo>
                  <a:lnTo>
                    <a:pt x="1266" y="3230"/>
                  </a:lnTo>
                  <a:lnTo>
                    <a:pt x="1303" y="3233"/>
                  </a:lnTo>
                  <a:lnTo>
                    <a:pt x="1332" y="3224"/>
                  </a:lnTo>
                  <a:lnTo>
                    <a:pt x="1336" y="3231"/>
                  </a:lnTo>
                  <a:lnTo>
                    <a:pt x="1335" y="3238"/>
                  </a:lnTo>
                  <a:lnTo>
                    <a:pt x="1330" y="3245"/>
                  </a:lnTo>
                  <a:lnTo>
                    <a:pt x="1322" y="3252"/>
                  </a:lnTo>
                  <a:lnTo>
                    <a:pt x="1273" y="3253"/>
                  </a:lnTo>
                  <a:lnTo>
                    <a:pt x="1222" y="3255"/>
                  </a:lnTo>
                  <a:lnTo>
                    <a:pt x="1172" y="3257"/>
                  </a:lnTo>
                  <a:lnTo>
                    <a:pt x="1121" y="3252"/>
                  </a:lnTo>
                  <a:lnTo>
                    <a:pt x="1120" y="3252"/>
                  </a:lnTo>
                  <a:lnTo>
                    <a:pt x="1117" y="3253"/>
                  </a:lnTo>
                  <a:lnTo>
                    <a:pt x="1114" y="3257"/>
                  </a:lnTo>
                  <a:lnTo>
                    <a:pt x="1112" y="3262"/>
                  </a:lnTo>
                  <a:lnTo>
                    <a:pt x="1158" y="3288"/>
                  </a:lnTo>
                  <a:lnTo>
                    <a:pt x="1209" y="3298"/>
                  </a:lnTo>
                  <a:lnTo>
                    <a:pt x="1261" y="3297"/>
                  </a:lnTo>
                  <a:lnTo>
                    <a:pt x="1313" y="3290"/>
                  </a:lnTo>
                  <a:lnTo>
                    <a:pt x="1310" y="3296"/>
                  </a:lnTo>
                  <a:lnTo>
                    <a:pt x="1301" y="3300"/>
                  </a:lnTo>
                  <a:lnTo>
                    <a:pt x="1288" y="3304"/>
                  </a:lnTo>
                  <a:lnTo>
                    <a:pt x="1275" y="3309"/>
                  </a:lnTo>
                  <a:lnTo>
                    <a:pt x="1217" y="3313"/>
                  </a:lnTo>
                  <a:lnTo>
                    <a:pt x="1161" y="3308"/>
                  </a:lnTo>
                  <a:lnTo>
                    <a:pt x="1106" y="3295"/>
                  </a:lnTo>
                  <a:lnTo>
                    <a:pt x="1054" y="3271"/>
                  </a:lnTo>
                  <a:lnTo>
                    <a:pt x="1053" y="3280"/>
                  </a:lnTo>
                  <a:lnTo>
                    <a:pt x="1062" y="3290"/>
                  </a:lnTo>
                  <a:lnTo>
                    <a:pt x="1073" y="3301"/>
                  </a:lnTo>
                  <a:lnTo>
                    <a:pt x="1083" y="3309"/>
                  </a:lnTo>
                  <a:lnTo>
                    <a:pt x="1130" y="3333"/>
                  </a:lnTo>
                  <a:lnTo>
                    <a:pt x="1180" y="3345"/>
                  </a:lnTo>
                  <a:lnTo>
                    <a:pt x="1232" y="3348"/>
                  </a:lnTo>
                  <a:lnTo>
                    <a:pt x="1284" y="3338"/>
                  </a:lnTo>
                  <a:lnTo>
                    <a:pt x="1294" y="3338"/>
                  </a:lnTo>
                  <a:lnTo>
                    <a:pt x="1284" y="3376"/>
                  </a:lnTo>
                  <a:lnTo>
                    <a:pt x="1267" y="3390"/>
                  </a:lnTo>
                  <a:lnTo>
                    <a:pt x="1246" y="3392"/>
                  </a:lnTo>
                  <a:lnTo>
                    <a:pt x="1225" y="3389"/>
                  </a:lnTo>
                  <a:lnTo>
                    <a:pt x="1208" y="3386"/>
                  </a:lnTo>
                  <a:lnTo>
                    <a:pt x="1122" y="3377"/>
                  </a:lnTo>
                  <a:lnTo>
                    <a:pt x="1044" y="3348"/>
                  </a:lnTo>
                  <a:lnTo>
                    <a:pt x="977" y="3298"/>
                  </a:lnTo>
                  <a:lnTo>
                    <a:pt x="929" y="3224"/>
                  </a:lnTo>
                  <a:lnTo>
                    <a:pt x="926" y="3188"/>
                  </a:lnTo>
                  <a:lnTo>
                    <a:pt x="929" y="3153"/>
                  </a:lnTo>
                  <a:lnTo>
                    <a:pt x="941" y="3120"/>
                  </a:lnTo>
                  <a:lnTo>
                    <a:pt x="959" y="3089"/>
                  </a:lnTo>
                  <a:lnTo>
                    <a:pt x="1016" y="3051"/>
                  </a:lnTo>
                  <a:lnTo>
                    <a:pt x="1012" y="3028"/>
                  </a:lnTo>
                  <a:lnTo>
                    <a:pt x="1014" y="3003"/>
                  </a:lnTo>
                  <a:lnTo>
                    <a:pt x="1018" y="2975"/>
                  </a:lnTo>
                  <a:lnTo>
                    <a:pt x="1026" y="2947"/>
                  </a:lnTo>
                  <a:lnTo>
                    <a:pt x="992" y="2922"/>
                  </a:lnTo>
                  <a:lnTo>
                    <a:pt x="965" y="2895"/>
                  </a:lnTo>
                  <a:lnTo>
                    <a:pt x="951" y="2861"/>
                  </a:lnTo>
                  <a:lnTo>
                    <a:pt x="948" y="2822"/>
                  </a:lnTo>
                  <a:lnTo>
                    <a:pt x="956" y="2782"/>
                  </a:lnTo>
                  <a:lnTo>
                    <a:pt x="973" y="2748"/>
                  </a:lnTo>
                  <a:lnTo>
                    <a:pt x="997" y="2717"/>
                  </a:lnTo>
                  <a:lnTo>
                    <a:pt x="1026" y="2687"/>
                  </a:lnTo>
                  <a:lnTo>
                    <a:pt x="1104" y="2758"/>
                  </a:lnTo>
                  <a:lnTo>
                    <a:pt x="1195" y="2819"/>
                  </a:lnTo>
                  <a:lnTo>
                    <a:pt x="1298" y="2850"/>
                  </a:lnTo>
                  <a:lnTo>
                    <a:pt x="1409" y="2841"/>
                  </a:lnTo>
                  <a:close/>
                  <a:moveTo>
                    <a:pt x="825" y="2727"/>
                  </a:moveTo>
                  <a:lnTo>
                    <a:pt x="825" y="2755"/>
                  </a:lnTo>
                  <a:lnTo>
                    <a:pt x="803" y="2755"/>
                  </a:lnTo>
                  <a:lnTo>
                    <a:pt x="782" y="2748"/>
                  </a:lnTo>
                  <a:lnTo>
                    <a:pt x="764" y="2736"/>
                  </a:lnTo>
                  <a:lnTo>
                    <a:pt x="747" y="2727"/>
                  </a:lnTo>
                  <a:lnTo>
                    <a:pt x="732" y="2701"/>
                  </a:lnTo>
                  <a:lnTo>
                    <a:pt x="728" y="2673"/>
                  </a:lnTo>
                  <a:lnTo>
                    <a:pt x="731" y="2641"/>
                  </a:lnTo>
                  <a:lnTo>
                    <a:pt x="738" y="2611"/>
                  </a:lnTo>
                  <a:lnTo>
                    <a:pt x="772" y="2629"/>
                  </a:lnTo>
                  <a:lnTo>
                    <a:pt x="799" y="2655"/>
                  </a:lnTo>
                  <a:lnTo>
                    <a:pt x="817" y="2686"/>
                  </a:lnTo>
                  <a:lnTo>
                    <a:pt x="825" y="2727"/>
                  </a:lnTo>
                  <a:close/>
                  <a:moveTo>
                    <a:pt x="642" y="2630"/>
                  </a:moveTo>
                  <a:lnTo>
                    <a:pt x="655" y="2651"/>
                  </a:lnTo>
                  <a:lnTo>
                    <a:pt x="663" y="2674"/>
                  </a:lnTo>
                  <a:lnTo>
                    <a:pt x="666" y="2695"/>
                  </a:lnTo>
                  <a:lnTo>
                    <a:pt x="661" y="2716"/>
                  </a:lnTo>
                  <a:lnTo>
                    <a:pt x="649" y="2739"/>
                  </a:lnTo>
                  <a:lnTo>
                    <a:pt x="635" y="2761"/>
                  </a:lnTo>
                  <a:lnTo>
                    <a:pt x="618" y="2782"/>
                  </a:lnTo>
                  <a:lnTo>
                    <a:pt x="595" y="2793"/>
                  </a:lnTo>
                  <a:lnTo>
                    <a:pt x="576" y="2754"/>
                  </a:lnTo>
                  <a:lnTo>
                    <a:pt x="563" y="2712"/>
                  </a:lnTo>
                  <a:lnTo>
                    <a:pt x="562" y="2669"/>
                  </a:lnTo>
                  <a:lnTo>
                    <a:pt x="576" y="2630"/>
                  </a:lnTo>
                  <a:lnTo>
                    <a:pt x="584" y="2617"/>
                  </a:lnTo>
                  <a:lnTo>
                    <a:pt x="596" y="2605"/>
                  </a:lnTo>
                  <a:lnTo>
                    <a:pt x="609" y="2600"/>
                  </a:lnTo>
                  <a:lnTo>
                    <a:pt x="623" y="2602"/>
                  </a:lnTo>
                  <a:lnTo>
                    <a:pt x="642" y="2630"/>
                  </a:lnTo>
                  <a:close/>
                  <a:moveTo>
                    <a:pt x="307" y="2668"/>
                  </a:moveTo>
                  <a:lnTo>
                    <a:pt x="307" y="2678"/>
                  </a:lnTo>
                  <a:lnTo>
                    <a:pt x="270" y="2683"/>
                  </a:lnTo>
                  <a:lnTo>
                    <a:pt x="232" y="2683"/>
                  </a:lnTo>
                  <a:lnTo>
                    <a:pt x="196" y="2676"/>
                  </a:lnTo>
                  <a:lnTo>
                    <a:pt x="164" y="2659"/>
                  </a:lnTo>
                  <a:lnTo>
                    <a:pt x="146" y="2630"/>
                  </a:lnTo>
                  <a:lnTo>
                    <a:pt x="133" y="2601"/>
                  </a:lnTo>
                  <a:lnTo>
                    <a:pt x="127" y="2569"/>
                  </a:lnTo>
                  <a:lnTo>
                    <a:pt x="125" y="2535"/>
                  </a:lnTo>
                  <a:lnTo>
                    <a:pt x="186" y="2547"/>
                  </a:lnTo>
                  <a:lnTo>
                    <a:pt x="238" y="2576"/>
                  </a:lnTo>
                  <a:lnTo>
                    <a:pt x="278" y="2620"/>
                  </a:lnTo>
                  <a:lnTo>
                    <a:pt x="307" y="2668"/>
                  </a:lnTo>
                  <a:close/>
                  <a:moveTo>
                    <a:pt x="527" y="2458"/>
                  </a:moveTo>
                  <a:lnTo>
                    <a:pt x="535" y="2478"/>
                  </a:lnTo>
                  <a:lnTo>
                    <a:pt x="533" y="2496"/>
                  </a:lnTo>
                  <a:lnTo>
                    <a:pt x="526" y="2515"/>
                  </a:lnTo>
                  <a:lnTo>
                    <a:pt x="517" y="2535"/>
                  </a:lnTo>
                  <a:lnTo>
                    <a:pt x="480" y="2574"/>
                  </a:lnTo>
                  <a:lnTo>
                    <a:pt x="439" y="2606"/>
                  </a:lnTo>
                  <a:lnTo>
                    <a:pt x="394" y="2631"/>
                  </a:lnTo>
                  <a:lnTo>
                    <a:pt x="346" y="2649"/>
                  </a:lnTo>
                  <a:lnTo>
                    <a:pt x="347" y="2595"/>
                  </a:lnTo>
                  <a:lnTo>
                    <a:pt x="362" y="2549"/>
                  </a:lnTo>
                  <a:lnTo>
                    <a:pt x="388" y="2510"/>
                  </a:lnTo>
                  <a:lnTo>
                    <a:pt x="422" y="2477"/>
                  </a:lnTo>
                  <a:lnTo>
                    <a:pt x="450" y="2463"/>
                  </a:lnTo>
                  <a:lnTo>
                    <a:pt x="475" y="2453"/>
                  </a:lnTo>
                  <a:lnTo>
                    <a:pt x="500" y="2446"/>
                  </a:lnTo>
                  <a:lnTo>
                    <a:pt x="527" y="2448"/>
                  </a:lnTo>
                  <a:lnTo>
                    <a:pt x="527" y="2458"/>
                  </a:lnTo>
                  <a:close/>
                  <a:moveTo>
                    <a:pt x="1400" y="2401"/>
                  </a:moveTo>
                  <a:lnTo>
                    <a:pt x="1383" y="2437"/>
                  </a:lnTo>
                  <a:lnTo>
                    <a:pt x="1364" y="2472"/>
                  </a:lnTo>
                  <a:lnTo>
                    <a:pt x="1340" y="2504"/>
                  </a:lnTo>
                  <a:lnTo>
                    <a:pt x="1313" y="2535"/>
                  </a:lnTo>
                  <a:lnTo>
                    <a:pt x="1296" y="2535"/>
                  </a:lnTo>
                  <a:lnTo>
                    <a:pt x="1286" y="2527"/>
                  </a:lnTo>
                  <a:lnTo>
                    <a:pt x="1281" y="2512"/>
                  </a:lnTo>
                  <a:lnTo>
                    <a:pt x="1275" y="2496"/>
                  </a:lnTo>
                  <a:lnTo>
                    <a:pt x="1273" y="2468"/>
                  </a:lnTo>
                  <a:lnTo>
                    <a:pt x="1281" y="2443"/>
                  </a:lnTo>
                  <a:lnTo>
                    <a:pt x="1298" y="2423"/>
                  </a:lnTo>
                  <a:lnTo>
                    <a:pt x="1322" y="2410"/>
                  </a:lnTo>
                  <a:lnTo>
                    <a:pt x="1337" y="2398"/>
                  </a:lnTo>
                  <a:lnTo>
                    <a:pt x="1353" y="2390"/>
                  </a:lnTo>
                  <a:lnTo>
                    <a:pt x="1370" y="2387"/>
                  </a:lnTo>
                  <a:lnTo>
                    <a:pt x="1390" y="2391"/>
                  </a:lnTo>
                  <a:lnTo>
                    <a:pt x="1400" y="2401"/>
                  </a:lnTo>
                  <a:close/>
                  <a:moveTo>
                    <a:pt x="767" y="2382"/>
                  </a:moveTo>
                  <a:lnTo>
                    <a:pt x="782" y="2398"/>
                  </a:lnTo>
                  <a:lnTo>
                    <a:pt x="799" y="2417"/>
                  </a:lnTo>
                  <a:lnTo>
                    <a:pt x="814" y="2437"/>
                  </a:lnTo>
                  <a:lnTo>
                    <a:pt x="825" y="2458"/>
                  </a:lnTo>
                  <a:lnTo>
                    <a:pt x="819" y="2470"/>
                  </a:lnTo>
                  <a:lnTo>
                    <a:pt x="808" y="2476"/>
                  </a:lnTo>
                  <a:lnTo>
                    <a:pt x="792" y="2481"/>
                  </a:lnTo>
                  <a:lnTo>
                    <a:pt x="777" y="2486"/>
                  </a:lnTo>
                  <a:lnTo>
                    <a:pt x="709" y="2486"/>
                  </a:lnTo>
                  <a:lnTo>
                    <a:pt x="671" y="2470"/>
                  </a:lnTo>
                  <a:lnTo>
                    <a:pt x="642" y="2438"/>
                  </a:lnTo>
                  <a:lnTo>
                    <a:pt x="620" y="2397"/>
                  </a:lnTo>
                  <a:lnTo>
                    <a:pt x="604" y="2353"/>
                  </a:lnTo>
                  <a:lnTo>
                    <a:pt x="620" y="2349"/>
                  </a:lnTo>
                  <a:lnTo>
                    <a:pt x="639" y="2349"/>
                  </a:lnTo>
                  <a:lnTo>
                    <a:pt x="659" y="2352"/>
                  </a:lnTo>
                  <a:lnTo>
                    <a:pt x="681" y="2353"/>
                  </a:lnTo>
                  <a:lnTo>
                    <a:pt x="703" y="2355"/>
                  </a:lnTo>
                  <a:lnTo>
                    <a:pt x="724" y="2361"/>
                  </a:lnTo>
                  <a:lnTo>
                    <a:pt x="745" y="2369"/>
                  </a:lnTo>
                  <a:lnTo>
                    <a:pt x="767" y="2382"/>
                  </a:lnTo>
                  <a:close/>
                  <a:moveTo>
                    <a:pt x="1428" y="2315"/>
                  </a:moveTo>
                  <a:lnTo>
                    <a:pt x="1430" y="2321"/>
                  </a:lnTo>
                  <a:lnTo>
                    <a:pt x="1427" y="2329"/>
                  </a:lnTo>
                  <a:lnTo>
                    <a:pt x="1421" y="2336"/>
                  </a:lnTo>
                  <a:lnTo>
                    <a:pt x="1419" y="2344"/>
                  </a:lnTo>
                  <a:lnTo>
                    <a:pt x="1382" y="2350"/>
                  </a:lnTo>
                  <a:lnTo>
                    <a:pt x="1342" y="2356"/>
                  </a:lnTo>
                  <a:lnTo>
                    <a:pt x="1306" y="2369"/>
                  </a:lnTo>
                  <a:lnTo>
                    <a:pt x="1275" y="2391"/>
                  </a:lnTo>
                  <a:lnTo>
                    <a:pt x="1252" y="2428"/>
                  </a:lnTo>
                  <a:lnTo>
                    <a:pt x="1244" y="2468"/>
                  </a:lnTo>
                  <a:lnTo>
                    <a:pt x="1245" y="2511"/>
                  </a:lnTo>
                  <a:lnTo>
                    <a:pt x="1256" y="2554"/>
                  </a:lnTo>
                  <a:lnTo>
                    <a:pt x="1264" y="2567"/>
                  </a:lnTo>
                  <a:lnTo>
                    <a:pt x="1276" y="2576"/>
                  </a:lnTo>
                  <a:lnTo>
                    <a:pt x="1289" y="2585"/>
                  </a:lnTo>
                  <a:lnTo>
                    <a:pt x="1303" y="2592"/>
                  </a:lnTo>
                  <a:lnTo>
                    <a:pt x="1296" y="2608"/>
                  </a:lnTo>
                  <a:lnTo>
                    <a:pt x="1287" y="2624"/>
                  </a:lnTo>
                  <a:lnTo>
                    <a:pt x="1278" y="2639"/>
                  </a:lnTo>
                  <a:lnTo>
                    <a:pt x="1265" y="2649"/>
                  </a:lnTo>
                  <a:lnTo>
                    <a:pt x="1238" y="2642"/>
                  </a:lnTo>
                  <a:lnTo>
                    <a:pt x="1213" y="2623"/>
                  </a:lnTo>
                  <a:lnTo>
                    <a:pt x="1191" y="2601"/>
                  </a:lnTo>
                  <a:lnTo>
                    <a:pt x="1170" y="2583"/>
                  </a:lnTo>
                  <a:lnTo>
                    <a:pt x="1153" y="2538"/>
                  </a:lnTo>
                  <a:lnTo>
                    <a:pt x="1146" y="2492"/>
                  </a:lnTo>
                  <a:lnTo>
                    <a:pt x="1149" y="2445"/>
                  </a:lnTo>
                  <a:lnTo>
                    <a:pt x="1159" y="2401"/>
                  </a:lnTo>
                  <a:lnTo>
                    <a:pt x="1187" y="2358"/>
                  </a:lnTo>
                  <a:lnTo>
                    <a:pt x="1222" y="2320"/>
                  </a:lnTo>
                  <a:lnTo>
                    <a:pt x="1265" y="2292"/>
                  </a:lnTo>
                  <a:lnTo>
                    <a:pt x="1313" y="2276"/>
                  </a:lnTo>
                  <a:lnTo>
                    <a:pt x="1347" y="2277"/>
                  </a:lnTo>
                  <a:lnTo>
                    <a:pt x="1377" y="2281"/>
                  </a:lnTo>
                  <a:lnTo>
                    <a:pt x="1405" y="2293"/>
                  </a:lnTo>
                  <a:lnTo>
                    <a:pt x="1428" y="2315"/>
                  </a:lnTo>
                  <a:close/>
                  <a:moveTo>
                    <a:pt x="1533" y="2209"/>
                  </a:moveTo>
                  <a:lnTo>
                    <a:pt x="1525" y="2225"/>
                  </a:lnTo>
                  <a:lnTo>
                    <a:pt x="1513" y="2243"/>
                  </a:lnTo>
                  <a:lnTo>
                    <a:pt x="1499" y="2261"/>
                  </a:lnTo>
                  <a:lnTo>
                    <a:pt x="1485" y="2276"/>
                  </a:lnTo>
                  <a:lnTo>
                    <a:pt x="1425" y="2256"/>
                  </a:lnTo>
                  <a:lnTo>
                    <a:pt x="1360" y="2243"/>
                  </a:lnTo>
                  <a:lnTo>
                    <a:pt x="1297" y="2244"/>
                  </a:lnTo>
                  <a:lnTo>
                    <a:pt x="1237" y="2266"/>
                  </a:lnTo>
                  <a:lnTo>
                    <a:pt x="1175" y="2317"/>
                  </a:lnTo>
                  <a:lnTo>
                    <a:pt x="1135" y="2380"/>
                  </a:lnTo>
                  <a:lnTo>
                    <a:pt x="1114" y="2453"/>
                  </a:lnTo>
                  <a:lnTo>
                    <a:pt x="1112" y="2535"/>
                  </a:lnTo>
                  <a:lnTo>
                    <a:pt x="1123" y="2572"/>
                  </a:lnTo>
                  <a:lnTo>
                    <a:pt x="1142" y="2609"/>
                  </a:lnTo>
                  <a:lnTo>
                    <a:pt x="1170" y="2642"/>
                  </a:lnTo>
                  <a:lnTo>
                    <a:pt x="1208" y="2668"/>
                  </a:lnTo>
                  <a:lnTo>
                    <a:pt x="1284" y="2697"/>
                  </a:lnTo>
                  <a:lnTo>
                    <a:pt x="1346" y="2697"/>
                  </a:lnTo>
                  <a:lnTo>
                    <a:pt x="1400" y="2683"/>
                  </a:lnTo>
                  <a:lnTo>
                    <a:pt x="1446" y="2655"/>
                  </a:lnTo>
                  <a:lnTo>
                    <a:pt x="1485" y="2611"/>
                  </a:lnTo>
                  <a:lnTo>
                    <a:pt x="1562" y="2516"/>
                  </a:lnTo>
                  <a:lnTo>
                    <a:pt x="1566" y="2590"/>
                  </a:lnTo>
                  <a:lnTo>
                    <a:pt x="1549" y="2664"/>
                  </a:lnTo>
                  <a:lnTo>
                    <a:pt x="1512" y="2731"/>
                  </a:lnTo>
                  <a:lnTo>
                    <a:pt x="1457" y="2784"/>
                  </a:lnTo>
                  <a:lnTo>
                    <a:pt x="1410" y="2802"/>
                  </a:lnTo>
                  <a:lnTo>
                    <a:pt x="1359" y="2812"/>
                  </a:lnTo>
                  <a:lnTo>
                    <a:pt x="1307" y="2815"/>
                  </a:lnTo>
                  <a:lnTo>
                    <a:pt x="1256" y="2812"/>
                  </a:lnTo>
                  <a:lnTo>
                    <a:pt x="1178" y="2774"/>
                  </a:lnTo>
                  <a:lnTo>
                    <a:pt x="1109" y="2720"/>
                  </a:lnTo>
                  <a:lnTo>
                    <a:pt x="1059" y="2649"/>
                  </a:lnTo>
                  <a:lnTo>
                    <a:pt x="1035" y="2564"/>
                  </a:lnTo>
                  <a:lnTo>
                    <a:pt x="1032" y="2456"/>
                  </a:lnTo>
                  <a:lnTo>
                    <a:pt x="1053" y="2352"/>
                  </a:lnTo>
                  <a:lnTo>
                    <a:pt x="1101" y="2261"/>
                  </a:lnTo>
                  <a:lnTo>
                    <a:pt x="1179" y="2190"/>
                  </a:lnTo>
                  <a:lnTo>
                    <a:pt x="1243" y="2153"/>
                  </a:lnTo>
                  <a:lnTo>
                    <a:pt x="1314" y="2132"/>
                  </a:lnTo>
                  <a:lnTo>
                    <a:pt x="1388" y="2130"/>
                  </a:lnTo>
                  <a:lnTo>
                    <a:pt x="1457" y="2152"/>
                  </a:lnTo>
                  <a:lnTo>
                    <a:pt x="1478" y="2161"/>
                  </a:lnTo>
                  <a:lnTo>
                    <a:pt x="1498" y="2173"/>
                  </a:lnTo>
                  <a:lnTo>
                    <a:pt x="1517" y="2190"/>
                  </a:lnTo>
                  <a:lnTo>
                    <a:pt x="1533" y="2209"/>
                  </a:lnTo>
                  <a:close/>
                  <a:moveTo>
                    <a:pt x="929" y="2372"/>
                  </a:moveTo>
                  <a:lnTo>
                    <a:pt x="917" y="2392"/>
                  </a:lnTo>
                  <a:lnTo>
                    <a:pt x="906" y="2409"/>
                  </a:lnTo>
                  <a:lnTo>
                    <a:pt x="894" y="2425"/>
                  </a:lnTo>
                  <a:lnTo>
                    <a:pt x="882" y="2439"/>
                  </a:lnTo>
                  <a:lnTo>
                    <a:pt x="845" y="2411"/>
                  </a:lnTo>
                  <a:lnTo>
                    <a:pt x="817" y="2372"/>
                  </a:lnTo>
                  <a:lnTo>
                    <a:pt x="801" y="2326"/>
                  </a:lnTo>
                  <a:lnTo>
                    <a:pt x="796" y="2276"/>
                  </a:lnTo>
                  <a:lnTo>
                    <a:pt x="807" y="2236"/>
                  </a:lnTo>
                  <a:lnTo>
                    <a:pt x="823" y="2198"/>
                  </a:lnTo>
                  <a:lnTo>
                    <a:pt x="846" y="2164"/>
                  </a:lnTo>
                  <a:lnTo>
                    <a:pt x="872" y="2133"/>
                  </a:lnTo>
                  <a:lnTo>
                    <a:pt x="897" y="2186"/>
                  </a:lnTo>
                  <a:lnTo>
                    <a:pt x="919" y="2245"/>
                  </a:lnTo>
                  <a:lnTo>
                    <a:pt x="933" y="2308"/>
                  </a:lnTo>
                  <a:lnTo>
                    <a:pt x="929" y="2372"/>
                  </a:lnTo>
                  <a:close/>
                  <a:moveTo>
                    <a:pt x="642" y="2171"/>
                  </a:moveTo>
                  <a:lnTo>
                    <a:pt x="627" y="2197"/>
                  </a:lnTo>
                  <a:lnTo>
                    <a:pt x="606" y="2215"/>
                  </a:lnTo>
                  <a:lnTo>
                    <a:pt x="583" y="2225"/>
                  </a:lnTo>
                  <a:lnTo>
                    <a:pt x="557" y="2228"/>
                  </a:lnTo>
                  <a:lnTo>
                    <a:pt x="498" y="2215"/>
                  </a:lnTo>
                  <a:lnTo>
                    <a:pt x="443" y="2186"/>
                  </a:lnTo>
                  <a:lnTo>
                    <a:pt x="400" y="2143"/>
                  </a:lnTo>
                  <a:lnTo>
                    <a:pt x="374" y="2086"/>
                  </a:lnTo>
                  <a:lnTo>
                    <a:pt x="365" y="2037"/>
                  </a:lnTo>
                  <a:lnTo>
                    <a:pt x="440" y="2056"/>
                  </a:lnTo>
                  <a:lnTo>
                    <a:pt x="517" y="2076"/>
                  </a:lnTo>
                  <a:lnTo>
                    <a:pt x="588" y="2110"/>
                  </a:lnTo>
                  <a:lnTo>
                    <a:pt x="642" y="2171"/>
                  </a:lnTo>
                  <a:close/>
                  <a:moveTo>
                    <a:pt x="709" y="2067"/>
                  </a:moveTo>
                  <a:lnTo>
                    <a:pt x="706" y="2085"/>
                  </a:lnTo>
                  <a:lnTo>
                    <a:pt x="699" y="2098"/>
                  </a:lnTo>
                  <a:lnTo>
                    <a:pt x="689" y="2111"/>
                  </a:lnTo>
                  <a:lnTo>
                    <a:pt x="681" y="2124"/>
                  </a:lnTo>
                  <a:lnTo>
                    <a:pt x="642" y="2124"/>
                  </a:lnTo>
                  <a:lnTo>
                    <a:pt x="617" y="2093"/>
                  </a:lnTo>
                  <a:lnTo>
                    <a:pt x="599" y="2059"/>
                  </a:lnTo>
                  <a:lnTo>
                    <a:pt x="588" y="2021"/>
                  </a:lnTo>
                  <a:lnTo>
                    <a:pt x="585" y="1980"/>
                  </a:lnTo>
                  <a:lnTo>
                    <a:pt x="594" y="1939"/>
                  </a:lnTo>
                  <a:lnTo>
                    <a:pt x="609" y="1902"/>
                  </a:lnTo>
                  <a:lnTo>
                    <a:pt x="631" y="1867"/>
                  </a:lnTo>
                  <a:lnTo>
                    <a:pt x="661" y="1837"/>
                  </a:lnTo>
                  <a:lnTo>
                    <a:pt x="687" y="1890"/>
                  </a:lnTo>
                  <a:lnTo>
                    <a:pt x="704" y="1948"/>
                  </a:lnTo>
                  <a:lnTo>
                    <a:pt x="711" y="2007"/>
                  </a:lnTo>
                  <a:lnTo>
                    <a:pt x="709" y="2067"/>
                  </a:lnTo>
                  <a:close/>
                  <a:moveTo>
                    <a:pt x="1782" y="1923"/>
                  </a:moveTo>
                  <a:lnTo>
                    <a:pt x="1744" y="1961"/>
                  </a:lnTo>
                  <a:lnTo>
                    <a:pt x="1735" y="1959"/>
                  </a:lnTo>
                  <a:lnTo>
                    <a:pt x="1725" y="1953"/>
                  </a:lnTo>
                  <a:lnTo>
                    <a:pt x="1714" y="1945"/>
                  </a:lnTo>
                  <a:lnTo>
                    <a:pt x="1706" y="1932"/>
                  </a:lnTo>
                  <a:lnTo>
                    <a:pt x="1692" y="1917"/>
                  </a:lnTo>
                  <a:lnTo>
                    <a:pt x="1677" y="1904"/>
                  </a:lnTo>
                  <a:lnTo>
                    <a:pt x="1662" y="1889"/>
                  </a:lnTo>
                  <a:lnTo>
                    <a:pt x="1648" y="1875"/>
                  </a:lnTo>
                  <a:lnTo>
                    <a:pt x="1642" y="1895"/>
                  </a:lnTo>
                  <a:lnTo>
                    <a:pt x="1647" y="1913"/>
                  </a:lnTo>
                  <a:lnTo>
                    <a:pt x="1658" y="1931"/>
                  </a:lnTo>
                  <a:lnTo>
                    <a:pt x="1668" y="1951"/>
                  </a:lnTo>
                  <a:lnTo>
                    <a:pt x="1715" y="1999"/>
                  </a:lnTo>
                  <a:lnTo>
                    <a:pt x="1712" y="2006"/>
                  </a:lnTo>
                  <a:lnTo>
                    <a:pt x="1705" y="2014"/>
                  </a:lnTo>
                  <a:lnTo>
                    <a:pt x="1695" y="2021"/>
                  </a:lnTo>
                  <a:lnTo>
                    <a:pt x="1687" y="2027"/>
                  </a:lnTo>
                  <a:lnTo>
                    <a:pt x="1675" y="2019"/>
                  </a:lnTo>
                  <a:lnTo>
                    <a:pt x="1669" y="2008"/>
                  </a:lnTo>
                  <a:lnTo>
                    <a:pt x="1663" y="1998"/>
                  </a:lnTo>
                  <a:lnTo>
                    <a:pt x="1658" y="1989"/>
                  </a:lnTo>
                  <a:lnTo>
                    <a:pt x="1628" y="1957"/>
                  </a:lnTo>
                  <a:lnTo>
                    <a:pt x="1592" y="1934"/>
                  </a:lnTo>
                  <a:lnTo>
                    <a:pt x="1565" y="1909"/>
                  </a:lnTo>
                  <a:lnTo>
                    <a:pt x="1562" y="1866"/>
                  </a:lnTo>
                  <a:lnTo>
                    <a:pt x="1563" y="1843"/>
                  </a:lnTo>
                  <a:lnTo>
                    <a:pt x="1565" y="1822"/>
                  </a:lnTo>
                  <a:lnTo>
                    <a:pt x="1570" y="1801"/>
                  </a:lnTo>
                  <a:lnTo>
                    <a:pt x="1582" y="1779"/>
                  </a:lnTo>
                  <a:lnTo>
                    <a:pt x="1636" y="1811"/>
                  </a:lnTo>
                  <a:lnTo>
                    <a:pt x="1693" y="1840"/>
                  </a:lnTo>
                  <a:lnTo>
                    <a:pt x="1744" y="1875"/>
                  </a:lnTo>
                  <a:lnTo>
                    <a:pt x="1782" y="1923"/>
                  </a:lnTo>
                  <a:close/>
                  <a:moveTo>
                    <a:pt x="1983" y="1989"/>
                  </a:moveTo>
                  <a:lnTo>
                    <a:pt x="1977" y="1990"/>
                  </a:lnTo>
                  <a:lnTo>
                    <a:pt x="1970" y="1994"/>
                  </a:lnTo>
                  <a:lnTo>
                    <a:pt x="1966" y="1994"/>
                  </a:lnTo>
                  <a:lnTo>
                    <a:pt x="1964" y="1989"/>
                  </a:lnTo>
                  <a:lnTo>
                    <a:pt x="2013" y="1933"/>
                  </a:lnTo>
                  <a:lnTo>
                    <a:pt x="2068" y="1877"/>
                  </a:lnTo>
                  <a:lnTo>
                    <a:pt x="2118" y="1817"/>
                  </a:lnTo>
                  <a:lnTo>
                    <a:pt x="2156" y="1750"/>
                  </a:lnTo>
                  <a:lnTo>
                    <a:pt x="2130" y="1823"/>
                  </a:lnTo>
                  <a:lnTo>
                    <a:pt x="2095" y="1892"/>
                  </a:lnTo>
                  <a:lnTo>
                    <a:pt x="2047" y="1949"/>
                  </a:lnTo>
                  <a:lnTo>
                    <a:pt x="1983" y="1989"/>
                  </a:lnTo>
                  <a:close/>
                  <a:moveTo>
                    <a:pt x="517" y="1847"/>
                  </a:moveTo>
                  <a:lnTo>
                    <a:pt x="516" y="1860"/>
                  </a:lnTo>
                  <a:lnTo>
                    <a:pt x="512" y="1872"/>
                  </a:lnTo>
                  <a:lnTo>
                    <a:pt x="506" y="1881"/>
                  </a:lnTo>
                  <a:lnTo>
                    <a:pt x="498" y="1885"/>
                  </a:lnTo>
                  <a:lnTo>
                    <a:pt x="467" y="1878"/>
                  </a:lnTo>
                  <a:lnTo>
                    <a:pt x="441" y="1860"/>
                  </a:lnTo>
                  <a:lnTo>
                    <a:pt x="423" y="1836"/>
                  </a:lnTo>
                  <a:lnTo>
                    <a:pt x="413" y="1807"/>
                  </a:lnTo>
                  <a:lnTo>
                    <a:pt x="417" y="1781"/>
                  </a:lnTo>
                  <a:lnTo>
                    <a:pt x="426" y="1756"/>
                  </a:lnTo>
                  <a:lnTo>
                    <a:pt x="437" y="1730"/>
                  </a:lnTo>
                  <a:lnTo>
                    <a:pt x="441" y="1703"/>
                  </a:lnTo>
                  <a:lnTo>
                    <a:pt x="476" y="1731"/>
                  </a:lnTo>
                  <a:lnTo>
                    <a:pt x="505" y="1764"/>
                  </a:lnTo>
                  <a:lnTo>
                    <a:pt x="521" y="1801"/>
                  </a:lnTo>
                  <a:lnTo>
                    <a:pt x="517" y="1847"/>
                  </a:lnTo>
                  <a:close/>
                  <a:moveTo>
                    <a:pt x="4340" y="1587"/>
                  </a:moveTo>
                  <a:lnTo>
                    <a:pt x="4411" y="1622"/>
                  </a:lnTo>
                  <a:lnTo>
                    <a:pt x="4482" y="1657"/>
                  </a:lnTo>
                  <a:lnTo>
                    <a:pt x="4551" y="1695"/>
                  </a:lnTo>
                  <a:lnTo>
                    <a:pt x="4618" y="1741"/>
                  </a:lnTo>
                  <a:lnTo>
                    <a:pt x="4675" y="1837"/>
                  </a:lnTo>
                  <a:lnTo>
                    <a:pt x="4543" y="1749"/>
                  </a:lnTo>
                  <a:lnTo>
                    <a:pt x="4403" y="1673"/>
                  </a:lnTo>
                  <a:lnTo>
                    <a:pt x="4256" y="1610"/>
                  </a:lnTo>
                  <a:lnTo>
                    <a:pt x="4101" y="1559"/>
                  </a:lnTo>
                  <a:lnTo>
                    <a:pt x="3887" y="1507"/>
                  </a:lnTo>
                  <a:lnTo>
                    <a:pt x="3667" y="1479"/>
                  </a:lnTo>
                  <a:lnTo>
                    <a:pt x="3443" y="1474"/>
                  </a:lnTo>
                  <a:lnTo>
                    <a:pt x="3219" y="1492"/>
                  </a:lnTo>
                  <a:lnTo>
                    <a:pt x="3020" y="1537"/>
                  </a:lnTo>
                  <a:lnTo>
                    <a:pt x="2826" y="1599"/>
                  </a:lnTo>
                  <a:lnTo>
                    <a:pt x="2640" y="1676"/>
                  </a:lnTo>
                  <a:lnTo>
                    <a:pt x="2463" y="1769"/>
                  </a:lnTo>
                  <a:lnTo>
                    <a:pt x="2427" y="1797"/>
                  </a:lnTo>
                  <a:lnTo>
                    <a:pt x="2391" y="1822"/>
                  </a:lnTo>
                  <a:lnTo>
                    <a:pt x="2355" y="1848"/>
                  </a:lnTo>
                  <a:lnTo>
                    <a:pt x="2319" y="1875"/>
                  </a:lnTo>
                  <a:lnTo>
                    <a:pt x="2327" y="1853"/>
                  </a:lnTo>
                  <a:lnTo>
                    <a:pt x="2338" y="1832"/>
                  </a:lnTo>
                  <a:lnTo>
                    <a:pt x="2348" y="1811"/>
                  </a:lnTo>
                  <a:lnTo>
                    <a:pt x="2357" y="1788"/>
                  </a:lnTo>
                  <a:lnTo>
                    <a:pt x="2366" y="1769"/>
                  </a:lnTo>
                  <a:lnTo>
                    <a:pt x="2489" y="1699"/>
                  </a:lnTo>
                  <a:lnTo>
                    <a:pt x="2612" y="1636"/>
                  </a:lnTo>
                  <a:lnTo>
                    <a:pt x="2737" y="1579"/>
                  </a:lnTo>
                  <a:lnTo>
                    <a:pt x="2865" y="1530"/>
                  </a:lnTo>
                  <a:lnTo>
                    <a:pt x="3134" y="1460"/>
                  </a:lnTo>
                  <a:lnTo>
                    <a:pt x="3418" y="1427"/>
                  </a:lnTo>
                  <a:lnTo>
                    <a:pt x="3705" y="1430"/>
                  </a:lnTo>
                  <a:lnTo>
                    <a:pt x="3986" y="1473"/>
                  </a:lnTo>
                  <a:lnTo>
                    <a:pt x="4074" y="1496"/>
                  </a:lnTo>
                  <a:lnTo>
                    <a:pt x="4163" y="1523"/>
                  </a:lnTo>
                  <a:lnTo>
                    <a:pt x="4253" y="1553"/>
                  </a:lnTo>
                  <a:lnTo>
                    <a:pt x="4340" y="1587"/>
                  </a:lnTo>
                  <a:close/>
                  <a:moveTo>
                    <a:pt x="2357" y="1397"/>
                  </a:moveTo>
                  <a:lnTo>
                    <a:pt x="2357" y="1406"/>
                  </a:lnTo>
                  <a:lnTo>
                    <a:pt x="2346" y="1400"/>
                  </a:lnTo>
                  <a:lnTo>
                    <a:pt x="2339" y="1395"/>
                  </a:lnTo>
                  <a:lnTo>
                    <a:pt x="2335" y="1388"/>
                  </a:lnTo>
                  <a:lnTo>
                    <a:pt x="2328" y="1377"/>
                  </a:lnTo>
                  <a:lnTo>
                    <a:pt x="2336" y="1379"/>
                  </a:lnTo>
                  <a:lnTo>
                    <a:pt x="2343" y="1383"/>
                  </a:lnTo>
                  <a:lnTo>
                    <a:pt x="2350" y="1390"/>
                  </a:lnTo>
                  <a:lnTo>
                    <a:pt x="2357" y="1397"/>
                  </a:lnTo>
                  <a:close/>
                  <a:moveTo>
                    <a:pt x="2405" y="1377"/>
                  </a:moveTo>
                  <a:lnTo>
                    <a:pt x="2404" y="1376"/>
                  </a:lnTo>
                  <a:lnTo>
                    <a:pt x="2400" y="1372"/>
                  </a:lnTo>
                  <a:lnTo>
                    <a:pt x="2397" y="1365"/>
                  </a:lnTo>
                  <a:lnTo>
                    <a:pt x="2395" y="1358"/>
                  </a:lnTo>
                  <a:lnTo>
                    <a:pt x="2400" y="1367"/>
                  </a:lnTo>
                  <a:lnTo>
                    <a:pt x="2405" y="1377"/>
                  </a:lnTo>
                  <a:close/>
                  <a:moveTo>
                    <a:pt x="1601" y="1358"/>
                  </a:moveTo>
                  <a:lnTo>
                    <a:pt x="1610" y="1404"/>
                  </a:lnTo>
                  <a:lnTo>
                    <a:pt x="1611" y="1452"/>
                  </a:lnTo>
                  <a:lnTo>
                    <a:pt x="1599" y="1495"/>
                  </a:lnTo>
                  <a:lnTo>
                    <a:pt x="1571" y="1530"/>
                  </a:lnTo>
                  <a:lnTo>
                    <a:pt x="1533" y="1559"/>
                  </a:lnTo>
                  <a:lnTo>
                    <a:pt x="1516" y="1558"/>
                  </a:lnTo>
                  <a:lnTo>
                    <a:pt x="1497" y="1560"/>
                  </a:lnTo>
                  <a:lnTo>
                    <a:pt x="1482" y="1558"/>
                  </a:lnTo>
                  <a:lnTo>
                    <a:pt x="1476" y="1540"/>
                  </a:lnTo>
                  <a:lnTo>
                    <a:pt x="1473" y="1497"/>
                  </a:lnTo>
                  <a:lnTo>
                    <a:pt x="1478" y="1456"/>
                  </a:lnTo>
                  <a:lnTo>
                    <a:pt x="1495" y="1419"/>
                  </a:lnTo>
                  <a:lnTo>
                    <a:pt x="1523" y="1386"/>
                  </a:lnTo>
                  <a:lnTo>
                    <a:pt x="1537" y="1378"/>
                  </a:lnTo>
                  <a:lnTo>
                    <a:pt x="1549" y="1369"/>
                  </a:lnTo>
                  <a:lnTo>
                    <a:pt x="1563" y="1361"/>
                  </a:lnTo>
                  <a:lnTo>
                    <a:pt x="1582" y="1358"/>
                  </a:lnTo>
                  <a:lnTo>
                    <a:pt x="1601" y="1358"/>
                  </a:lnTo>
                  <a:close/>
                  <a:moveTo>
                    <a:pt x="2472" y="1348"/>
                  </a:moveTo>
                  <a:lnTo>
                    <a:pt x="2466" y="1348"/>
                  </a:lnTo>
                  <a:lnTo>
                    <a:pt x="2463" y="1347"/>
                  </a:lnTo>
                  <a:lnTo>
                    <a:pt x="2459" y="1345"/>
                  </a:lnTo>
                  <a:lnTo>
                    <a:pt x="2453" y="1339"/>
                  </a:lnTo>
                  <a:lnTo>
                    <a:pt x="2463" y="1329"/>
                  </a:lnTo>
                  <a:lnTo>
                    <a:pt x="2467" y="1331"/>
                  </a:lnTo>
                  <a:lnTo>
                    <a:pt x="2467" y="1336"/>
                  </a:lnTo>
                  <a:lnTo>
                    <a:pt x="2468" y="1342"/>
                  </a:lnTo>
                  <a:lnTo>
                    <a:pt x="2472" y="1348"/>
                  </a:lnTo>
                  <a:close/>
                  <a:moveTo>
                    <a:pt x="2530" y="1329"/>
                  </a:moveTo>
                  <a:lnTo>
                    <a:pt x="2525" y="1329"/>
                  </a:lnTo>
                  <a:lnTo>
                    <a:pt x="2520" y="1329"/>
                  </a:lnTo>
                  <a:lnTo>
                    <a:pt x="2515" y="1328"/>
                  </a:lnTo>
                  <a:lnTo>
                    <a:pt x="2513" y="1324"/>
                  </a:lnTo>
                  <a:lnTo>
                    <a:pt x="2515" y="1318"/>
                  </a:lnTo>
                  <a:lnTo>
                    <a:pt x="2520" y="1310"/>
                  </a:lnTo>
                  <a:lnTo>
                    <a:pt x="2525" y="1320"/>
                  </a:lnTo>
                  <a:lnTo>
                    <a:pt x="2530" y="1329"/>
                  </a:lnTo>
                  <a:close/>
                  <a:moveTo>
                    <a:pt x="3621" y="1310"/>
                  </a:moveTo>
                  <a:lnTo>
                    <a:pt x="3629" y="1312"/>
                  </a:lnTo>
                  <a:lnTo>
                    <a:pt x="3635" y="1318"/>
                  </a:lnTo>
                  <a:lnTo>
                    <a:pt x="3639" y="1326"/>
                  </a:lnTo>
                  <a:lnTo>
                    <a:pt x="3640" y="1339"/>
                  </a:lnTo>
                  <a:lnTo>
                    <a:pt x="3631" y="1377"/>
                  </a:lnTo>
                  <a:lnTo>
                    <a:pt x="3565" y="1378"/>
                  </a:lnTo>
                  <a:lnTo>
                    <a:pt x="3496" y="1379"/>
                  </a:lnTo>
                  <a:lnTo>
                    <a:pt x="3425" y="1381"/>
                  </a:lnTo>
                  <a:lnTo>
                    <a:pt x="3353" y="1386"/>
                  </a:lnTo>
                  <a:lnTo>
                    <a:pt x="3352" y="1365"/>
                  </a:lnTo>
                  <a:lnTo>
                    <a:pt x="3351" y="1345"/>
                  </a:lnTo>
                  <a:lnTo>
                    <a:pt x="3353" y="1326"/>
                  </a:lnTo>
                  <a:lnTo>
                    <a:pt x="3363" y="1310"/>
                  </a:lnTo>
                  <a:lnTo>
                    <a:pt x="3389" y="1321"/>
                  </a:lnTo>
                  <a:lnTo>
                    <a:pt x="3422" y="1325"/>
                  </a:lnTo>
                  <a:lnTo>
                    <a:pt x="3456" y="1321"/>
                  </a:lnTo>
                  <a:lnTo>
                    <a:pt x="3488" y="1310"/>
                  </a:lnTo>
                  <a:lnTo>
                    <a:pt x="3488" y="1301"/>
                  </a:lnTo>
                  <a:lnTo>
                    <a:pt x="3520" y="1314"/>
                  </a:lnTo>
                  <a:lnTo>
                    <a:pt x="3555" y="1324"/>
                  </a:lnTo>
                  <a:lnTo>
                    <a:pt x="3590" y="1324"/>
                  </a:lnTo>
                  <a:lnTo>
                    <a:pt x="3621" y="1310"/>
                  </a:lnTo>
                  <a:close/>
                  <a:moveTo>
                    <a:pt x="2587" y="1291"/>
                  </a:moveTo>
                  <a:lnTo>
                    <a:pt x="2586" y="1292"/>
                  </a:lnTo>
                  <a:lnTo>
                    <a:pt x="2582" y="1294"/>
                  </a:lnTo>
                  <a:lnTo>
                    <a:pt x="2579" y="1295"/>
                  </a:lnTo>
                  <a:lnTo>
                    <a:pt x="2577" y="1291"/>
                  </a:lnTo>
                  <a:lnTo>
                    <a:pt x="2572" y="1290"/>
                  </a:lnTo>
                  <a:lnTo>
                    <a:pt x="2569" y="1285"/>
                  </a:lnTo>
                  <a:lnTo>
                    <a:pt x="2568" y="1280"/>
                  </a:lnTo>
                  <a:lnTo>
                    <a:pt x="2568" y="1272"/>
                  </a:lnTo>
                  <a:lnTo>
                    <a:pt x="2575" y="1274"/>
                  </a:lnTo>
                  <a:lnTo>
                    <a:pt x="2581" y="1278"/>
                  </a:lnTo>
                  <a:lnTo>
                    <a:pt x="2586" y="1284"/>
                  </a:lnTo>
                  <a:lnTo>
                    <a:pt x="2587" y="1291"/>
                  </a:lnTo>
                  <a:close/>
                  <a:moveTo>
                    <a:pt x="2281" y="1426"/>
                  </a:moveTo>
                  <a:lnTo>
                    <a:pt x="2326" y="1543"/>
                  </a:lnTo>
                  <a:lnTo>
                    <a:pt x="2335" y="1672"/>
                  </a:lnTo>
                  <a:lnTo>
                    <a:pt x="2309" y="1797"/>
                  </a:lnTo>
                  <a:lnTo>
                    <a:pt x="2252" y="1904"/>
                  </a:lnTo>
                  <a:lnTo>
                    <a:pt x="2204" y="1962"/>
                  </a:lnTo>
                  <a:lnTo>
                    <a:pt x="2150" y="2015"/>
                  </a:lnTo>
                  <a:lnTo>
                    <a:pt x="2086" y="2056"/>
                  </a:lnTo>
                  <a:lnTo>
                    <a:pt x="2013" y="2076"/>
                  </a:lnTo>
                  <a:lnTo>
                    <a:pt x="1983" y="2079"/>
                  </a:lnTo>
                  <a:lnTo>
                    <a:pt x="1955" y="2078"/>
                  </a:lnTo>
                  <a:lnTo>
                    <a:pt x="1926" y="2073"/>
                  </a:lnTo>
                  <a:lnTo>
                    <a:pt x="1897" y="2067"/>
                  </a:lnTo>
                  <a:lnTo>
                    <a:pt x="1927" y="2036"/>
                  </a:lnTo>
                  <a:lnTo>
                    <a:pt x="1967" y="2022"/>
                  </a:lnTo>
                  <a:lnTo>
                    <a:pt x="2011" y="2014"/>
                  </a:lnTo>
                  <a:lnTo>
                    <a:pt x="2051" y="1999"/>
                  </a:lnTo>
                  <a:lnTo>
                    <a:pt x="2127" y="1925"/>
                  </a:lnTo>
                  <a:lnTo>
                    <a:pt x="2173" y="1834"/>
                  </a:lnTo>
                  <a:lnTo>
                    <a:pt x="2194" y="1732"/>
                  </a:lnTo>
                  <a:lnTo>
                    <a:pt x="2194" y="1626"/>
                  </a:lnTo>
                  <a:lnTo>
                    <a:pt x="2187" y="1604"/>
                  </a:lnTo>
                  <a:lnTo>
                    <a:pt x="2180" y="1582"/>
                  </a:lnTo>
                  <a:lnTo>
                    <a:pt x="2173" y="1558"/>
                  </a:lnTo>
                  <a:lnTo>
                    <a:pt x="2165" y="1530"/>
                  </a:lnTo>
                  <a:lnTo>
                    <a:pt x="2126" y="1479"/>
                  </a:lnTo>
                  <a:lnTo>
                    <a:pt x="2079" y="1432"/>
                  </a:lnTo>
                  <a:lnTo>
                    <a:pt x="2025" y="1396"/>
                  </a:lnTo>
                  <a:lnTo>
                    <a:pt x="1964" y="1377"/>
                  </a:lnTo>
                  <a:lnTo>
                    <a:pt x="1911" y="1375"/>
                  </a:lnTo>
                  <a:lnTo>
                    <a:pt x="1857" y="1382"/>
                  </a:lnTo>
                  <a:lnTo>
                    <a:pt x="1805" y="1404"/>
                  </a:lnTo>
                  <a:lnTo>
                    <a:pt x="1763" y="1445"/>
                  </a:lnTo>
                  <a:lnTo>
                    <a:pt x="1761" y="1473"/>
                  </a:lnTo>
                  <a:lnTo>
                    <a:pt x="1767" y="1501"/>
                  </a:lnTo>
                  <a:lnTo>
                    <a:pt x="1778" y="1526"/>
                  </a:lnTo>
                  <a:lnTo>
                    <a:pt x="1792" y="1549"/>
                  </a:lnTo>
                  <a:lnTo>
                    <a:pt x="1840" y="1586"/>
                  </a:lnTo>
                  <a:lnTo>
                    <a:pt x="1896" y="1618"/>
                  </a:lnTo>
                  <a:lnTo>
                    <a:pt x="1937" y="1658"/>
                  </a:lnTo>
                  <a:lnTo>
                    <a:pt x="1935" y="1722"/>
                  </a:lnTo>
                  <a:lnTo>
                    <a:pt x="1909" y="1740"/>
                  </a:lnTo>
                  <a:lnTo>
                    <a:pt x="1877" y="1749"/>
                  </a:lnTo>
                  <a:lnTo>
                    <a:pt x="1842" y="1750"/>
                  </a:lnTo>
                  <a:lnTo>
                    <a:pt x="1812" y="1741"/>
                  </a:lnTo>
                  <a:lnTo>
                    <a:pt x="1767" y="1722"/>
                  </a:lnTo>
                  <a:lnTo>
                    <a:pt x="1724" y="1693"/>
                  </a:lnTo>
                  <a:lnTo>
                    <a:pt x="1686" y="1657"/>
                  </a:lnTo>
                  <a:lnTo>
                    <a:pt x="1658" y="1617"/>
                  </a:lnTo>
                  <a:lnTo>
                    <a:pt x="1650" y="1551"/>
                  </a:lnTo>
                  <a:lnTo>
                    <a:pt x="1656" y="1486"/>
                  </a:lnTo>
                  <a:lnTo>
                    <a:pt x="1679" y="1427"/>
                  </a:lnTo>
                  <a:lnTo>
                    <a:pt x="1725" y="1377"/>
                  </a:lnTo>
                  <a:lnTo>
                    <a:pt x="1798" y="1317"/>
                  </a:lnTo>
                  <a:lnTo>
                    <a:pt x="1882" y="1280"/>
                  </a:lnTo>
                  <a:lnTo>
                    <a:pt x="1976" y="1267"/>
                  </a:lnTo>
                  <a:lnTo>
                    <a:pt x="2070" y="1282"/>
                  </a:lnTo>
                  <a:lnTo>
                    <a:pt x="2128" y="1305"/>
                  </a:lnTo>
                  <a:lnTo>
                    <a:pt x="2186" y="1336"/>
                  </a:lnTo>
                  <a:lnTo>
                    <a:pt x="2238" y="1375"/>
                  </a:lnTo>
                  <a:lnTo>
                    <a:pt x="2281" y="1426"/>
                  </a:lnTo>
                  <a:close/>
                  <a:moveTo>
                    <a:pt x="1514" y="1339"/>
                  </a:moveTo>
                  <a:lnTo>
                    <a:pt x="1499" y="1351"/>
                  </a:lnTo>
                  <a:lnTo>
                    <a:pt x="1484" y="1361"/>
                  </a:lnTo>
                  <a:lnTo>
                    <a:pt x="1467" y="1366"/>
                  </a:lnTo>
                  <a:lnTo>
                    <a:pt x="1447" y="1367"/>
                  </a:lnTo>
                  <a:lnTo>
                    <a:pt x="1418" y="1359"/>
                  </a:lnTo>
                  <a:lnTo>
                    <a:pt x="1387" y="1344"/>
                  </a:lnTo>
                  <a:lnTo>
                    <a:pt x="1360" y="1322"/>
                  </a:lnTo>
                  <a:lnTo>
                    <a:pt x="1341" y="1291"/>
                  </a:lnTo>
                  <a:lnTo>
                    <a:pt x="1339" y="1280"/>
                  </a:lnTo>
                  <a:lnTo>
                    <a:pt x="1345" y="1273"/>
                  </a:lnTo>
                  <a:lnTo>
                    <a:pt x="1353" y="1268"/>
                  </a:lnTo>
                  <a:lnTo>
                    <a:pt x="1360" y="1263"/>
                  </a:lnTo>
                  <a:lnTo>
                    <a:pt x="1405" y="1267"/>
                  </a:lnTo>
                  <a:lnTo>
                    <a:pt x="1448" y="1280"/>
                  </a:lnTo>
                  <a:lnTo>
                    <a:pt x="1486" y="1303"/>
                  </a:lnTo>
                  <a:lnTo>
                    <a:pt x="1514" y="1339"/>
                  </a:lnTo>
                  <a:close/>
                  <a:moveTo>
                    <a:pt x="2655" y="1272"/>
                  </a:moveTo>
                  <a:lnTo>
                    <a:pt x="2645" y="1272"/>
                  </a:lnTo>
                  <a:lnTo>
                    <a:pt x="2635" y="1272"/>
                  </a:lnTo>
                  <a:lnTo>
                    <a:pt x="2635" y="1263"/>
                  </a:lnTo>
                  <a:lnTo>
                    <a:pt x="2635" y="1253"/>
                  </a:lnTo>
                  <a:lnTo>
                    <a:pt x="2641" y="1254"/>
                  </a:lnTo>
                  <a:lnTo>
                    <a:pt x="2645" y="1259"/>
                  </a:lnTo>
                  <a:lnTo>
                    <a:pt x="2648" y="1265"/>
                  </a:lnTo>
                  <a:lnTo>
                    <a:pt x="2655" y="1272"/>
                  </a:lnTo>
                  <a:close/>
                  <a:moveTo>
                    <a:pt x="2702" y="1234"/>
                  </a:moveTo>
                  <a:lnTo>
                    <a:pt x="2702" y="1244"/>
                  </a:lnTo>
                  <a:lnTo>
                    <a:pt x="2693" y="1244"/>
                  </a:lnTo>
                  <a:lnTo>
                    <a:pt x="2693" y="1225"/>
                  </a:lnTo>
                  <a:lnTo>
                    <a:pt x="2697" y="1229"/>
                  </a:lnTo>
                  <a:lnTo>
                    <a:pt x="2702" y="1234"/>
                  </a:lnTo>
                  <a:close/>
                  <a:moveTo>
                    <a:pt x="1859" y="1253"/>
                  </a:moveTo>
                  <a:lnTo>
                    <a:pt x="1806" y="1285"/>
                  </a:lnTo>
                  <a:lnTo>
                    <a:pt x="1750" y="1314"/>
                  </a:lnTo>
                  <a:lnTo>
                    <a:pt x="1696" y="1348"/>
                  </a:lnTo>
                  <a:lnTo>
                    <a:pt x="1648" y="1397"/>
                  </a:lnTo>
                  <a:lnTo>
                    <a:pt x="1641" y="1386"/>
                  </a:lnTo>
                  <a:lnTo>
                    <a:pt x="1635" y="1372"/>
                  </a:lnTo>
                  <a:lnTo>
                    <a:pt x="1630" y="1355"/>
                  </a:lnTo>
                  <a:lnTo>
                    <a:pt x="1629" y="1339"/>
                  </a:lnTo>
                  <a:lnTo>
                    <a:pt x="1674" y="1311"/>
                  </a:lnTo>
                  <a:lnTo>
                    <a:pt x="1719" y="1285"/>
                  </a:lnTo>
                  <a:lnTo>
                    <a:pt x="1763" y="1257"/>
                  </a:lnTo>
                  <a:lnTo>
                    <a:pt x="1802" y="1225"/>
                  </a:lnTo>
                  <a:lnTo>
                    <a:pt x="1816" y="1233"/>
                  </a:lnTo>
                  <a:lnTo>
                    <a:pt x="1831" y="1243"/>
                  </a:lnTo>
                  <a:lnTo>
                    <a:pt x="1844" y="1250"/>
                  </a:lnTo>
                  <a:lnTo>
                    <a:pt x="1859" y="1253"/>
                  </a:lnTo>
                  <a:close/>
                  <a:moveTo>
                    <a:pt x="2137" y="1253"/>
                  </a:moveTo>
                  <a:lnTo>
                    <a:pt x="2115" y="1260"/>
                  </a:lnTo>
                  <a:lnTo>
                    <a:pt x="2093" y="1259"/>
                  </a:lnTo>
                  <a:lnTo>
                    <a:pt x="2072" y="1252"/>
                  </a:lnTo>
                  <a:lnTo>
                    <a:pt x="2051" y="1244"/>
                  </a:lnTo>
                  <a:lnTo>
                    <a:pt x="2051" y="1236"/>
                  </a:lnTo>
                  <a:lnTo>
                    <a:pt x="2052" y="1229"/>
                  </a:lnTo>
                  <a:lnTo>
                    <a:pt x="2055" y="1221"/>
                  </a:lnTo>
                  <a:lnTo>
                    <a:pt x="2060" y="1215"/>
                  </a:lnTo>
                  <a:lnTo>
                    <a:pt x="2081" y="1220"/>
                  </a:lnTo>
                  <a:lnTo>
                    <a:pt x="2099" y="1234"/>
                  </a:lnTo>
                  <a:lnTo>
                    <a:pt x="2117" y="1247"/>
                  </a:lnTo>
                  <a:lnTo>
                    <a:pt x="2137" y="1253"/>
                  </a:lnTo>
                  <a:close/>
                  <a:moveTo>
                    <a:pt x="2750" y="1215"/>
                  </a:moveTo>
                  <a:lnTo>
                    <a:pt x="2745" y="1215"/>
                  </a:lnTo>
                  <a:lnTo>
                    <a:pt x="2741" y="1214"/>
                  </a:lnTo>
                  <a:lnTo>
                    <a:pt x="2740" y="1211"/>
                  </a:lnTo>
                  <a:lnTo>
                    <a:pt x="2740" y="1205"/>
                  </a:lnTo>
                  <a:lnTo>
                    <a:pt x="2742" y="1201"/>
                  </a:lnTo>
                  <a:lnTo>
                    <a:pt x="2746" y="1202"/>
                  </a:lnTo>
                  <a:lnTo>
                    <a:pt x="2749" y="1208"/>
                  </a:lnTo>
                  <a:lnTo>
                    <a:pt x="2750" y="1215"/>
                  </a:lnTo>
                  <a:close/>
                  <a:moveTo>
                    <a:pt x="1725" y="1138"/>
                  </a:moveTo>
                  <a:lnTo>
                    <a:pt x="1706" y="1172"/>
                  </a:lnTo>
                  <a:lnTo>
                    <a:pt x="1678" y="1200"/>
                  </a:lnTo>
                  <a:lnTo>
                    <a:pt x="1645" y="1221"/>
                  </a:lnTo>
                  <a:lnTo>
                    <a:pt x="1610" y="1234"/>
                  </a:lnTo>
                  <a:lnTo>
                    <a:pt x="1552" y="1225"/>
                  </a:lnTo>
                  <a:lnTo>
                    <a:pt x="1558" y="1196"/>
                  </a:lnTo>
                  <a:lnTo>
                    <a:pt x="1575" y="1170"/>
                  </a:lnTo>
                  <a:lnTo>
                    <a:pt x="1597" y="1146"/>
                  </a:lnTo>
                  <a:lnTo>
                    <a:pt x="1620" y="1128"/>
                  </a:lnTo>
                  <a:lnTo>
                    <a:pt x="1644" y="1122"/>
                  </a:lnTo>
                  <a:lnTo>
                    <a:pt x="1672" y="1119"/>
                  </a:lnTo>
                  <a:lnTo>
                    <a:pt x="1700" y="1123"/>
                  </a:lnTo>
                  <a:lnTo>
                    <a:pt x="1725" y="1138"/>
                  </a:lnTo>
                  <a:close/>
                  <a:moveTo>
                    <a:pt x="2051" y="1128"/>
                  </a:moveTo>
                  <a:lnTo>
                    <a:pt x="2049" y="1157"/>
                  </a:lnTo>
                  <a:lnTo>
                    <a:pt x="2042" y="1183"/>
                  </a:lnTo>
                  <a:lnTo>
                    <a:pt x="2031" y="1207"/>
                  </a:lnTo>
                  <a:lnTo>
                    <a:pt x="2013" y="1225"/>
                  </a:lnTo>
                  <a:lnTo>
                    <a:pt x="1977" y="1227"/>
                  </a:lnTo>
                  <a:lnTo>
                    <a:pt x="1942" y="1220"/>
                  </a:lnTo>
                  <a:lnTo>
                    <a:pt x="1909" y="1210"/>
                  </a:lnTo>
                  <a:lnTo>
                    <a:pt x="1878" y="1196"/>
                  </a:lnTo>
                  <a:lnTo>
                    <a:pt x="1888" y="1147"/>
                  </a:lnTo>
                  <a:lnTo>
                    <a:pt x="1912" y="1124"/>
                  </a:lnTo>
                  <a:lnTo>
                    <a:pt x="1943" y="1110"/>
                  </a:lnTo>
                  <a:lnTo>
                    <a:pt x="1977" y="1106"/>
                  </a:lnTo>
                  <a:lnTo>
                    <a:pt x="2013" y="1109"/>
                  </a:lnTo>
                  <a:lnTo>
                    <a:pt x="2021" y="1111"/>
                  </a:lnTo>
                  <a:lnTo>
                    <a:pt x="2032" y="1116"/>
                  </a:lnTo>
                  <a:lnTo>
                    <a:pt x="2042" y="1122"/>
                  </a:lnTo>
                  <a:lnTo>
                    <a:pt x="2051" y="1128"/>
                  </a:lnTo>
                  <a:close/>
                  <a:moveTo>
                    <a:pt x="2702" y="1081"/>
                  </a:moveTo>
                  <a:lnTo>
                    <a:pt x="2746" y="1115"/>
                  </a:lnTo>
                  <a:lnTo>
                    <a:pt x="2779" y="1155"/>
                  </a:lnTo>
                  <a:lnTo>
                    <a:pt x="2808" y="1199"/>
                  </a:lnTo>
                  <a:lnTo>
                    <a:pt x="2837" y="1244"/>
                  </a:lnTo>
                  <a:lnTo>
                    <a:pt x="2854" y="1287"/>
                  </a:lnTo>
                  <a:lnTo>
                    <a:pt x="2871" y="1330"/>
                  </a:lnTo>
                  <a:lnTo>
                    <a:pt x="2883" y="1377"/>
                  </a:lnTo>
                  <a:lnTo>
                    <a:pt x="2884" y="1426"/>
                  </a:lnTo>
                  <a:lnTo>
                    <a:pt x="2875" y="1430"/>
                  </a:lnTo>
                  <a:lnTo>
                    <a:pt x="2865" y="1435"/>
                  </a:lnTo>
                  <a:lnTo>
                    <a:pt x="2855" y="1379"/>
                  </a:lnTo>
                  <a:lnTo>
                    <a:pt x="2837" y="1328"/>
                  </a:lnTo>
                  <a:lnTo>
                    <a:pt x="2811" y="1283"/>
                  </a:lnTo>
                  <a:lnTo>
                    <a:pt x="2778" y="1244"/>
                  </a:lnTo>
                  <a:lnTo>
                    <a:pt x="2771" y="1252"/>
                  </a:lnTo>
                  <a:lnTo>
                    <a:pt x="2773" y="1264"/>
                  </a:lnTo>
                  <a:lnTo>
                    <a:pt x="2781" y="1277"/>
                  </a:lnTo>
                  <a:lnTo>
                    <a:pt x="2788" y="1291"/>
                  </a:lnTo>
                  <a:lnTo>
                    <a:pt x="2808" y="1335"/>
                  </a:lnTo>
                  <a:lnTo>
                    <a:pt x="2823" y="1377"/>
                  </a:lnTo>
                  <a:lnTo>
                    <a:pt x="2832" y="1420"/>
                  </a:lnTo>
                  <a:lnTo>
                    <a:pt x="2837" y="1464"/>
                  </a:lnTo>
                  <a:lnTo>
                    <a:pt x="2835" y="1470"/>
                  </a:lnTo>
                  <a:lnTo>
                    <a:pt x="2830" y="1476"/>
                  </a:lnTo>
                  <a:lnTo>
                    <a:pt x="2824" y="1481"/>
                  </a:lnTo>
                  <a:lnTo>
                    <a:pt x="2817" y="1483"/>
                  </a:lnTo>
                  <a:lnTo>
                    <a:pt x="2802" y="1420"/>
                  </a:lnTo>
                  <a:lnTo>
                    <a:pt x="2784" y="1361"/>
                  </a:lnTo>
                  <a:lnTo>
                    <a:pt x="2757" y="1305"/>
                  </a:lnTo>
                  <a:lnTo>
                    <a:pt x="2721" y="1253"/>
                  </a:lnTo>
                  <a:lnTo>
                    <a:pt x="2720" y="1253"/>
                  </a:lnTo>
                  <a:lnTo>
                    <a:pt x="2716" y="1254"/>
                  </a:lnTo>
                  <a:lnTo>
                    <a:pt x="2713" y="1257"/>
                  </a:lnTo>
                  <a:lnTo>
                    <a:pt x="2712" y="1263"/>
                  </a:lnTo>
                  <a:lnTo>
                    <a:pt x="2734" y="1320"/>
                  </a:lnTo>
                  <a:lnTo>
                    <a:pt x="2757" y="1379"/>
                  </a:lnTo>
                  <a:lnTo>
                    <a:pt x="2776" y="1439"/>
                  </a:lnTo>
                  <a:lnTo>
                    <a:pt x="2788" y="1502"/>
                  </a:lnTo>
                  <a:lnTo>
                    <a:pt x="2781" y="1503"/>
                  </a:lnTo>
                  <a:lnTo>
                    <a:pt x="2773" y="1507"/>
                  </a:lnTo>
                  <a:lnTo>
                    <a:pt x="2763" y="1510"/>
                  </a:lnTo>
                  <a:lnTo>
                    <a:pt x="2750" y="1511"/>
                  </a:lnTo>
                  <a:lnTo>
                    <a:pt x="2746" y="1488"/>
                  </a:lnTo>
                  <a:lnTo>
                    <a:pt x="2746" y="1464"/>
                  </a:lnTo>
                  <a:lnTo>
                    <a:pt x="2745" y="1438"/>
                  </a:lnTo>
                  <a:lnTo>
                    <a:pt x="2740" y="1416"/>
                  </a:lnTo>
                  <a:lnTo>
                    <a:pt x="2728" y="1384"/>
                  </a:lnTo>
                  <a:lnTo>
                    <a:pt x="2713" y="1349"/>
                  </a:lnTo>
                  <a:lnTo>
                    <a:pt x="2694" y="1318"/>
                  </a:lnTo>
                  <a:lnTo>
                    <a:pt x="2664" y="1291"/>
                  </a:lnTo>
                  <a:lnTo>
                    <a:pt x="2658" y="1306"/>
                  </a:lnTo>
                  <a:lnTo>
                    <a:pt x="2663" y="1320"/>
                  </a:lnTo>
                  <a:lnTo>
                    <a:pt x="2674" y="1335"/>
                  </a:lnTo>
                  <a:lnTo>
                    <a:pt x="2683" y="1348"/>
                  </a:lnTo>
                  <a:lnTo>
                    <a:pt x="2699" y="1391"/>
                  </a:lnTo>
                  <a:lnTo>
                    <a:pt x="2714" y="1431"/>
                  </a:lnTo>
                  <a:lnTo>
                    <a:pt x="2727" y="1474"/>
                  </a:lnTo>
                  <a:lnTo>
                    <a:pt x="2731" y="1521"/>
                  </a:lnTo>
                  <a:lnTo>
                    <a:pt x="2719" y="1528"/>
                  </a:lnTo>
                  <a:lnTo>
                    <a:pt x="2712" y="1532"/>
                  </a:lnTo>
                  <a:lnTo>
                    <a:pt x="2704" y="1534"/>
                  </a:lnTo>
                  <a:lnTo>
                    <a:pt x="2693" y="1530"/>
                  </a:lnTo>
                  <a:lnTo>
                    <a:pt x="2687" y="1476"/>
                  </a:lnTo>
                  <a:lnTo>
                    <a:pt x="2675" y="1427"/>
                  </a:lnTo>
                  <a:lnTo>
                    <a:pt x="2656" y="1378"/>
                  </a:lnTo>
                  <a:lnTo>
                    <a:pt x="2635" y="1329"/>
                  </a:lnTo>
                  <a:lnTo>
                    <a:pt x="2628" y="1327"/>
                  </a:lnTo>
                  <a:lnTo>
                    <a:pt x="2621" y="1321"/>
                  </a:lnTo>
                  <a:lnTo>
                    <a:pt x="2613" y="1318"/>
                  </a:lnTo>
                  <a:lnTo>
                    <a:pt x="2606" y="1320"/>
                  </a:lnTo>
                  <a:lnTo>
                    <a:pt x="2604" y="1332"/>
                  </a:lnTo>
                  <a:lnTo>
                    <a:pt x="2609" y="1344"/>
                  </a:lnTo>
                  <a:lnTo>
                    <a:pt x="2617" y="1355"/>
                  </a:lnTo>
                  <a:lnTo>
                    <a:pt x="2626" y="1367"/>
                  </a:lnTo>
                  <a:lnTo>
                    <a:pt x="2639" y="1411"/>
                  </a:lnTo>
                  <a:lnTo>
                    <a:pt x="2648" y="1454"/>
                  </a:lnTo>
                  <a:lnTo>
                    <a:pt x="2657" y="1497"/>
                  </a:lnTo>
                  <a:lnTo>
                    <a:pt x="2664" y="1540"/>
                  </a:lnTo>
                  <a:lnTo>
                    <a:pt x="2657" y="1547"/>
                  </a:lnTo>
                  <a:lnTo>
                    <a:pt x="2648" y="1553"/>
                  </a:lnTo>
                  <a:lnTo>
                    <a:pt x="2639" y="1558"/>
                  </a:lnTo>
                  <a:lnTo>
                    <a:pt x="2626" y="1559"/>
                  </a:lnTo>
                  <a:lnTo>
                    <a:pt x="2625" y="1510"/>
                  </a:lnTo>
                  <a:lnTo>
                    <a:pt x="2612" y="1464"/>
                  </a:lnTo>
                  <a:lnTo>
                    <a:pt x="2594" y="1416"/>
                  </a:lnTo>
                  <a:lnTo>
                    <a:pt x="2577" y="1367"/>
                  </a:lnTo>
                  <a:lnTo>
                    <a:pt x="2571" y="1361"/>
                  </a:lnTo>
                  <a:lnTo>
                    <a:pt x="2563" y="1356"/>
                  </a:lnTo>
                  <a:lnTo>
                    <a:pt x="2556" y="1355"/>
                  </a:lnTo>
                  <a:lnTo>
                    <a:pt x="2549" y="1358"/>
                  </a:lnTo>
                  <a:lnTo>
                    <a:pt x="2543" y="1378"/>
                  </a:lnTo>
                  <a:lnTo>
                    <a:pt x="2553" y="1397"/>
                  </a:lnTo>
                  <a:lnTo>
                    <a:pt x="2567" y="1415"/>
                  </a:lnTo>
                  <a:lnTo>
                    <a:pt x="2577" y="1435"/>
                  </a:lnTo>
                  <a:lnTo>
                    <a:pt x="2596" y="1568"/>
                  </a:lnTo>
                  <a:lnTo>
                    <a:pt x="2582" y="1578"/>
                  </a:lnTo>
                  <a:lnTo>
                    <a:pt x="2568" y="1587"/>
                  </a:lnTo>
                  <a:lnTo>
                    <a:pt x="2563" y="1570"/>
                  </a:lnTo>
                  <a:lnTo>
                    <a:pt x="2563" y="1548"/>
                  </a:lnTo>
                  <a:lnTo>
                    <a:pt x="2562" y="1525"/>
                  </a:lnTo>
                  <a:lnTo>
                    <a:pt x="2558" y="1502"/>
                  </a:lnTo>
                  <a:lnTo>
                    <a:pt x="2550" y="1466"/>
                  </a:lnTo>
                  <a:lnTo>
                    <a:pt x="2537" y="1432"/>
                  </a:lnTo>
                  <a:lnTo>
                    <a:pt x="2521" y="1402"/>
                  </a:lnTo>
                  <a:lnTo>
                    <a:pt x="2501" y="1377"/>
                  </a:lnTo>
                  <a:lnTo>
                    <a:pt x="2496" y="1374"/>
                  </a:lnTo>
                  <a:lnTo>
                    <a:pt x="2491" y="1374"/>
                  </a:lnTo>
                  <a:lnTo>
                    <a:pt x="2487" y="1376"/>
                  </a:lnTo>
                  <a:lnTo>
                    <a:pt x="2482" y="1377"/>
                  </a:lnTo>
                  <a:lnTo>
                    <a:pt x="2502" y="1429"/>
                  </a:lnTo>
                  <a:lnTo>
                    <a:pt x="2518" y="1484"/>
                  </a:lnTo>
                  <a:lnTo>
                    <a:pt x="2531" y="1540"/>
                  </a:lnTo>
                  <a:lnTo>
                    <a:pt x="2539" y="1597"/>
                  </a:lnTo>
                  <a:lnTo>
                    <a:pt x="2532" y="1604"/>
                  </a:lnTo>
                  <a:lnTo>
                    <a:pt x="2523" y="1611"/>
                  </a:lnTo>
                  <a:lnTo>
                    <a:pt x="2514" y="1615"/>
                  </a:lnTo>
                  <a:lnTo>
                    <a:pt x="2501" y="1617"/>
                  </a:lnTo>
                  <a:lnTo>
                    <a:pt x="2494" y="1581"/>
                  </a:lnTo>
                  <a:lnTo>
                    <a:pt x="2486" y="1546"/>
                  </a:lnTo>
                  <a:lnTo>
                    <a:pt x="2480" y="1513"/>
                  </a:lnTo>
                  <a:lnTo>
                    <a:pt x="2472" y="1483"/>
                  </a:lnTo>
                  <a:lnTo>
                    <a:pt x="2462" y="1461"/>
                  </a:lnTo>
                  <a:lnTo>
                    <a:pt x="2456" y="1441"/>
                  </a:lnTo>
                  <a:lnTo>
                    <a:pt x="2449" y="1426"/>
                  </a:lnTo>
                  <a:lnTo>
                    <a:pt x="2434" y="1416"/>
                  </a:lnTo>
                  <a:lnTo>
                    <a:pt x="2428" y="1436"/>
                  </a:lnTo>
                  <a:lnTo>
                    <a:pt x="2432" y="1454"/>
                  </a:lnTo>
                  <a:lnTo>
                    <a:pt x="2443" y="1472"/>
                  </a:lnTo>
                  <a:lnTo>
                    <a:pt x="2453" y="1492"/>
                  </a:lnTo>
                  <a:lnTo>
                    <a:pt x="2460" y="1526"/>
                  </a:lnTo>
                  <a:lnTo>
                    <a:pt x="2466" y="1559"/>
                  </a:lnTo>
                  <a:lnTo>
                    <a:pt x="2470" y="1592"/>
                  </a:lnTo>
                  <a:lnTo>
                    <a:pt x="2472" y="1626"/>
                  </a:lnTo>
                  <a:lnTo>
                    <a:pt x="2458" y="1636"/>
                  </a:lnTo>
                  <a:lnTo>
                    <a:pt x="2444" y="1646"/>
                  </a:lnTo>
                  <a:lnTo>
                    <a:pt x="2435" y="1588"/>
                  </a:lnTo>
                  <a:lnTo>
                    <a:pt x="2425" y="1531"/>
                  </a:lnTo>
                  <a:lnTo>
                    <a:pt x="2406" y="1477"/>
                  </a:lnTo>
                  <a:lnTo>
                    <a:pt x="2376" y="1426"/>
                  </a:lnTo>
                  <a:lnTo>
                    <a:pt x="2371" y="1427"/>
                  </a:lnTo>
                  <a:lnTo>
                    <a:pt x="2368" y="1430"/>
                  </a:lnTo>
                  <a:lnTo>
                    <a:pt x="2366" y="1433"/>
                  </a:lnTo>
                  <a:lnTo>
                    <a:pt x="2366" y="1435"/>
                  </a:lnTo>
                  <a:lnTo>
                    <a:pt x="2381" y="1491"/>
                  </a:lnTo>
                  <a:lnTo>
                    <a:pt x="2394" y="1545"/>
                  </a:lnTo>
                  <a:lnTo>
                    <a:pt x="2406" y="1599"/>
                  </a:lnTo>
                  <a:lnTo>
                    <a:pt x="2415" y="1655"/>
                  </a:lnTo>
                  <a:lnTo>
                    <a:pt x="2406" y="1661"/>
                  </a:lnTo>
                  <a:lnTo>
                    <a:pt x="2395" y="1669"/>
                  </a:lnTo>
                  <a:lnTo>
                    <a:pt x="2386" y="1676"/>
                  </a:lnTo>
                  <a:lnTo>
                    <a:pt x="2376" y="1684"/>
                  </a:lnTo>
                  <a:lnTo>
                    <a:pt x="2380" y="1619"/>
                  </a:lnTo>
                  <a:lnTo>
                    <a:pt x="2375" y="1557"/>
                  </a:lnTo>
                  <a:lnTo>
                    <a:pt x="2361" y="1497"/>
                  </a:lnTo>
                  <a:lnTo>
                    <a:pt x="2338" y="1445"/>
                  </a:lnTo>
                  <a:lnTo>
                    <a:pt x="2306" y="1400"/>
                  </a:lnTo>
                  <a:lnTo>
                    <a:pt x="2267" y="1357"/>
                  </a:lnTo>
                  <a:lnTo>
                    <a:pt x="2223" y="1319"/>
                  </a:lnTo>
                  <a:lnTo>
                    <a:pt x="2175" y="1291"/>
                  </a:lnTo>
                  <a:lnTo>
                    <a:pt x="2283" y="1221"/>
                  </a:lnTo>
                  <a:lnTo>
                    <a:pt x="2393" y="1160"/>
                  </a:lnTo>
                  <a:lnTo>
                    <a:pt x="2506" y="1108"/>
                  </a:lnTo>
                  <a:lnTo>
                    <a:pt x="2626" y="1071"/>
                  </a:lnTo>
                  <a:lnTo>
                    <a:pt x="2647" y="1072"/>
                  </a:lnTo>
                  <a:lnTo>
                    <a:pt x="2667" y="1076"/>
                  </a:lnTo>
                  <a:lnTo>
                    <a:pt x="2686" y="1080"/>
                  </a:lnTo>
                  <a:lnTo>
                    <a:pt x="2702" y="1081"/>
                  </a:lnTo>
                  <a:close/>
                  <a:moveTo>
                    <a:pt x="1725" y="1100"/>
                  </a:moveTo>
                  <a:lnTo>
                    <a:pt x="1693" y="1088"/>
                  </a:lnTo>
                  <a:lnTo>
                    <a:pt x="1657" y="1090"/>
                  </a:lnTo>
                  <a:lnTo>
                    <a:pt x="1619" y="1100"/>
                  </a:lnTo>
                  <a:lnTo>
                    <a:pt x="1582" y="1109"/>
                  </a:lnTo>
                  <a:lnTo>
                    <a:pt x="1561" y="1092"/>
                  </a:lnTo>
                  <a:lnTo>
                    <a:pt x="1551" y="1070"/>
                  </a:lnTo>
                  <a:lnTo>
                    <a:pt x="1548" y="1046"/>
                  </a:lnTo>
                  <a:lnTo>
                    <a:pt x="1543" y="1024"/>
                  </a:lnTo>
                  <a:lnTo>
                    <a:pt x="1549" y="1009"/>
                  </a:lnTo>
                  <a:lnTo>
                    <a:pt x="1552" y="996"/>
                  </a:lnTo>
                  <a:lnTo>
                    <a:pt x="1556" y="984"/>
                  </a:lnTo>
                  <a:lnTo>
                    <a:pt x="1562" y="976"/>
                  </a:lnTo>
                  <a:lnTo>
                    <a:pt x="1614" y="985"/>
                  </a:lnTo>
                  <a:lnTo>
                    <a:pt x="1661" y="1013"/>
                  </a:lnTo>
                  <a:lnTo>
                    <a:pt x="1700" y="1052"/>
                  </a:lnTo>
                  <a:lnTo>
                    <a:pt x="1725" y="1100"/>
                  </a:lnTo>
                  <a:close/>
                  <a:moveTo>
                    <a:pt x="2041" y="1024"/>
                  </a:moveTo>
                  <a:lnTo>
                    <a:pt x="2047" y="1032"/>
                  </a:lnTo>
                  <a:lnTo>
                    <a:pt x="2049" y="1044"/>
                  </a:lnTo>
                  <a:lnTo>
                    <a:pt x="2047" y="1057"/>
                  </a:lnTo>
                  <a:lnTo>
                    <a:pt x="2041" y="1071"/>
                  </a:lnTo>
                  <a:lnTo>
                    <a:pt x="2004" y="1066"/>
                  </a:lnTo>
                  <a:lnTo>
                    <a:pt x="1965" y="1065"/>
                  </a:lnTo>
                  <a:lnTo>
                    <a:pt x="1929" y="1070"/>
                  </a:lnTo>
                  <a:lnTo>
                    <a:pt x="1897" y="1081"/>
                  </a:lnTo>
                  <a:lnTo>
                    <a:pt x="1875" y="1064"/>
                  </a:lnTo>
                  <a:lnTo>
                    <a:pt x="1861" y="1042"/>
                  </a:lnTo>
                  <a:lnTo>
                    <a:pt x="1852" y="1017"/>
                  </a:lnTo>
                  <a:lnTo>
                    <a:pt x="1840" y="995"/>
                  </a:lnTo>
                  <a:lnTo>
                    <a:pt x="1872" y="975"/>
                  </a:lnTo>
                  <a:lnTo>
                    <a:pt x="1908" y="962"/>
                  </a:lnTo>
                  <a:lnTo>
                    <a:pt x="1946" y="958"/>
                  </a:lnTo>
                  <a:lnTo>
                    <a:pt x="1983" y="966"/>
                  </a:lnTo>
                  <a:lnTo>
                    <a:pt x="1999" y="979"/>
                  </a:lnTo>
                  <a:lnTo>
                    <a:pt x="2016" y="991"/>
                  </a:lnTo>
                  <a:lnTo>
                    <a:pt x="2031" y="1005"/>
                  </a:lnTo>
                  <a:lnTo>
                    <a:pt x="2041" y="1024"/>
                  </a:lnTo>
                  <a:close/>
                  <a:moveTo>
                    <a:pt x="1457" y="957"/>
                  </a:moveTo>
                  <a:lnTo>
                    <a:pt x="1455" y="991"/>
                  </a:lnTo>
                  <a:lnTo>
                    <a:pt x="1449" y="1022"/>
                  </a:lnTo>
                  <a:lnTo>
                    <a:pt x="1441" y="1052"/>
                  </a:lnTo>
                  <a:lnTo>
                    <a:pt x="1428" y="1081"/>
                  </a:lnTo>
                  <a:lnTo>
                    <a:pt x="1412" y="1089"/>
                  </a:lnTo>
                  <a:lnTo>
                    <a:pt x="1393" y="1099"/>
                  </a:lnTo>
                  <a:lnTo>
                    <a:pt x="1373" y="1106"/>
                  </a:lnTo>
                  <a:lnTo>
                    <a:pt x="1351" y="1109"/>
                  </a:lnTo>
                  <a:lnTo>
                    <a:pt x="1348" y="1080"/>
                  </a:lnTo>
                  <a:lnTo>
                    <a:pt x="1351" y="1049"/>
                  </a:lnTo>
                  <a:lnTo>
                    <a:pt x="1363" y="1019"/>
                  </a:lnTo>
                  <a:lnTo>
                    <a:pt x="1381" y="995"/>
                  </a:lnTo>
                  <a:lnTo>
                    <a:pt x="1390" y="974"/>
                  </a:lnTo>
                  <a:lnTo>
                    <a:pt x="1406" y="963"/>
                  </a:lnTo>
                  <a:lnTo>
                    <a:pt x="1426" y="957"/>
                  </a:lnTo>
                  <a:lnTo>
                    <a:pt x="1447" y="946"/>
                  </a:lnTo>
                  <a:lnTo>
                    <a:pt x="1457" y="957"/>
                  </a:lnTo>
                  <a:close/>
                  <a:moveTo>
                    <a:pt x="1303" y="870"/>
                  </a:moveTo>
                  <a:lnTo>
                    <a:pt x="1289" y="912"/>
                  </a:lnTo>
                  <a:lnTo>
                    <a:pt x="1264" y="953"/>
                  </a:lnTo>
                  <a:lnTo>
                    <a:pt x="1229" y="988"/>
                  </a:lnTo>
                  <a:lnTo>
                    <a:pt x="1189" y="1014"/>
                  </a:lnTo>
                  <a:lnTo>
                    <a:pt x="1174" y="1014"/>
                  </a:lnTo>
                  <a:lnTo>
                    <a:pt x="1159" y="1014"/>
                  </a:lnTo>
                  <a:lnTo>
                    <a:pt x="1163" y="978"/>
                  </a:lnTo>
                  <a:lnTo>
                    <a:pt x="1175" y="944"/>
                  </a:lnTo>
                  <a:lnTo>
                    <a:pt x="1196" y="915"/>
                  </a:lnTo>
                  <a:lnTo>
                    <a:pt x="1227" y="889"/>
                  </a:lnTo>
                  <a:lnTo>
                    <a:pt x="1247" y="883"/>
                  </a:lnTo>
                  <a:lnTo>
                    <a:pt x="1265" y="877"/>
                  </a:lnTo>
                  <a:lnTo>
                    <a:pt x="1283" y="872"/>
                  </a:lnTo>
                  <a:lnTo>
                    <a:pt x="1303" y="870"/>
                  </a:lnTo>
                  <a:close/>
                  <a:moveTo>
                    <a:pt x="2300" y="861"/>
                  </a:moveTo>
                  <a:lnTo>
                    <a:pt x="2333" y="872"/>
                  </a:lnTo>
                  <a:lnTo>
                    <a:pt x="2358" y="892"/>
                  </a:lnTo>
                  <a:lnTo>
                    <a:pt x="2379" y="915"/>
                  </a:lnTo>
                  <a:lnTo>
                    <a:pt x="2395" y="937"/>
                  </a:lnTo>
                  <a:lnTo>
                    <a:pt x="2410" y="976"/>
                  </a:lnTo>
                  <a:lnTo>
                    <a:pt x="2420" y="1018"/>
                  </a:lnTo>
                  <a:lnTo>
                    <a:pt x="2427" y="1061"/>
                  </a:lnTo>
                  <a:lnTo>
                    <a:pt x="2425" y="1100"/>
                  </a:lnTo>
                  <a:lnTo>
                    <a:pt x="2194" y="1225"/>
                  </a:lnTo>
                  <a:lnTo>
                    <a:pt x="2164" y="1208"/>
                  </a:lnTo>
                  <a:lnTo>
                    <a:pt x="2135" y="1189"/>
                  </a:lnTo>
                  <a:lnTo>
                    <a:pt x="2108" y="1165"/>
                  </a:lnTo>
                  <a:lnTo>
                    <a:pt x="2089" y="1138"/>
                  </a:lnTo>
                  <a:lnTo>
                    <a:pt x="2081" y="1060"/>
                  </a:lnTo>
                  <a:lnTo>
                    <a:pt x="2097" y="987"/>
                  </a:lnTo>
                  <a:lnTo>
                    <a:pt x="2133" y="922"/>
                  </a:lnTo>
                  <a:lnTo>
                    <a:pt x="2184" y="870"/>
                  </a:lnTo>
                  <a:lnTo>
                    <a:pt x="2223" y="851"/>
                  </a:lnTo>
                  <a:lnTo>
                    <a:pt x="2240" y="855"/>
                  </a:lnTo>
                  <a:lnTo>
                    <a:pt x="2262" y="856"/>
                  </a:lnTo>
                  <a:lnTo>
                    <a:pt x="2283" y="856"/>
                  </a:lnTo>
                  <a:lnTo>
                    <a:pt x="2300" y="861"/>
                  </a:lnTo>
                  <a:close/>
                  <a:moveTo>
                    <a:pt x="2127" y="880"/>
                  </a:moveTo>
                  <a:lnTo>
                    <a:pt x="2106" y="902"/>
                  </a:lnTo>
                  <a:lnTo>
                    <a:pt x="2087" y="924"/>
                  </a:lnTo>
                  <a:lnTo>
                    <a:pt x="2071" y="948"/>
                  </a:lnTo>
                  <a:lnTo>
                    <a:pt x="2060" y="976"/>
                  </a:lnTo>
                  <a:lnTo>
                    <a:pt x="2053" y="970"/>
                  </a:lnTo>
                  <a:lnTo>
                    <a:pt x="2047" y="966"/>
                  </a:lnTo>
                  <a:lnTo>
                    <a:pt x="2042" y="962"/>
                  </a:lnTo>
                  <a:lnTo>
                    <a:pt x="2041" y="957"/>
                  </a:lnTo>
                  <a:lnTo>
                    <a:pt x="2031" y="934"/>
                  </a:lnTo>
                  <a:lnTo>
                    <a:pt x="2027" y="908"/>
                  </a:lnTo>
                  <a:lnTo>
                    <a:pt x="2031" y="884"/>
                  </a:lnTo>
                  <a:lnTo>
                    <a:pt x="2041" y="861"/>
                  </a:lnTo>
                  <a:lnTo>
                    <a:pt x="2060" y="842"/>
                  </a:lnTo>
                  <a:lnTo>
                    <a:pt x="2077" y="855"/>
                  </a:lnTo>
                  <a:lnTo>
                    <a:pt x="2097" y="861"/>
                  </a:lnTo>
                  <a:lnTo>
                    <a:pt x="2115" y="866"/>
                  </a:lnTo>
                  <a:lnTo>
                    <a:pt x="2127" y="880"/>
                  </a:lnTo>
                  <a:close/>
                  <a:moveTo>
                    <a:pt x="1792" y="918"/>
                  </a:moveTo>
                  <a:lnTo>
                    <a:pt x="1792" y="933"/>
                  </a:lnTo>
                  <a:lnTo>
                    <a:pt x="1792" y="946"/>
                  </a:lnTo>
                  <a:lnTo>
                    <a:pt x="1792" y="961"/>
                  </a:lnTo>
                  <a:lnTo>
                    <a:pt x="1792" y="976"/>
                  </a:lnTo>
                  <a:lnTo>
                    <a:pt x="1772" y="976"/>
                  </a:lnTo>
                  <a:lnTo>
                    <a:pt x="1754" y="967"/>
                  </a:lnTo>
                  <a:lnTo>
                    <a:pt x="1740" y="953"/>
                  </a:lnTo>
                  <a:lnTo>
                    <a:pt x="1725" y="937"/>
                  </a:lnTo>
                  <a:lnTo>
                    <a:pt x="1716" y="920"/>
                  </a:lnTo>
                  <a:lnTo>
                    <a:pt x="1709" y="897"/>
                  </a:lnTo>
                  <a:lnTo>
                    <a:pt x="1708" y="870"/>
                  </a:lnTo>
                  <a:lnTo>
                    <a:pt x="1715" y="842"/>
                  </a:lnTo>
                  <a:lnTo>
                    <a:pt x="1730" y="842"/>
                  </a:lnTo>
                  <a:lnTo>
                    <a:pt x="1744" y="842"/>
                  </a:lnTo>
                  <a:lnTo>
                    <a:pt x="1759" y="857"/>
                  </a:lnTo>
                  <a:lnTo>
                    <a:pt x="1771" y="877"/>
                  </a:lnTo>
                  <a:lnTo>
                    <a:pt x="1783" y="897"/>
                  </a:lnTo>
                  <a:lnTo>
                    <a:pt x="1792" y="918"/>
                  </a:lnTo>
                  <a:close/>
                  <a:moveTo>
                    <a:pt x="1591" y="823"/>
                  </a:moveTo>
                  <a:lnTo>
                    <a:pt x="1594" y="839"/>
                  </a:lnTo>
                  <a:lnTo>
                    <a:pt x="1593" y="861"/>
                  </a:lnTo>
                  <a:lnTo>
                    <a:pt x="1588" y="882"/>
                  </a:lnTo>
                  <a:lnTo>
                    <a:pt x="1582" y="899"/>
                  </a:lnTo>
                  <a:lnTo>
                    <a:pt x="1551" y="918"/>
                  </a:lnTo>
                  <a:lnTo>
                    <a:pt x="1518" y="930"/>
                  </a:lnTo>
                  <a:lnTo>
                    <a:pt x="1483" y="932"/>
                  </a:lnTo>
                  <a:lnTo>
                    <a:pt x="1447" y="918"/>
                  </a:lnTo>
                  <a:lnTo>
                    <a:pt x="1445" y="902"/>
                  </a:lnTo>
                  <a:lnTo>
                    <a:pt x="1449" y="885"/>
                  </a:lnTo>
                  <a:lnTo>
                    <a:pt x="1458" y="867"/>
                  </a:lnTo>
                  <a:lnTo>
                    <a:pt x="1466" y="851"/>
                  </a:lnTo>
                  <a:lnTo>
                    <a:pt x="1491" y="828"/>
                  </a:lnTo>
                  <a:lnTo>
                    <a:pt x="1521" y="815"/>
                  </a:lnTo>
                  <a:lnTo>
                    <a:pt x="1555" y="813"/>
                  </a:lnTo>
                  <a:lnTo>
                    <a:pt x="1591" y="823"/>
                  </a:lnTo>
                  <a:close/>
                  <a:moveTo>
                    <a:pt x="2013" y="775"/>
                  </a:moveTo>
                  <a:lnTo>
                    <a:pt x="2023" y="783"/>
                  </a:lnTo>
                  <a:lnTo>
                    <a:pt x="2031" y="794"/>
                  </a:lnTo>
                  <a:lnTo>
                    <a:pt x="2035" y="805"/>
                  </a:lnTo>
                  <a:lnTo>
                    <a:pt x="2041" y="813"/>
                  </a:lnTo>
                  <a:lnTo>
                    <a:pt x="2027" y="826"/>
                  </a:lnTo>
                  <a:lnTo>
                    <a:pt x="2014" y="838"/>
                  </a:lnTo>
                  <a:lnTo>
                    <a:pt x="2002" y="852"/>
                  </a:lnTo>
                  <a:lnTo>
                    <a:pt x="1994" y="870"/>
                  </a:lnTo>
                  <a:lnTo>
                    <a:pt x="1979" y="866"/>
                  </a:lnTo>
                  <a:lnTo>
                    <a:pt x="1967" y="854"/>
                  </a:lnTo>
                  <a:lnTo>
                    <a:pt x="1958" y="842"/>
                  </a:lnTo>
                  <a:lnTo>
                    <a:pt x="1955" y="832"/>
                  </a:lnTo>
                  <a:lnTo>
                    <a:pt x="1951" y="811"/>
                  </a:lnTo>
                  <a:lnTo>
                    <a:pt x="1953" y="790"/>
                  </a:lnTo>
                  <a:lnTo>
                    <a:pt x="1962" y="772"/>
                  </a:lnTo>
                  <a:lnTo>
                    <a:pt x="1974" y="756"/>
                  </a:lnTo>
                  <a:lnTo>
                    <a:pt x="1985" y="755"/>
                  </a:lnTo>
                  <a:lnTo>
                    <a:pt x="1993" y="761"/>
                  </a:lnTo>
                  <a:lnTo>
                    <a:pt x="2001" y="771"/>
                  </a:lnTo>
                  <a:lnTo>
                    <a:pt x="2013" y="775"/>
                  </a:lnTo>
                  <a:close/>
                  <a:moveTo>
                    <a:pt x="1284" y="842"/>
                  </a:moveTo>
                  <a:lnTo>
                    <a:pt x="1267" y="841"/>
                  </a:lnTo>
                  <a:lnTo>
                    <a:pt x="1256" y="848"/>
                  </a:lnTo>
                  <a:lnTo>
                    <a:pt x="1244" y="856"/>
                  </a:lnTo>
                  <a:lnTo>
                    <a:pt x="1227" y="861"/>
                  </a:lnTo>
                  <a:lnTo>
                    <a:pt x="1211" y="830"/>
                  </a:lnTo>
                  <a:lnTo>
                    <a:pt x="1198" y="797"/>
                  </a:lnTo>
                  <a:lnTo>
                    <a:pt x="1192" y="762"/>
                  </a:lnTo>
                  <a:lnTo>
                    <a:pt x="1198" y="726"/>
                  </a:lnTo>
                  <a:lnTo>
                    <a:pt x="1229" y="749"/>
                  </a:lnTo>
                  <a:lnTo>
                    <a:pt x="1259" y="774"/>
                  </a:lnTo>
                  <a:lnTo>
                    <a:pt x="1280" y="804"/>
                  </a:lnTo>
                  <a:lnTo>
                    <a:pt x="1284" y="842"/>
                  </a:lnTo>
                  <a:close/>
                  <a:moveTo>
                    <a:pt x="2434" y="717"/>
                  </a:moveTo>
                  <a:lnTo>
                    <a:pt x="2447" y="746"/>
                  </a:lnTo>
                  <a:lnTo>
                    <a:pt x="2456" y="775"/>
                  </a:lnTo>
                  <a:lnTo>
                    <a:pt x="2456" y="804"/>
                  </a:lnTo>
                  <a:lnTo>
                    <a:pt x="2444" y="832"/>
                  </a:lnTo>
                  <a:lnTo>
                    <a:pt x="2441" y="846"/>
                  </a:lnTo>
                  <a:lnTo>
                    <a:pt x="2431" y="859"/>
                  </a:lnTo>
                  <a:lnTo>
                    <a:pt x="2419" y="867"/>
                  </a:lnTo>
                  <a:lnTo>
                    <a:pt x="2405" y="870"/>
                  </a:lnTo>
                  <a:lnTo>
                    <a:pt x="2386" y="862"/>
                  </a:lnTo>
                  <a:lnTo>
                    <a:pt x="2366" y="851"/>
                  </a:lnTo>
                  <a:lnTo>
                    <a:pt x="2348" y="841"/>
                  </a:lnTo>
                  <a:lnTo>
                    <a:pt x="2328" y="832"/>
                  </a:lnTo>
                  <a:lnTo>
                    <a:pt x="2337" y="794"/>
                  </a:lnTo>
                  <a:lnTo>
                    <a:pt x="2358" y="764"/>
                  </a:lnTo>
                  <a:lnTo>
                    <a:pt x="2389" y="739"/>
                  </a:lnTo>
                  <a:lnTo>
                    <a:pt x="2425" y="717"/>
                  </a:lnTo>
                  <a:lnTo>
                    <a:pt x="2434" y="717"/>
                  </a:lnTo>
                  <a:close/>
                  <a:moveTo>
                    <a:pt x="1935" y="679"/>
                  </a:moveTo>
                  <a:lnTo>
                    <a:pt x="1938" y="694"/>
                  </a:lnTo>
                  <a:lnTo>
                    <a:pt x="1942" y="709"/>
                  </a:lnTo>
                  <a:lnTo>
                    <a:pt x="1948" y="726"/>
                  </a:lnTo>
                  <a:lnTo>
                    <a:pt x="1955" y="746"/>
                  </a:lnTo>
                  <a:lnTo>
                    <a:pt x="1948" y="754"/>
                  </a:lnTo>
                  <a:lnTo>
                    <a:pt x="1941" y="761"/>
                  </a:lnTo>
                  <a:lnTo>
                    <a:pt x="1933" y="772"/>
                  </a:lnTo>
                  <a:lnTo>
                    <a:pt x="1926" y="784"/>
                  </a:lnTo>
                  <a:lnTo>
                    <a:pt x="1858" y="758"/>
                  </a:lnTo>
                  <a:lnTo>
                    <a:pt x="1803" y="714"/>
                  </a:lnTo>
                  <a:lnTo>
                    <a:pt x="1763" y="656"/>
                  </a:lnTo>
                  <a:lnTo>
                    <a:pt x="1744" y="593"/>
                  </a:lnTo>
                  <a:lnTo>
                    <a:pt x="1801" y="599"/>
                  </a:lnTo>
                  <a:lnTo>
                    <a:pt x="1854" y="611"/>
                  </a:lnTo>
                  <a:lnTo>
                    <a:pt x="1900" y="634"/>
                  </a:lnTo>
                  <a:lnTo>
                    <a:pt x="1935" y="679"/>
                  </a:lnTo>
                  <a:close/>
                  <a:moveTo>
                    <a:pt x="1466" y="603"/>
                  </a:moveTo>
                  <a:lnTo>
                    <a:pt x="1471" y="640"/>
                  </a:lnTo>
                  <a:lnTo>
                    <a:pt x="1468" y="677"/>
                  </a:lnTo>
                  <a:lnTo>
                    <a:pt x="1456" y="710"/>
                  </a:lnTo>
                  <a:lnTo>
                    <a:pt x="1428" y="737"/>
                  </a:lnTo>
                  <a:lnTo>
                    <a:pt x="1421" y="738"/>
                  </a:lnTo>
                  <a:lnTo>
                    <a:pt x="1413" y="740"/>
                  </a:lnTo>
                  <a:lnTo>
                    <a:pt x="1406" y="740"/>
                  </a:lnTo>
                  <a:lnTo>
                    <a:pt x="1400" y="737"/>
                  </a:lnTo>
                  <a:lnTo>
                    <a:pt x="1392" y="694"/>
                  </a:lnTo>
                  <a:lnTo>
                    <a:pt x="1396" y="652"/>
                  </a:lnTo>
                  <a:lnTo>
                    <a:pt x="1412" y="615"/>
                  </a:lnTo>
                  <a:lnTo>
                    <a:pt x="1438" y="584"/>
                  </a:lnTo>
                  <a:lnTo>
                    <a:pt x="1450" y="577"/>
                  </a:lnTo>
                  <a:lnTo>
                    <a:pt x="1459" y="582"/>
                  </a:lnTo>
                  <a:lnTo>
                    <a:pt x="1464" y="593"/>
                  </a:lnTo>
                  <a:lnTo>
                    <a:pt x="1466" y="603"/>
                  </a:lnTo>
                  <a:close/>
                  <a:moveTo>
                    <a:pt x="1322" y="641"/>
                  </a:moveTo>
                  <a:lnTo>
                    <a:pt x="1322" y="648"/>
                  </a:lnTo>
                  <a:lnTo>
                    <a:pt x="1321" y="655"/>
                  </a:lnTo>
                  <a:lnTo>
                    <a:pt x="1318" y="662"/>
                  </a:lnTo>
                  <a:lnTo>
                    <a:pt x="1313" y="669"/>
                  </a:lnTo>
                  <a:lnTo>
                    <a:pt x="1284" y="667"/>
                  </a:lnTo>
                  <a:lnTo>
                    <a:pt x="1257" y="660"/>
                  </a:lnTo>
                  <a:lnTo>
                    <a:pt x="1231" y="645"/>
                  </a:lnTo>
                  <a:lnTo>
                    <a:pt x="1208" y="622"/>
                  </a:lnTo>
                  <a:lnTo>
                    <a:pt x="1200" y="598"/>
                  </a:lnTo>
                  <a:lnTo>
                    <a:pt x="1195" y="574"/>
                  </a:lnTo>
                  <a:lnTo>
                    <a:pt x="1194" y="549"/>
                  </a:lnTo>
                  <a:lnTo>
                    <a:pt x="1198" y="526"/>
                  </a:lnTo>
                  <a:lnTo>
                    <a:pt x="1239" y="540"/>
                  </a:lnTo>
                  <a:lnTo>
                    <a:pt x="1275" y="566"/>
                  </a:lnTo>
                  <a:lnTo>
                    <a:pt x="1303" y="600"/>
                  </a:lnTo>
                  <a:lnTo>
                    <a:pt x="1322" y="641"/>
                  </a:lnTo>
                  <a:close/>
                  <a:moveTo>
                    <a:pt x="1926" y="497"/>
                  </a:moveTo>
                  <a:lnTo>
                    <a:pt x="1970" y="542"/>
                  </a:lnTo>
                  <a:lnTo>
                    <a:pt x="2001" y="592"/>
                  </a:lnTo>
                  <a:lnTo>
                    <a:pt x="2016" y="647"/>
                  </a:lnTo>
                  <a:lnTo>
                    <a:pt x="2013" y="707"/>
                  </a:lnTo>
                  <a:lnTo>
                    <a:pt x="2006" y="715"/>
                  </a:lnTo>
                  <a:lnTo>
                    <a:pt x="2003" y="721"/>
                  </a:lnTo>
                  <a:lnTo>
                    <a:pt x="1999" y="725"/>
                  </a:lnTo>
                  <a:lnTo>
                    <a:pt x="1994" y="726"/>
                  </a:lnTo>
                  <a:lnTo>
                    <a:pt x="1987" y="705"/>
                  </a:lnTo>
                  <a:lnTo>
                    <a:pt x="1982" y="684"/>
                  </a:lnTo>
                  <a:lnTo>
                    <a:pt x="1976" y="662"/>
                  </a:lnTo>
                  <a:lnTo>
                    <a:pt x="1964" y="641"/>
                  </a:lnTo>
                  <a:lnTo>
                    <a:pt x="1950" y="627"/>
                  </a:lnTo>
                  <a:lnTo>
                    <a:pt x="1935" y="612"/>
                  </a:lnTo>
                  <a:lnTo>
                    <a:pt x="1922" y="597"/>
                  </a:lnTo>
                  <a:lnTo>
                    <a:pt x="1907" y="584"/>
                  </a:lnTo>
                  <a:lnTo>
                    <a:pt x="1904" y="562"/>
                  </a:lnTo>
                  <a:lnTo>
                    <a:pt x="1906" y="540"/>
                  </a:lnTo>
                  <a:lnTo>
                    <a:pt x="1913" y="519"/>
                  </a:lnTo>
                  <a:lnTo>
                    <a:pt x="1926" y="497"/>
                  </a:lnTo>
                  <a:close/>
                  <a:moveTo>
                    <a:pt x="1390" y="555"/>
                  </a:moveTo>
                  <a:lnTo>
                    <a:pt x="1390" y="588"/>
                  </a:lnTo>
                  <a:lnTo>
                    <a:pt x="1382" y="614"/>
                  </a:lnTo>
                  <a:lnTo>
                    <a:pt x="1367" y="639"/>
                  </a:lnTo>
                  <a:lnTo>
                    <a:pt x="1351" y="660"/>
                  </a:lnTo>
                  <a:lnTo>
                    <a:pt x="1340" y="631"/>
                  </a:lnTo>
                  <a:lnTo>
                    <a:pt x="1331" y="604"/>
                  </a:lnTo>
                  <a:lnTo>
                    <a:pt x="1320" y="578"/>
                  </a:lnTo>
                  <a:lnTo>
                    <a:pt x="1303" y="555"/>
                  </a:lnTo>
                  <a:lnTo>
                    <a:pt x="1305" y="526"/>
                  </a:lnTo>
                  <a:lnTo>
                    <a:pt x="1311" y="499"/>
                  </a:lnTo>
                  <a:lnTo>
                    <a:pt x="1319" y="472"/>
                  </a:lnTo>
                  <a:lnTo>
                    <a:pt x="1332" y="449"/>
                  </a:lnTo>
                  <a:lnTo>
                    <a:pt x="1357" y="468"/>
                  </a:lnTo>
                  <a:lnTo>
                    <a:pt x="1375" y="495"/>
                  </a:lnTo>
                  <a:lnTo>
                    <a:pt x="1386" y="524"/>
                  </a:lnTo>
                  <a:lnTo>
                    <a:pt x="1390" y="555"/>
                  </a:lnTo>
                  <a:close/>
                  <a:moveTo>
                    <a:pt x="2243" y="459"/>
                  </a:moveTo>
                  <a:lnTo>
                    <a:pt x="2243" y="490"/>
                  </a:lnTo>
                  <a:lnTo>
                    <a:pt x="2241" y="527"/>
                  </a:lnTo>
                  <a:lnTo>
                    <a:pt x="2238" y="566"/>
                  </a:lnTo>
                  <a:lnTo>
                    <a:pt x="2233" y="603"/>
                  </a:lnTo>
                  <a:lnTo>
                    <a:pt x="2243" y="603"/>
                  </a:lnTo>
                  <a:lnTo>
                    <a:pt x="2252" y="603"/>
                  </a:lnTo>
                  <a:lnTo>
                    <a:pt x="2274" y="571"/>
                  </a:lnTo>
                  <a:lnTo>
                    <a:pt x="2290" y="536"/>
                  </a:lnTo>
                  <a:lnTo>
                    <a:pt x="2306" y="500"/>
                  </a:lnTo>
                  <a:lnTo>
                    <a:pt x="2328" y="468"/>
                  </a:lnTo>
                  <a:lnTo>
                    <a:pt x="2348" y="462"/>
                  </a:lnTo>
                  <a:lnTo>
                    <a:pt x="2366" y="454"/>
                  </a:lnTo>
                  <a:lnTo>
                    <a:pt x="2386" y="447"/>
                  </a:lnTo>
                  <a:lnTo>
                    <a:pt x="2405" y="440"/>
                  </a:lnTo>
                  <a:lnTo>
                    <a:pt x="2420" y="458"/>
                  </a:lnTo>
                  <a:lnTo>
                    <a:pt x="2426" y="480"/>
                  </a:lnTo>
                  <a:lnTo>
                    <a:pt x="2426" y="503"/>
                  </a:lnTo>
                  <a:lnTo>
                    <a:pt x="2425" y="526"/>
                  </a:lnTo>
                  <a:lnTo>
                    <a:pt x="2408" y="578"/>
                  </a:lnTo>
                  <a:lnTo>
                    <a:pt x="2375" y="622"/>
                  </a:lnTo>
                  <a:lnTo>
                    <a:pt x="2334" y="658"/>
                  </a:lnTo>
                  <a:lnTo>
                    <a:pt x="2290" y="688"/>
                  </a:lnTo>
                  <a:lnTo>
                    <a:pt x="2285" y="688"/>
                  </a:lnTo>
                  <a:lnTo>
                    <a:pt x="2281" y="688"/>
                  </a:lnTo>
                  <a:lnTo>
                    <a:pt x="2282" y="723"/>
                  </a:lnTo>
                  <a:lnTo>
                    <a:pt x="2283" y="756"/>
                  </a:lnTo>
                  <a:lnTo>
                    <a:pt x="2281" y="788"/>
                  </a:lnTo>
                  <a:lnTo>
                    <a:pt x="2271" y="823"/>
                  </a:lnTo>
                  <a:lnTo>
                    <a:pt x="2233" y="832"/>
                  </a:lnTo>
                  <a:lnTo>
                    <a:pt x="2221" y="757"/>
                  </a:lnTo>
                  <a:lnTo>
                    <a:pt x="2175" y="696"/>
                  </a:lnTo>
                  <a:lnTo>
                    <a:pt x="2122" y="639"/>
                  </a:lnTo>
                  <a:lnTo>
                    <a:pt x="2089" y="574"/>
                  </a:lnTo>
                  <a:lnTo>
                    <a:pt x="2083" y="538"/>
                  </a:lnTo>
                  <a:lnTo>
                    <a:pt x="2078" y="503"/>
                  </a:lnTo>
                  <a:lnTo>
                    <a:pt x="2079" y="470"/>
                  </a:lnTo>
                  <a:lnTo>
                    <a:pt x="2089" y="440"/>
                  </a:lnTo>
                  <a:lnTo>
                    <a:pt x="2100" y="417"/>
                  </a:lnTo>
                  <a:lnTo>
                    <a:pt x="2115" y="394"/>
                  </a:lnTo>
                  <a:lnTo>
                    <a:pt x="2135" y="375"/>
                  </a:lnTo>
                  <a:lnTo>
                    <a:pt x="2156" y="363"/>
                  </a:lnTo>
                  <a:lnTo>
                    <a:pt x="2189" y="375"/>
                  </a:lnTo>
                  <a:lnTo>
                    <a:pt x="2214" y="397"/>
                  </a:lnTo>
                  <a:lnTo>
                    <a:pt x="2232" y="425"/>
                  </a:lnTo>
                  <a:lnTo>
                    <a:pt x="2243" y="459"/>
                  </a:lnTo>
                  <a:close/>
                  <a:moveTo>
                    <a:pt x="3813" y="124"/>
                  </a:moveTo>
                  <a:lnTo>
                    <a:pt x="3657" y="130"/>
                  </a:lnTo>
                  <a:lnTo>
                    <a:pt x="3496" y="133"/>
                  </a:lnTo>
                  <a:lnTo>
                    <a:pt x="3332" y="134"/>
                  </a:lnTo>
                  <a:lnTo>
                    <a:pt x="3171" y="134"/>
                  </a:lnTo>
                  <a:lnTo>
                    <a:pt x="3169" y="99"/>
                  </a:lnTo>
                  <a:lnTo>
                    <a:pt x="3171" y="68"/>
                  </a:lnTo>
                  <a:lnTo>
                    <a:pt x="3174" y="39"/>
                  </a:lnTo>
                  <a:lnTo>
                    <a:pt x="3171" y="9"/>
                  </a:lnTo>
                  <a:lnTo>
                    <a:pt x="3220" y="8"/>
                  </a:lnTo>
                  <a:lnTo>
                    <a:pt x="3268" y="5"/>
                  </a:lnTo>
                  <a:lnTo>
                    <a:pt x="3314" y="2"/>
                  </a:lnTo>
                  <a:lnTo>
                    <a:pt x="3363" y="0"/>
                  </a:lnTo>
                  <a:lnTo>
                    <a:pt x="3363" y="14"/>
                  </a:lnTo>
                  <a:lnTo>
                    <a:pt x="3363" y="28"/>
                  </a:lnTo>
                  <a:lnTo>
                    <a:pt x="3379" y="31"/>
                  </a:lnTo>
                  <a:lnTo>
                    <a:pt x="3393" y="31"/>
                  </a:lnTo>
                  <a:lnTo>
                    <a:pt x="3402" y="33"/>
                  </a:lnTo>
                  <a:lnTo>
                    <a:pt x="3401" y="47"/>
                  </a:lnTo>
                  <a:lnTo>
                    <a:pt x="3401" y="56"/>
                  </a:lnTo>
                  <a:lnTo>
                    <a:pt x="3401" y="57"/>
                  </a:lnTo>
                  <a:lnTo>
                    <a:pt x="3445" y="64"/>
                  </a:lnTo>
                  <a:lnTo>
                    <a:pt x="3488" y="69"/>
                  </a:lnTo>
                  <a:lnTo>
                    <a:pt x="3530" y="70"/>
                  </a:lnTo>
                  <a:lnTo>
                    <a:pt x="3574" y="67"/>
                  </a:lnTo>
                  <a:lnTo>
                    <a:pt x="3573" y="57"/>
                  </a:lnTo>
                  <a:lnTo>
                    <a:pt x="3572" y="44"/>
                  </a:lnTo>
                  <a:lnTo>
                    <a:pt x="3574" y="33"/>
                  </a:lnTo>
                  <a:lnTo>
                    <a:pt x="3583" y="28"/>
                  </a:lnTo>
                  <a:lnTo>
                    <a:pt x="3605" y="33"/>
                  </a:lnTo>
                  <a:lnTo>
                    <a:pt x="3619" y="25"/>
                  </a:lnTo>
                  <a:lnTo>
                    <a:pt x="3629" y="11"/>
                  </a:lnTo>
                  <a:lnTo>
                    <a:pt x="3640" y="0"/>
                  </a:lnTo>
                  <a:lnTo>
                    <a:pt x="3813" y="0"/>
                  </a:lnTo>
                  <a:lnTo>
                    <a:pt x="3813" y="124"/>
                  </a:lnTo>
                  <a:close/>
                  <a:moveTo>
                    <a:pt x="4464" y="1272"/>
                  </a:moveTo>
                  <a:lnTo>
                    <a:pt x="4464" y="1282"/>
                  </a:lnTo>
                  <a:lnTo>
                    <a:pt x="4464" y="1272"/>
                  </a:lnTo>
                  <a:close/>
                  <a:moveTo>
                    <a:pt x="5489" y="1301"/>
                  </a:moveTo>
                  <a:lnTo>
                    <a:pt x="5502" y="1317"/>
                  </a:lnTo>
                  <a:lnTo>
                    <a:pt x="5512" y="1336"/>
                  </a:lnTo>
                  <a:lnTo>
                    <a:pt x="5517" y="1356"/>
                  </a:lnTo>
                  <a:lnTo>
                    <a:pt x="5518" y="1377"/>
                  </a:lnTo>
                  <a:lnTo>
                    <a:pt x="5475" y="1366"/>
                  </a:lnTo>
                  <a:lnTo>
                    <a:pt x="5431" y="1347"/>
                  </a:lnTo>
                  <a:lnTo>
                    <a:pt x="5393" y="1320"/>
                  </a:lnTo>
                  <a:lnTo>
                    <a:pt x="5366" y="1282"/>
                  </a:lnTo>
                  <a:lnTo>
                    <a:pt x="5381" y="1268"/>
                  </a:lnTo>
                  <a:lnTo>
                    <a:pt x="5400" y="1257"/>
                  </a:lnTo>
                  <a:lnTo>
                    <a:pt x="5421" y="1255"/>
                  </a:lnTo>
                  <a:lnTo>
                    <a:pt x="5442" y="1263"/>
                  </a:lnTo>
                  <a:lnTo>
                    <a:pt x="5457" y="1267"/>
                  </a:lnTo>
                  <a:lnTo>
                    <a:pt x="5469" y="1278"/>
                  </a:lnTo>
                  <a:lnTo>
                    <a:pt x="5481" y="1291"/>
                  </a:lnTo>
                  <a:lnTo>
                    <a:pt x="5489" y="1301"/>
                  </a:lnTo>
                  <a:close/>
                  <a:moveTo>
                    <a:pt x="4407" y="1253"/>
                  </a:moveTo>
                  <a:lnTo>
                    <a:pt x="4403" y="1257"/>
                  </a:lnTo>
                  <a:lnTo>
                    <a:pt x="4398" y="1263"/>
                  </a:lnTo>
                  <a:lnTo>
                    <a:pt x="4393" y="1257"/>
                  </a:lnTo>
                  <a:lnTo>
                    <a:pt x="4393" y="1254"/>
                  </a:lnTo>
                  <a:lnTo>
                    <a:pt x="4392" y="1253"/>
                  </a:lnTo>
                  <a:lnTo>
                    <a:pt x="4388" y="1253"/>
                  </a:lnTo>
                  <a:lnTo>
                    <a:pt x="4407" y="1244"/>
                  </a:lnTo>
                  <a:lnTo>
                    <a:pt x="4407" y="1253"/>
                  </a:lnTo>
                  <a:close/>
                  <a:moveTo>
                    <a:pt x="5901" y="1291"/>
                  </a:moveTo>
                  <a:lnTo>
                    <a:pt x="5911" y="1310"/>
                  </a:lnTo>
                  <a:lnTo>
                    <a:pt x="5882" y="1314"/>
                  </a:lnTo>
                  <a:lnTo>
                    <a:pt x="5854" y="1314"/>
                  </a:lnTo>
                  <a:lnTo>
                    <a:pt x="5825" y="1311"/>
                  </a:lnTo>
                  <a:lnTo>
                    <a:pt x="5797" y="1310"/>
                  </a:lnTo>
                  <a:lnTo>
                    <a:pt x="5758" y="1253"/>
                  </a:lnTo>
                  <a:lnTo>
                    <a:pt x="5781" y="1245"/>
                  </a:lnTo>
                  <a:lnTo>
                    <a:pt x="5806" y="1237"/>
                  </a:lnTo>
                  <a:lnTo>
                    <a:pt x="5830" y="1235"/>
                  </a:lnTo>
                  <a:lnTo>
                    <a:pt x="5854" y="1244"/>
                  </a:lnTo>
                  <a:lnTo>
                    <a:pt x="5864" y="1257"/>
                  </a:lnTo>
                  <a:lnTo>
                    <a:pt x="5878" y="1271"/>
                  </a:lnTo>
                  <a:lnTo>
                    <a:pt x="5892" y="1283"/>
                  </a:lnTo>
                  <a:lnTo>
                    <a:pt x="5901" y="1291"/>
                  </a:lnTo>
                  <a:close/>
                  <a:moveTo>
                    <a:pt x="4350" y="1225"/>
                  </a:moveTo>
                  <a:lnTo>
                    <a:pt x="4350" y="1230"/>
                  </a:lnTo>
                  <a:lnTo>
                    <a:pt x="4349" y="1233"/>
                  </a:lnTo>
                  <a:lnTo>
                    <a:pt x="4346" y="1234"/>
                  </a:lnTo>
                  <a:lnTo>
                    <a:pt x="4340" y="1234"/>
                  </a:lnTo>
                  <a:lnTo>
                    <a:pt x="4340" y="1225"/>
                  </a:lnTo>
                  <a:lnTo>
                    <a:pt x="4340" y="1215"/>
                  </a:lnTo>
                  <a:lnTo>
                    <a:pt x="4343" y="1216"/>
                  </a:lnTo>
                  <a:lnTo>
                    <a:pt x="4349" y="1219"/>
                  </a:lnTo>
                  <a:lnTo>
                    <a:pt x="4352" y="1222"/>
                  </a:lnTo>
                  <a:lnTo>
                    <a:pt x="4350" y="1225"/>
                  </a:lnTo>
                  <a:close/>
                  <a:moveTo>
                    <a:pt x="4293" y="1196"/>
                  </a:moveTo>
                  <a:lnTo>
                    <a:pt x="4292" y="1201"/>
                  </a:lnTo>
                  <a:lnTo>
                    <a:pt x="4291" y="1204"/>
                  </a:lnTo>
                  <a:lnTo>
                    <a:pt x="4289" y="1205"/>
                  </a:lnTo>
                  <a:lnTo>
                    <a:pt x="4283" y="1205"/>
                  </a:lnTo>
                  <a:lnTo>
                    <a:pt x="4278" y="1205"/>
                  </a:lnTo>
                  <a:lnTo>
                    <a:pt x="4273" y="1205"/>
                  </a:lnTo>
                  <a:lnTo>
                    <a:pt x="4274" y="1199"/>
                  </a:lnTo>
                  <a:lnTo>
                    <a:pt x="4275" y="1197"/>
                  </a:lnTo>
                  <a:lnTo>
                    <a:pt x="4277" y="1196"/>
                  </a:lnTo>
                  <a:lnTo>
                    <a:pt x="4283" y="1196"/>
                  </a:lnTo>
                  <a:lnTo>
                    <a:pt x="4287" y="1196"/>
                  </a:lnTo>
                  <a:lnTo>
                    <a:pt x="4293" y="1196"/>
                  </a:lnTo>
                  <a:close/>
                  <a:moveTo>
                    <a:pt x="4235" y="1177"/>
                  </a:moveTo>
                  <a:lnTo>
                    <a:pt x="4233" y="1182"/>
                  </a:lnTo>
                  <a:lnTo>
                    <a:pt x="4230" y="1184"/>
                  </a:lnTo>
                  <a:lnTo>
                    <a:pt x="4227" y="1185"/>
                  </a:lnTo>
                  <a:lnTo>
                    <a:pt x="4225" y="1186"/>
                  </a:lnTo>
                  <a:lnTo>
                    <a:pt x="4221" y="1179"/>
                  </a:lnTo>
                  <a:lnTo>
                    <a:pt x="4222" y="1173"/>
                  </a:lnTo>
                  <a:lnTo>
                    <a:pt x="4224" y="1168"/>
                  </a:lnTo>
                  <a:lnTo>
                    <a:pt x="4225" y="1166"/>
                  </a:lnTo>
                  <a:lnTo>
                    <a:pt x="4235" y="1157"/>
                  </a:lnTo>
                  <a:lnTo>
                    <a:pt x="4237" y="1164"/>
                  </a:lnTo>
                  <a:lnTo>
                    <a:pt x="4239" y="1171"/>
                  </a:lnTo>
                  <a:lnTo>
                    <a:pt x="4239" y="1175"/>
                  </a:lnTo>
                  <a:lnTo>
                    <a:pt x="4235" y="1177"/>
                  </a:lnTo>
                  <a:close/>
                  <a:moveTo>
                    <a:pt x="4857" y="1157"/>
                  </a:moveTo>
                  <a:lnTo>
                    <a:pt x="4856" y="1160"/>
                  </a:lnTo>
                  <a:lnTo>
                    <a:pt x="4852" y="1166"/>
                  </a:lnTo>
                  <a:lnTo>
                    <a:pt x="4846" y="1174"/>
                  </a:lnTo>
                  <a:lnTo>
                    <a:pt x="4838" y="1177"/>
                  </a:lnTo>
                  <a:lnTo>
                    <a:pt x="4831" y="1176"/>
                  </a:lnTo>
                  <a:lnTo>
                    <a:pt x="4824" y="1175"/>
                  </a:lnTo>
                  <a:lnTo>
                    <a:pt x="4817" y="1173"/>
                  </a:lnTo>
                  <a:lnTo>
                    <a:pt x="4810" y="1166"/>
                  </a:lnTo>
                  <a:lnTo>
                    <a:pt x="4812" y="1164"/>
                  </a:lnTo>
                  <a:lnTo>
                    <a:pt x="4816" y="1157"/>
                  </a:lnTo>
                  <a:lnTo>
                    <a:pt x="4822" y="1150"/>
                  </a:lnTo>
                  <a:lnTo>
                    <a:pt x="4829" y="1147"/>
                  </a:lnTo>
                  <a:lnTo>
                    <a:pt x="4836" y="1148"/>
                  </a:lnTo>
                  <a:lnTo>
                    <a:pt x="4843" y="1149"/>
                  </a:lnTo>
                  <a:lnTo>
                    <a:pt x="4851" y="1152"/>
                  </a:lnTo>
                  <a:lnTo>
                    <a:pt x="4857" y="1157"/>
                  </a:lnTo>
                  <a:close/>
                  <a:moveTo>
                    <a:pt x="4187" y="1138"/>
                  </a:moveTo>
                  <a:lnTo>
                    <a:pt x="4191" y="1145"/>
                  </a:lnTo>
                  <a:lnTo>
                    <a:pt x="4190" y="1152"/>
                  </a:lnTo>
                  <a:lnTo>
                    <a:pt x="4188" y="1156"/>
                  </a:lnTo>
                  <a:lnTo>
                    <a:pt x="4187" y="1157"/>
                  </a:lnTo>
                  <a:lnTo>
                    <a:pt x="4168" y="1157"/>
                  </a:lnTo>
                  <a:lnTo>
                    <a:pt x="4170" y="1155"/>
                  </a:lnTo>
                  <a:lnTo>
                    <a:pt x="4174" y="1147"/>
                  </a:lnTo>
                  <a:lnTo>
                    <a:pt x="4179" y="1141"/>
                  </a:lnTo>
                  <a:lnTo>
                    <a:pt x="4187" y="1138"/>
                  </a:lnTo>
                  <a:close/>
                  <a:moveTo>
                    <a:pt x="5863" y="1119"/>
                  </a:moveTo>
                  <a:lnTo>
                    <a:pt x="5845" y="1165"/>
                  </a:lnTo>
                  <a:lnTo>
                    <a:pt x="5809" y="1193"/>
                  </a:lnTo>
                  <a:lnTo>
                    <a:pt x="5765" y="1211"/>
                  </a:lnTo>
                  <a:lnTo>
                    <a:pt x="5719" y="1225"/>
                  </a:lnTo>
                  <a:lnTo>
                    <a:pt x="5718" y="1232"/>
                  </a:lnTo>
                  <a:lnTo>
                    <a:pt x="5716" y="1238"/>
                  </a:lnTo>
                  <a:lnTo>
                    <a:pt x="5716" y="1246"/>
                  </a:lnTo>
                  <a:lnTo>
                    <a:pt x="5719" y="1253"/>
                  </a:lnTo>
                  <a:lnTo>
                    <a:pt x="5730" y="1266"/>
                  </a:lnTo>
                  <a:lnTo>
                    <a:pt x="5743" y="1278"/>
                  </a:lnTo>
                  <a:lnTo>
                    <a:pt x="5753" y="1292"/>
                  </a:lnTo>
                  <a:lnTo>
                    <a:pt x="5758" y="1310"/>
                  </a:lnTo>
                  <a:lnTo>
                    <a:pt x="5764" y="1319"/>
                  </a:lnTo>
                  <a:lnTo>
                    <a:pt x="5767" y="1330"/>
                  </a:lnTo>
                  <a:lnTo>
                    <a:pt x="5768" y="1344"/>
                  </a:lnTo>
                  <a:lnTo>
                    <a:pt x="5768" y="1358"/>
                  </a:lnTo>
                  <a:lnTo>
                    <a:pt x="5772" y="1378"/>
                  </a:lnTo>
                  <a:lnTo>
                    <a:pt x="5783" y="1395"/>
                  </a:lnTo>
                  <a:lnTo>
                    <a:pt x="5795" y="1411"/>
                  </a:lnTo>
                  <a:lnTo>
                    <a:pt x="5806" y="1426"/>
                  </a:lnTo>
                  <a:lnTo>
                    <a:pt x="5795" y="1431"/>
                  </a:lnTo>
                  <a:lnTo>
                    <a:pt x="5781" y="1434"/>
                  </a:lnTo>
                  <a:lnTo>
                    <a:pt x="5764" y="1435"/>
                  </a:lnTo>
                  <a:lnTo>
                    <a:pt x="5749" y="1435"/>
                  </a:lnTo>
                  <a:lnTo>
                    <a:pt x="5717" y="1414"/>
                  </a:lnTo>
                  <a:lnTo>
                    <a:pt x="5696" y="1383"/>
                  </a:lnTo>
                  <a:lnTo>
                    <a:pt x="5681" y="1347"/>
                  </a:lnTo>
                  <a:lnTo>
                    <a:pt x="5672" y="1310"/>
                  </a:lnTo>
                  <a:lnTo>
                    <a:pt x="5679" y="1259"/>
                  </a:lnTo>
                  <a:lnTo>
                    <a:pt x="5698" y="1210"/>
                  </a:lnTo>
                  <a:lnTo>
                    <a:pt x="5729" y="1167"/>
                  </a:lnTo>
                  <a:lnTo>
                    <a:pt x="5768" y="1138"/>
                  </a:lnTo>
                  <a:lnTo>
                    <a:pt x="5789" y="1131"/>
                  </a:lnTo>
                  <a:lnTo>
                    <a:pt x="5812" y="1125"/>
                  </a:lnTo>
                  <a:lnTo>
                    <a:pt x="5837" y="1121"/>
                  </a:lnTo>
                  <a:lnTo>
                    <a:pt x="5863" y="1119"/>
                  </a:lnTo>
                  <a:close/>
                  <a:moveTo>
                    <a:pt x="4906" y="1109"/>
                  </a:moveTo>
                  <a:lnTo>
                    <a:pt x="4899" y="1117"/>
                  </a:lnTo>
                  <a:lnTo>
                    <a:pt x="4890" y="1123"/>
                  </a:lnTo>
                  <a:lnTo>
                    <a:pt x="4879" y="1127"/>
                  </a:lnTo>
                  <a:lnTo>
                    <a:pt x="4867" y="1128"/>
                  </a:lnTo>
                  <a:lnTo>
                    <a:pt x="4838" y="1128"/>
                  </a:lnTo>
                  <a:lnTo>
                    <a:pt x="4840" y="1122"/>
                  </a:lnTo>
                  <a:lnTo>
                    <a:pt x="4845" y="1116"/>
                  </a:lnTo>
                  <a:lnTo>
                    <a:pt x="4851" y="1111"/>
                  </a:lnTo>
                  <a:lnTo>
                    <a:pt x="4857" y="1109"/>
                  </a:lnTo>
                  <a:lnTo>
                    <a:pt x="4872" y="1104"/>
                  </a:lnTo>
                  <a:lnTo>
                    <a:pt x="4885" y="1102"/>
                  </a:lnTo>
                  <a:lnTo>
                    <a:pt x="4896" y="1104"/>
                  </a:lnTo>
                  <a:lnTo>
                    <a:pt x="4906" y="1109"/>
                  </a:lnTo>
                  <a:close/>
                  <a:moveTo>
                    <a:pt x="4120" y="1109"/>
                  </a:moveTo>
                  <a:lnTo>
                    <a:pt x="4130" y="1090"/>
                  </a:lnTo>
                  <a:lnTo>
                    <a:pt x="4128" y="1098"/>
                  </a:lnTo>
                  <a:lnTo>
                    <a:pt x="4124" y="1104"/>
                  </a:lnTo>
                  <a:lnTo>
                    <a:pt x="4121" y="1108"/>
                  </a:lnTo>
                  <a:lnTo>
                    <a:pt x="4120" y="1109"/>
                  </a:lnTo>
                  <a:close/>
                  <a:moveTo>
                    <a:pt x="5557" y="1100"/>
                  </a:moveTo>
                  <a:lnTo>
                    <a:pt x="5556" y="1134"/>
                  </a:lnTo>
                  <a:lnTo>
                    <a:pt x="5542" y="1164"/>
                  </a:lnTo>
                  <a:lnTo>
                    <a:pt x="5522" y="1192"/>
                  </a:lnTo>
                  <a:lnTo>
                    <a:pt x="5499" y="1215"/>
                  </a:lnTo>
                  <a:lnTo>
                    <a:pt x="5461" y="1215"/>
                  </a:lnTo>
                  <a:lnTo>
                    <a:pt x="5469" y="1193"/>
                  </a:lnTo>
                  <a:lnTo>
                    <a:pt x="5479" y="1171"/>
                  </a:lnTo>
                  <a:lnTo>
                    <a:pt x="5486" y="1146"/>
                  </a:lnTo>
                  <a:lnTo>
                    <a:pt x="5489" y="1119"/>
                  </a:lnTo>
                  <a:lnTo>
                    <a:pt x="5504" y="1106"/>
                  </a:lnTo>
                  <a:lnTo>
                    <a:pt x="5520" y="1097"/>
                  </a:lnTo>
                  <a:lnTo>
                    <a:pt x="5537" y="1088"/>
                  </a:lnTo>
                  <a:lnTo>
                    <a:pt x="5557" y="1081"/>
                  </a:lnTo>
                  <a:lnTo>
                    <a:pt x="5557" y="1100"/>
                  </a:lnTo>
                  <a:close/>
                  <a:moveTo>
                    <a:pt x="4954" y="1062"/>
                  </a:moveTo>
                  <a:lnTo>
                    <a:pt x="4938" y="1075"/>
                  </a:lnTo>
                  <a:lnTo>
                    <a:pt x="4919" y="1087"/>
                  </a:lnTo>
                  <a:lnTo>
                    <a:pt x="4899" y="1092"/>
                  </a:lnTo>
                  <a:lnTo>
                    <a:pt x="4876" y="1090"/>
                  </a:lnTo>
                  <a:lnTo>
                    <a:pt x="4871" y="1089"/>
                  </a:lnTo>
                  <a:lnTo>
                    <a:pt x="4868" y="1086"/>
                  </a:lnTo>
                  <a:lnTo>
                    <a:pt x="4867" y="1083"/>
                  </a:lnTo>
                  <a:lnTo>
                    <a:pt x="4867" y="1081"/>
                  </a:lnTo>
                  <a:lnTo>
                    <a:pt x="4877" y="1070"/>
                  </a:lnTo>
                  <a:lnTo>
                    <a:pt x="4891" y="1064"/>
                  </a:lnTo>
                  <a:lnTo>
                    <a:pt x="4905" y="1062"/>
                  </a:lnTo>
                  <a:lnTo>
                    <a:pt x="4915" y="1062"/>
                  </a:lnTo>
                  <a:lnTo>
                    <a:pt x="4954" y="1062"/>
                  </a:lnTo>
                  <a:close/>
                  <a:moveTo>
                    <a:pt x="5250" y="1109"/>
                  </a:moveTo>
                  <a:lnTo>
                    <a:pt x="5248" y="1131"/>
                  </a:lnTo>
                  <a:lnTo>
                    <a:pt x="5243" y="1153"/>
                  </a:lnTo>
                  <a:lnTo>
                    <a:pt x="5234" y="1174"/>
                  </a:lnTo>
                  <a:lnTo>
                    <a:pt x="5222" y="1196"/>
                  </a:lnTo>
                  <a:lnTo>
                    <a:pt x="5207" y="1207"/>
                  </a:lnTo>
                  <a:lnTo>
                    <a:pt x="5192" y="1220"/>
                  </a:lnTo>
                  <a:lnTo>
                    <a:pt x="5174" y="1229"/>
                  </a:lnTo>
                  <a:lnTo>
                    <a:pt x="5155" y="1225"/>
                  </a:lnTo>
                  <a:lnTo>
                    <a:pt x="5147" y="1190"/>
                  </a:lnTo>
                  <a:lnTo>
                    <a:pt x="5142" y="1157"/>
                  </a:lnTo>
                  <a:lnTo>
                    <a:pt x="5141" y="1125"/>
                  </a:lnTo>
                  <a:lnTo>
                    <a:pt x="5145" y="1090"/>
                  </a:lnTo>
                  <a:lnTo>
                    <a:pt x="5146" y="1074"/>
                  </a:lnTo>
                  <a:lnTo>
                    <a:pt x="5150" y="1055"/>
                  </a:lnTo>
                  <a:lnTo>
                    <a:pt x="5153" y="1035"/>
                  </a:lnTo>
                  <a:lnTo>
                    <a:pt x="5155" y="1014"/>
                  </a:lnTo>
                  <a:lnTo>
                    <a:pt x="5187" y="1028"/>
                  </a:lnTo>
                  <a:lnTo>
                    <a:pt x="5213" y="1051"/>
                  </a:lnTo>
                  <a:lnTo>
                    <a:pt x="5234" y="1080"/>
                  </a:lnTo>
                  <a:lnTo>
                    <a:pt x="5250" y="1109"/>
                  </a:lnTo>
                  <a:close/>
                  <a:moveTo>
                    <a:pt x="5442" y="1166"/>
                  </a:moveTo>
                  <a:lnTo>
                    <a:pt x="5434" y="1181"/>
                  </a:lnTo>
                  <a:lnTo>
                    <a:pt x="5428" y="1196"/>
                  </a:lnTo>
                  <a:lnTo>
                    <a:pt x="5421" y="1210"/>
                  </a:lnTo>
                  <a:lnTo>
                    <a:pt x="5413" y="1225"/>
                  </a:lnTo>
                  <a:lnTo>
                    <a:pt x="5405" y="1226"/>
                  </a:lnTo>
                  <a:lnTo>
                    <a:pt x="5395" y="1227"/>
                  </a:lnTo>
                  <a:lnTo>
                    <a:pt x="5388" y="1225"/>
                  </a:lnTo>
                  <a:lnTo>
                    <a:pt x="5385" y="1215"/>
                  </a:lnTo>
                  <a:lnTo>
                    <a:pt x="5378" y="1199"/>
                  </a:lnTo>
                  <a:lnTo>
                    <a:pt x="5375" y="1181"/>
                  </a:lnTo>
                  <a:lnTo>
                    <a:pt x="5371" y="1163"/>
                  </a:lnTo>
                  <a:lnTo>
                    <a:pt x="5366" y="1147"/>
                  </a:lnTo>
                  <a:lnTo>
                    <a:pt x="5361" y="1112"/>
                  </a:lnTo>
                  <a:lnTo>
                    <a:pt x="5364" y="1077"/>
                  </a:lnTo>
                  <a:lnTo>
                    <a:pt x="5372" y="1045"/>
                  </a:lnTo>
                  <a:lnTo>
                    <a:pt x="5385" y="1014"/>
                  </a:lnTo>
                  <a:lnTo>
                    <a:pt x="5415" y="1046"/>
                  </a:lnTo>
                  <a:lnTo>
                    <a:pt x="5434" y="1083"/>
                  </a:lnTo>
                  <a:lnTo>
                    <a:pt x="5444" y="1124"/>
                  </a:lnTo>
                  <a:lnTo>
                    <a:pt x="5442" y="1166"/>
                  </a:lnTo>
                  <a:close/>
                  <a:moveTo>
                    <a:pt x="4973" y="1014"/>
                  </a:moveTo>
                  <a:lnTo>
                    <a:pt x="4973" y="1020"/>
                  </a:lnTo>
                  <a:lnTo>
                    <a:pt x="4972" y="1027"/>
                  </a:lnTo>
                  <a:lnTo>
                    <a:pt x="4968" y="1031"/>
                  </a:lnTo>
                  <a:lnTo>
                    <a:pt x="4963" y="1033"/>
                  </a:lnTo>
                  <a:lnTo>
                    <a:pt x="4947" y="1035"/>
                  </a:lnTo>
                  <a:lnTo>
                    <a:pt x="4929" y="1040"/>
                  </a:lnTo>
                  <a:lnTo>
                    <a:pt x="4911" y="1042"/>
                  </a:lnTo>
                  <a:lnTo>
                    <a:pt x="4895" y="1033"/>
                  </a:lnTo>
                  <a:lnTo>
                    <a:pt x="4905" y="1021"/>
                  </a:lnTo>
                  <a:lnTo>
                    <a:pt x="4917" y="1015"/>
                  </a:lnTo>
                  <a:lnTo>
                    <a:pt x="4929" y="1010"/>
                  </a:lnTo>
                  <a:lnTo>
                    <a:pt x="4944" y="1005"/>
                  </a:lnTo>
                  <a:lnTo>
                    <a:pt x="4958" y="1009"/>
                  </a:lnTo>
                  <a:lnTo>
                    <a:pt x="4973" y="1014"/>
                  </a:lnTo>
                  <a:close/>
                  <a:moveTo>
                    <a:pt x="4973" y="946"/>
                  </a:moveTo>
                  <a:lnTo>
                    <a:pt x="4977" y="954"/>
                  </a:lnTo>
                  <a:lnTo>
                    <a:pt x="4975" y="960"/>
                  </a:lnTo>
                  <a:lnTo>
                    <a:pt x="4969" y="964"/>
                  </a:lnTo>
                  <a:lnTo>
                    <a:pt x="4963" y="966"/>
                  </a:lnTo>
                  <a:lnTo>
                    <a:pt x="4948" y="977"/>
                  </a:lnTo>
                  <a:lnTo>
                    <a:pt x="4935" y="981"/>
                  </a:lnTo>
                  <a:lnTo>
                    <a:pt x="4920" y="981"/>
                  </a:lnTo>
                  <a:lnTo>
                    <a:pt x="4906" y="976"/>
                  </a:lnTo>
                  <a:lnTo>
                    <a:pt x="4909" y="963"/>
                  </a:lnTo>
                  <a:lnTo>
                    <a:pt x="4918" y="954"/>
                  </a:lnTo>
                  <a:lnTo>
                    <a:pt x="4929" y="948"/>
                  </a:lnTo>
                  <a:lnTo>
                    <a:pt x="4944" y="946"/>
                  </a:lnTo>
                  <a:lnTo>
                    <a:pt x="4958" y="946"/>
                  </a:lnTo>
                  <a:lnTo>
                    <a:pt x="4973" y="946"/>
                  </a:lnTo>
                  <a:close/>
                  <a:moveTo>
                    <a:pt x="4944" y="908"/>
                  </a:moveTo>
                  <a:lnTo>
                    <a:pt x="4935" y="918"/>
                  </a:lnTo>
                  <a:lnTo>
                    <a:pt x="4923" y="921"/>
                  </a:lnTo>
                  <a:lnTo>
                    <a:pt x="4910" y="919"/>
                  </a:lnTo>
                  <a:lnTo>
                    <a:pt x="4895" y="918"/>
                  </a:lnTo>
                  <a:lnTo>
                    <a:pt x="4894" y="917"/>
                  </a:lnTo>
                  <a:lnTo>
                    <a:pt x="4892" y="912"/>
                  </a:lnTo>
                  <a:lnTo>
                    <a:pt x="4892" y="906"/>
                  </a:lnTo>
                  <a:lnTo>
                    <a:pt x="4895" y="899"/>
                  </a:lnTo>
                  <a:lnTo>
                    <a:pt x="4911" y="893"/>
                  </a:lnTo>
                  <a:lnTo>
                    <a:pt x="4927" y="893"/>
                  </a:lnTo>
                  <a:lnTo>
                    <a:pt x="4939" y="898"/>
                  </a:lnTo>
                  <a:lnTo>
                    <a:pt x="4944" y="908"/>
                  </a:lnTo>
                  <a:close/>
                  <a:moveTo>
                    <a:pt x="4876" y="870"/>
                  </a:moveTo>
                  <a:lnTo>
                    <a:pt x="4873" y="875"/>
                  </a:lnTo>
                  <a:lnTo>
                    <a:pt x="4866" y="879"/>
                  </a:lnTo>
                  <a:lnTo>
                    <a:pt x="4856" y="880"/>
                  </a:lnTo>
                  <a:lnTo>
                    <a:pt x="4848" y="880"/>
                  </a:lnTo>
                  <a:lnTo>
                    <a:pt x="4842" y="880"/>
                  </a:lnTo>
                  <a:lnTo>
                    <a:pt x="4839" y="879"/>
                  </a:lnTo>
                  <a:lnTo>
                    <a:pt x="4838" y="875"/>
                  </a:lnTo>
                  <a:lnTo>
                    <a:pt x="4838" y="870"/>
                  </a:lnTo>
                  <a:lnTo>
                    <a:pt x="4847" y="865"/>
                  </a:lnTo>
                  <a:lnTo>
                    <a:pt x="4857" y="863"/>
                  </a:lnTo>
                  <a:lnTo>
                    <a:pt x="4868" y="865"/>
                  </a:lnTo>
                  <a:lnTo>
                    <a:pt x="4876" y="870"/>
                  </a:lnTo>
                  <a:close/>
                  <a:moveTo>
                    <a:pt x="4810" y="851"/>
                  </a:moveTo>
                  <a:lnTo>
                    <a:pt x="4810" y="852"/>
                  </a:lnTo>
                  <a:lnTo>
                    <a:pt x="4809" y="856"/>
                  </a:lnTo>
                  <a:lnTo>
                    <a:pt x="4805" y="860"/>
                  </a:lnTo>
                  <a:lnTo>
                    <a:pt x="4800" y="861"/>
                  </a:lnTo>
                  <a:lnTo>
                    <a:pt x="4791" y="861"/>
                  </a:lnTo>
                  <a:lnTo>
                    <a:pt x="4791" y="853"/>
                  </a:lnTo>
                  <a:lnTo>
                    <a:pt x="4792" y="848"/>
                  </a:lnTo>
                  <a:lnTo>
                    <a:pt x="4795" y="844"/>
                  </a:lnTo>
                  <a:lnTo>
                    <a:pt x="4800" y="842"/>
                  </a:lnTo>
                  <a:lnTo>
                    <a:pt x="4801" y="842"/>
                  </a:lnTo>
                  <a:lnTo>
                    <a:pt x="4805" y="843"/>
                  </a:lnTo>
                  <a:lnTo>
                    <a:pt x="4809" y="846"/>
                  </a:lnTo>
                  <a:lnTo>
                    <a:pt x="4810" y="851"/>
                  </a:lnTo>
                  <a:close/>
                  <a:moveTo>
                    <a:pt x="4819" y="832"/>
                  </a:moveTo>
                  <a:lnTo>
                    <a:pt x="4883" y="836"/>
                  </a:lnTo>
                  <a:lnTo>
                    <a:pt x="4941" y="851"/>
                  </a:lnTo>
                  <a:lnTo>
                    <a:pt x="4989" y="881"/>
                  </a:lnTo>
                  <a:lnTo>
                    <a:pt x="5020" y="927"/>
                  </a:lnTo>
                  <a:lnTo>
                    <a:pt x="5034" y="988"/>
                  </a:lnTo>
                  <a:lnTo>
                    <a:pt x="5032" y="1051"/>
                  </a:lnTo>
                  <a:lnTo>
                    <a:pt x="5020" y="1112"/>
                  </a:lnTo>
                  <a:lnTo>
                    <a:pt x="5001" y="1166"/>
                  </a:lnTo>
                  <a:lnTo>
                    <a:pt x="4992" y="1177"/>
                  </a:lnTo>
                  <a:lnTo>
                    <a:pt x="4936" y="1178"/>
                  </a:lnTo>
                  <a:lnTo>
                    <a:pt x="4884" y="1183"/>
                  </a:lnTo>
                  <a:lnTo>
                    <a:pt x="4835" y="1193"/>
                  </a:lnTo>
                  <a:lnTo>
                    <a:pt x="4791" y="1205"/>
                  </a:lnTo>
                  <a:lnTo>
                    <a:pt x="4767" y="1186"/>
                  </a:lnTo>
                  <a:lnTo>
                    <a:pt x="4743" y="1173"/>
                  </a:lnTo>
                  <a:lnTo>
                    <a:pt x="4717" y="1161"/>
                  </a:lnTo>
                  <a:lnTo>
                    <a:pt x="4695" y="1147"/>
                  </a:lnTo>
                  <a:lnTo>
                    <a:pt x="4684" y="1150"/>
                  </a:lnTo>
                  <a:lnTo>
                    <a:pt x="4677" y="1145"/>
                  </a:lnTo>
                  <a:lnTo>
                    <a:pt x="4672" y="1137"/>
                  </a:lnTo>
                  <a:lnTo>
                    <a:pt x="4666" y="1128"/>
                  </a:lnTo>
                  <a:lnTo>
                    <a:pt x="4660" y="1099"/>
                  </a:lnTo>
                  <a:lnTo>
                    <a:pt x="4657" y="1065"/>
                  </a:lnTo>
                  <a:lnTo>
                    <a:pt x="4656" y="1031"/>
                  </a:lnTo>
                  <a:lnTo>
                    <a:pt x="4656" y="995"/>
                  </a:lnTo>
                  <a:lnTo>
                    <a:pt x="4655" y="993"/>
                  </a:lnTo>
                  <a:lnTo>
                    <a:pt x="4651" y="990"/>
                  </a:lnTo>
                  <a:lnTo>
                    <a:pt x="4644" y="987"/>
                  </a:lnTo>
                  <a:lnTo>
                    <a:pt x="4637" y="985"/>
                  </a:lnTo>
                  <a:lnTo>
                    <a:pt x="4630" y="1003"/>
                  </a:lnTo>
                  <a:lnTo>
                    <a:pt x="4612" y="1008"/>
                  </a:lnTo>
                  <a:lnTo>
                    <a:pt x="4592" y="1011"/>
                  </a:lnTo>
                  <a:lnTo>
                    <a:pt x="4580" y="1024"/>
                  </a:lnTo>
                  <a:lnTo>
                    <a:pt x="4584" y="1029"/>
                  </a:lnTo>
                  <a:lnTo>
                    <a:pt x="4583" y="1033"/>
                  </a:lnTo>
                  <a:lnTo>
                    <a:pt x="4581" y="1037"/>
                  </a:lnTo>
                  <a:lnTo>
                    <a:pt x="4580" y="1043"/>
                  </a:lnTo>
                  <a:lnTo>
                    <a:pt x="4570" y="1052"/>
                  </a:lnTo>
                  <a:lnTo>
                    <a:pt x="4583" y="1052"/>
                  </a:lnTo>
                  <a:lnTo>
                    <a:pt x="4595" y="1052"/>
                  </a:lnTo>
                  <a:lnTo>
                    <a:pt x="4605" y="1052"/>
                  </a:lnTo>
                  <a:lnTo>
                    <a:pt x="4618" y="1052"/>
                  </a:lnTo>
                  <a:lnTo>
                    <a:pt x="4609" y="1057"/>
                  </a:lnTo>
                  <a:lnTo>
                    <a:pt x="4599" y="1063"/>
                  </a:lnTo>
                  <a:lnTo>
                    <a:pt x="4588" y="1070"/>
                  </a:lnTo>
                  <a:lnTo>
                    <a:pt x="4580" y="1081"/>
                  </a:lnTo>
                  <a:lnTo>
                    <a:pt x="4627" y="1081"/>
                  </a:lnTo>
                  <a:lnTo>
                    <a:pt x="4627" y="1090"/>
                  </a:lnTo>
                  <a:lnTo>
                    <a:pt x="4581" y="1083"/>
                  </a:lnTo>
                  <a:lnTo>
                    <a:pt x="4537" y="1064"/>
                  </a:lnTo>
                  <a:lnTo>
                    <a:pt x="4497" y="1042"/>
                  </a:lnTo>
                  <a:lnTo>
                    <a:pt x="4455" y="1024"/>
                  </a:lnTo>
                  <a:lnTo>
                    <a:pt x="4465" y="991"/>
                  </a:lnTo>
                  <a:lnTo>
                    <a:pt x="4481" y="962"/>
                  </a:lnTo>
                  <a:lnTo>
                    <a:pt x="4501" y="936"/>
                  </a:lnTo>
                  <a:lnTo>
                    <a:pt x="4523" y="908"/>
                  </a:lnTo>
                  <a:lnTo>
                    <a:pt x="4566" y="874"/>
                  </a:lnTo>
                  <a:lnTo>
                    <a:pt x="4609" y="847"/>
                  </a:lnTo>
                  <a:lnTo>
                    <a:pt x="4656" y="825"/>
                  </a:lnTo>
                  <a:lnTo>
                    <a:pt x="4705" y="813"/>
                  </a:lnTo>
                  <a:lnTo>
                    <a:pt x="4736" y="809"/>
                  </a:lnTo>
                  <a:lnTo>
                    <a:pt x="4765" y="812"/>
                  </a:lnTo>
                  <a:lnTo>
                    <a:pt x="4792" y="819"/>
                  </a:lnTo>
                  <a:lnTo>
                    <a:pt x="4819" y="832"/>
                  </a:lnTo>
                  <a:close/>
                  <a:moveTo>
                    <a:pt x="5586" y="832"/>
                  </a:moveTo>
                  <a:lnTo>
                    <a:pt x="5595" y="847"/>
                  </a:lnTo>
                  <a:lnTo>
                    <a:pt x="5607" y="862"/>
                  </a:lnTo>
                  <a:lnTo>
                    <a:pt x="5615" y="880"/>
                  </a:lnTo>
                  <a:lnTo>
                    <a:pt x="5614" y="899"/>
                  </a:lnTo>
                  <a:lnTo>
                    <a:pt x="5590" y="907"/>
                  </a:lnTo>
                  <a:lnTo>
                    <a:pt x="5561" y="905"/>
                  </a:lnTo>
                  <a:lnTo>
                    <a:pt x="5534" y="898"/>
                  </a:lnTo>
                  <a:lnTo>
                    <a:pt x="5509" y="889"/>
                  </a:lnTo>
                  <a:lnTo>
                    <a:pt x="5494" y="869"/>
                  </a:lnTo>
                  <a:lnTo>
                    <a:pt x="5479" y="851"/>
                  </a:lnTo>
                  <a:lnTo>
                    <a:pt x="5470" y="833"/>
                  </a:lnTo>
                  <a:lnTo>
                    <a:pt x="5470" y="813"/>
                  </a:lnTo>
                  <a:lnTo>
                    <a:pt x="5486" y="802"/>
                  </a:lnTo>
                  <a:lnTo>
                    <a:pt x="5504" y="797"/>
                  </a:lnTo>
                  <a:lnTo>
                    <a:pt x="5522" y="798"/>
                  </a:lnTo>
                  <a:lnTo>
                    <a:pt x="5538" y="804"/>
                  </a:lnTo>
                  <a:lnTo>
                    <a:pt x="5552" y="806"/>
                  </a:lnTo>
                  <a:lnTo>
                    <a:pt x="5566" y="811"/>
                  </a:lnTo>
                  <a:lnTo>
                    <a:pt x="5576" y="819"/>
                  </a:lnTo>
                  <a:lnTo>
                    <a:pt x="5586" y="832"/>
                  </a:lnTo>
                  <a:close/>
                  <a:moveTo>
                    <a:pt x="5030" y="794"/>
                  </a:moveTo>
                  <a:lnTo>
                    <a:pt x="5029" y="799"/>
                  </a:lnTo>
                  <a:lnTo>
                    <a:pt x="5026" y="802"/>
                  </a:lnTo>
                  <a:lnTo>
                    <a:pt x="5021" y="804"/>
                  </a:lnTo>
                  <a:lnTo>
                    <a:pt x="5020" y="804"/>
                  </a:lnTo>
                  <a:lnTo>
                    <a:pt x="5013" y="805"/>
                  </a:lnTo>
                  <a:lnTo>
                    <a:pt x="5008" y="807"/>
                  </a:lnTo>
                  <a:lnTo>
                    <a:pt x="5003" y="808"/>
                  </a:lnTo>
                  <a:lnTo>
                    <a:pt x="5001" y="804"/>
                  </a:lnTo>
                  <a:lnTo>
                    <a:pt x="5004" y="791"/>
                  </a:lnTo>
                  <a:lnTo>
                    <a:pt x="5012" y="784"/>
                  </a:lnTo>
                  <a:lnTo>
                    <a:pt x="5021" y="784"/>
                  </a:lnTo>
                  <a:lnTo>
                    <a:pt x="5030" y="794"/>
                  </a:lnTo>
                  <a:close/>
                  <a:moveTo>
                    <a:pt x="4523" y="804"/>
                  </a:moveTo>
                  <a:lnTo>
                    <a:pt x="4528" y="817"/>
                  </a:lnTo>
                  <a:lnTo>
                    <a:pt x="4528" y="831"/>
                  </a:lnTo>
                  <a:lnTo>
                    <a:pt x="4524" y="843"/>
                  </a:lnTo>
                  <a:lnTo>
                    <a:pt x="4513" y="851"/>
                  </a:lnTo>
                  <a:lnTo>
                    <a:pt x="4499" y="859"/>
                  </a:lnTo>
                  <a:lnTo>
                    <a:pt x="4489" y="863"/>
                  </a:lnTo>
                  <a:lnTo>
                    <a:pt x="4478" y="865"/>
                  </a:lnTo>
                  <a:lnTo>
                    <a:pt x="4464" y="861"/>
                  </a:lnTo>
                  <a:lnTo>
                    <a:pt x="4458" y="859"/>
                  </a:lnTo>
                  <a:lnTo>
                    <a:pt x="4451" y="853"/>
                  </a:lnTo>
                  <a:lnTo>
                    <a:pt x="4443" y="845"/>
                  </a:lnTo>
                  <a:lnTo>
                    <a:pt x="4436" y="832"/>
                  </a:lnTo>
                  <a:lnTo>
                    <a:pt x="4446" y="818"/>
                  </a:lnTo>
                  <a:lnTo>
                    <a:pt x="4461" y="805"/>
                  </a:lnTo>
                  <a:lnTo>
                    <a:pt x="4478" y="793"/>
                  </a:lnTo>
                  <a:lnTo>
                    <a:pt x="4494" y="784"/>
                  </a:lnTo>
                  <a:lnTo>
                    <a:pt x="4506" y="786"/>
                  </a:lnTo>
                  <a:lnTo>
                    <a:pt x="4515" y="790"/>
                  </a:lnTo>
                  <a:lnTo>
                    <a:pt x="4520" y="796"/>
                  </a:lnTo>
                  <a:lnTo>
                    <a:pt x="4523" y="804"/>
                  </a:lnTo>
                  <a:close/>
                  <a:moveTo>
                    <a:pt x="5049" y="775"/>
                  </a:moveTo>
                  <a:lnTo>
                    <a:pt x="5049" y="781"/>
                  </a:lnTo>
                  <a:lnTo>
                    <a:pt x="5048" y="787"/>
                  </a:lnTo>
                  <a:lnTo>
                    <a:pt x="5045" y="788"/>
                  </a:lnTo>
                  <a:lnTo>
                    <a:pt x="5039" y="784"/>
                  </a:lnTo>
                  <a:lnTo>
                    <a:pt x="5038" y="784"/>
                  </a:lnTo>
                  <a:lnTo>
                    <a:pt x="5035" y="783"/>
                  </a:lnTo>
                  <a:lnTo>
                    <a:pt x="5032" y="780"/>
                  </a:lnTo>
                  <a:lnTo>
                    <a:pt x="5030" y="775"/>
                  </a:lnTo>
                  <a:lnTo>
                    <a:pt x="5030" y="765"/>
                  </a:lnTo>
                  <a:lnTo>
                    <a:pt x="5037" y="765"/>
                  </a:lnTo>
                  <a:lnTo>
                    <a:pt x="5044" y="767"/>
                  </a:lnTo>
                  <a:lnTo>
                    <a:pt x="5048" y="769"/>
                  </a:lnTo>
                  <a:lnTo>
                    <a:pt x="5049" y="775"/>
                  </a:lnTo>
                  <a:close/>
                  <a:moveTo>
                    <a:pt x="5567" y="784"/>
                  </a:moveTo>
                  <a:lnTo>
                    <a:pt x="5552" y="775"/>
                  </a:lnTo>
                  <a:lnTo>
                    <a:pt x="5538" y="765"/>
                  </a:lnTo>
                  <a:lnTo>
                    <a:pt x="5545" y="759"/>
                  </a:lnTo>
                  <a:lnTo>
                    <a:pt x="5552" y="764"/>
                  </a:lnTo>
                  <a:lnTo>
                    <a:pt x="5559" y="775"/>
                  </a:lnTo>
                  <a:lnTo>
                    <a:pt x="5567" y="784"/>
                  </a:lnTo>
                  <a:close/>
                  <a:moveTo>
                    <a:pt x="5700" y="746"/>
                  </a:moveTo>
                  <a:lnTo>
                    <a:pt x="5681" y="764"/>
                  </a:lnTo>
                  <a:lnTo>
                    <a:pt x="5657" y="775"/>
                  </a:lnTo>
                  <a:lnTo>
                    <a:pt x="5629" y="778"/>
                  </a:lnTo>
                  <a:lnTo>
                    <a:pt x="5605" y="775"/>
                  </a:lnTo>
                  <a:lnTo>
                    <a:pt x="5591" y="765"/>
                  </a:lnTo>
                  <a:lnTo>
                    <a:pt x="5579" y="754"/>
                  </a:lnTo>
                  <a:lnTo>
                    <a:pt x="5574" y="741"/>
                  </a:lnTo>
                  <a:lnTo>
                    <a:pt x="5576" y="726"/>
                  </a:lnTo>
                  <a:lnTo>
                    <a:pt x="5592" y="710"/>
                  </a:lnTo>
                  <a:lnTo>
                    <a:pt x="5611" y="703"/>
                  </a:lnTo>
                  <a:lnTo>
                    <a:pt x="5631" y="703"/>
                  </a:lnTo>
                  <a:lnTo>
                    <a:pt x="5653" y="707"/>
                  </a:lnTo>
                  <a:lnTo>
                    <a:pt x="5667" y="715"/>
                  </a:lnTo>
                  <a:lnTo>
                    <a:pt x="5680" y="723"/>
                  </a:lnTo>
                  <a:lnTo>
                    <a:pt x="5692" y="734"/>
                  </a:lnTo>
                  <a:lnTo>
                    <a:pt x="5700" y="746"/>
                  </a:lnTo>
                  <a:close/>
                  <a:moveTo>
                    <a:pt x="4570" y="737"/>
                  </a:moveTo>
                  <a:lnTo>
                    <a:pt x="4563" y="749"/>
                  </a:lnTo>
                  <a:lnTo>
                    <a:pt x="4555" y="758"/>
                  </a:lnTo>
                  <a:lnTo>
                    <a:pt x="4549" y="763"/>
                  </a:lnTo>
                  <a:lnTo>
                    <a:pt x="4542" y="765"/>
                  </a:lnTo>
                  <a:lnTo>
                    <a:pt x="4532" y="750"/>
                  </a:lnTo>
                  <a:lnTo>
                    <a:pt x="4531" y="732"/>
                  </a:lnTo>
                  <a:lnTo>
                    <a:pt x="4534" y="714"/>
                  </a:lnTo>
                  <a:lnTo>
                    <a:pt x="4542" y="698"/>
                  </a:lnTo>
                  <a:lnTo>
                    <a:pt x="4580" y="669"/>
                  </a:lnTo>
                  <a:lnTo>
                    <a:pt x="4585" y="685"/>
                  </a:lnTo>
                  <a:lnTo>
                    <a:pt x="4586" y="703"/>
                  </a:lnTo>
                  <a:lnTo>
                    <a:pt x="4581" y="721"/>
                  </a:lnTo>
                  <a:lnTo>
                    <a:pt x="4570" y="737"/>
                  </a:lnTo>
                  <a:close/>
                  <a:moveTo>
                    <a:pt x="5318" y="726"/>
                  </a:moveTo>
                  <a:lnTo>
                    <a:pt x="5316" y="741"/>
                  </a:lnTo>
                  <a:lnTo>
                    <a:pt x="5310" y="754"/>
                  </a:lnTo>
                  <a:lnTo>
                    <a:pt x="5301" y="765"/>
                  </a:lnTo>
                  <a:lnTo>
                    <a:pt x="5288" y="775"/>
                  </a:lnTo>
                  <a:lnTo>
                    <a:pt x="5276" y="773"/>
                  </a:lnTo>
                  <a:lnTo>
                    <a:pt x="5266" y="768"/>
                  </a:lnTo>
                  <a:lnTo>
                    <a:pt x="5258" y="758"/>
                  </a:lnTo>
                  <a:lnTo>
                    <a:pt x="5250" y="746"/>
                  </a:lnTo>
                  <a:lnTo>
                    <a:pt x="5253" y="719"/>
                  </a:lnTo>
                  <a:lnTo>
                    <a:pt x="5262" y="695"/>
                  </a:lnTo>
                  <a:lnTo>
                    <a:pt x="5274" y="672"/>
                  </a:lnTo>
                  <a:lnTo>
                    <a:pt x="5288" y="650"/>
                  </a:lnTo>
                  <a:lnTo>
                    <a:pt x="5306" y="666"/>
                  </a:lnTo>
                  <a:lnTo>
                    <a:pt x="5318" y="685"/>
                  </a:lnTo>
                  <a:lnTo>
                    <a:pt x="5321" y="705"/>
                  </a:lnTo>
                  <a:lnTo>
                    <a:pt x="5318" y="726"/>
                  </a:lnTo>
                  <a:close/>
                  <a:moveTo>
                    <a:pt x="4954" y="641"/>
                  </a:moveTo>
                  <a:lnTo>
                    <a:pt x="4953" y="658"/>
                  </a:lnTo>
                  <a:lnTo>
                    <a:pt x="4939" y="667"/>
                  </a:lnTo>
                  <a:lnTo>
                    <a:pt x="4919" y="673"/>
                  </a:lnTo>
                  <a:lnTo>
                    <a:pt x="4895" y="679"/>
                  </a:lnTo>
                  <a:lnTo>
                    <a:pt x="4886" y="679"/>
                  </a:lnTo>
                  <a:lnTo>
                    <a:pt x="4886" y="660"/>
                  </a:lnTo>
                  <a:lnTo>
                    <a:pt x="4906" y="656"/>
                  </a:lnTo>
                  <a:lnTo>
                    <a:pt x="4923" y="650"/>
                  </a:lnTo>
                  <a:lnTo>
                    <a:pt x="4939" y="644"/>
                  </a:lnTo>
                  <a:lnTo>
                    <a:pt x="4954" y="641"/>
                  </a:lnTo>
                  <a:close/>
                  <a:moveTo>
                    <a:pt x="5174" y="631"/>
                  </a:moveTo>
                  <a:lnTo>
                    <a:pt x="5161" y="656"/>
                  </a:lnTo>
                  <a:lnTo>
                    <a:pt x="5142" y="678"/>
                  </a:lnTo>
                  <a:lnTo>
                    <a:pt x="5120" y="697"/>
                  </a:lnTo>
                  <a:lnTo>
                    <a:pt x="5097" y="717"/>
                  </a:lnTo>
                  <a:lnTo>
                    <a:pt x="5088" y="724"/>
                  </a:lnTo>
                  <a:lnTo>
                    <a:pt x="5077" y="732"/>
                  </a:lnTo>
                  <a:lnTo>
                    <a:pt x="5067" y="739"/>
                  </a:lnTo>
                  <a:lnTo>
                    <a:pt x="5058" y="746"/>
                  </a:lnTo>
                  <a:lnTo>
                    <a:pt x="5058" y="757"/>
                  </a:lnTo>
                  <a:lnTo>
                    <a:pt x="5059" y="764"/>
                  </a:lnTo>
                  <a:lnTo>
                    <a:pt x="5063" y="769"/>
                  </a:lnTo>
                  <a:lnTo>
                    <a:pt x="5068" y="775"/>
                  </a:lnTo>
                  <a:lnTo>
                    <a:pt x="5080" y="770"/>
                  </a:lnTo>
                  <a:lnTo>
                    <a:pt x="5087" y="760"/>
                  </a:lnTo>
                  <a:lnTo>
                    <a:pt x="5095" y="751"/>
                  </a:lnTo>
                  <a:lnTo>
                    <a:pt x="5106" y="746"/>
                  </a:lnTo>
                  <a:lnTo>
                    <a:pt x="5098" y="777"/>
                  </a:lnTo>
                  <a:lnTo>
                    <a:pt x="5083" y="811"/>
                  </a:lnTo>
                  <a:lnTo>
                    <a:pt x="5061" y="841"/>
                  </a:lnTo>
                  <a:lnTo>
                    <a:pt x="5030" y="861"/>
                  </a:lnTo>
                  <a:lnTo>
                    <a:pt x="5009" y="848"/>
                  </a:lnTo>
                  <a:lnTo>
                    <a:pt x="4986" y="838"/>
                  </a:lnTo>
                  <a:lnTo>
                    <a:pt x="4965" y="830"/>
                  </a:lnTo>
                  <a:lnTo>
                    <a:pt x="4944" y="823"/>
                  </a:lnTo>
                  <a:lnTo>
                    <a:pt x="4886" y="804"/>
                  </a:lnTo>
                  <a:lnTo>
                    <a:pt x="4895" y="756"/>
                  </a:lnTo>
                  <a:lnTo>
                    <a:pt x="4957" y="706"/>
                  </a:lnTo>
                  <a:lnTo>
                    <a:pt x="5023" y="672"/>
                  </a:lnTo>
                  <a:lnTo>
                    <a:pt x="5097" y="648"/>
                  </a:lnTo>
                  <a:lnTo>
                    <a:pt x="5174" y="631"/>
                  </a:lnTo>
                  <a:close/>
                  <a:moveTo>
                    <a:pt x="4944" y="612"/>
                  </a:moveTo>
                  <a:lnTo>
                    <a:pt x="4935" y="625"/>
                  </a:lnTo>
                  <a:lnTo>
                    <a:pt x="4923" y="633"/>
                  </a:lnTo>
                  <a:lnTo>
                    <a:pt x="4910" y="639"/>
                  </a:lnTo>
                  <a:lnTo>
                    <a:pt x="4895" y="641"/>
                  </a:lnTo>
                  <a:lnTo>
                    <a:pt x="4893" y="630"/>
                  </a:lnTo>
                  <a:lnTo>
                    <a:pt x="4899" y="624"/>
                  </a:lnTo>
                  <a:lnTo>
                    <a:pt x="4907" y="622"/>
                  </a:lnTo>
                  <a:lnTo>
                    <a:pt x="4915" y="622"/>
                  </a:lnTo>
                  <a:lnTo>
                    <a:pt x="4927" y="623"/>
                  </a:lnTo>
                  <a:lnTo>
                    <a:pt x="4937" y="616"/>
                  </a:lnTo>
                  <a:lnTo>
                    <a:pt x="4942" y="611"/>
                  </a:lnTo>
                  <a:lnTo>
                    <a:pt x="4944" y="612"/>
                  </a:lnTo>
                  <a:close/>
                  <a:moveTo>
                    <a:pt x="4925" y="593"/>
                  </a:moveTo>
                  <a:lnTo>
                    <a:pt x="4920" y="593"/>
                  </a:lnTo>
                  <a:lnTo>
                    <a:pt x="4915" y="593"/>
                  </a:lnTo>
                  <a:lnTo>
                    <a:pt x="4915" y="591"/>
                  </a:lnTo>
                  <a:lnTo>
                    <a:pt x="4917" y="587"/>
                  </a:lnTo>
                  <a:lnTo>
                    <a:pt x="4919" y="580"/>
                  </a:lnTo>
                  <a:lnTo>
                    <a:pt x="4925" y="574"/>
                  </a:lnTo>
                  <a:lnTo>
                    <a:pt x="4926" y="580"/>
                  </a:lnTo>
                  <a:lnTo>
                    <a:pt x="4928" y="587"/>
                  </a:lnTo>
                  <a:lnTo>
                    <a:pt x="4928" y="591"/>
                  </a:lnTo>
                  <a:lnTo>
                    <a:pt x="4925" y="593"/>
                  </a:lnTo>
                  <a:close/>
                  <a:moveTo>
                    <a:pt x="5797" y="584"/>
                  </a:moveTo>
                  <a:lnTo>
                    <a:pt x="5786" y="599"/>
                  </a:lnTo>
                  <a:lnTo>
                    <a:pt x="5771" y="615"/>
                  </a:lnTo>
                  <a:lnTo>
                    <a:pt x="5754" y="630"/>
                  </a:lnTo>
                  <a:lnTo>
                    <a:pt x="5739" y="641"/>
                  </a:lnTo>
                  <a:lnTo>
                    <a:pt x="5717" y="640"/>
                  </a:lnTo>
                  <a:lnTo>
                    <a:pt x="5696" y="634"/>
                  </a:lnTo>
                  <a:lnTo>
                    <a:pt x="5674" y="629"/>
                  </a:lnTo>
                  <a:lnTo>
                    <a:pt x="5653" y="622"/>
                  </a:lnTo>
                  <a:lnTo>
                    <a:pt x="5646" y="613"/>
                  </a:lnTo>
                  <a:lnTo>
                    <a:pt x="5641" y="601"/>
                  </a:lnTo>
                  <a:lnTo>
                    <a:pt x="5639" y="588"/>
                  </a:lnTo>
                  <a:lnTo>
                    <a:pt x="5643" y="574"/>
                  </a:lnTo>
                  <a:lnTo>
                    <a:pt x="5659" y="560"/>
                  </a:lnTo>
                  <a:lnTo>
                    <a:pt x="5679" y="549"/>
                  </a:lnTo>
                  <a:lnTo>
                    <a:pt x="5702" y="543"/>
                  </a:lnTo>
                  <a:lnTo>
                    <a:pt x="5729" y="545"/>
                  </a:lnTo>
                  <a:lnTo>
                    <a:pt x="5749" y="553"/>
                  </a:lnTo>
                  <a:lnTo>
                    <a:pt x="5767" y="560"/>
                  </a:lnTo>
                  <a:lnTo>
                    <a:pt x="5782" y="571"/>
                  </a:lnTo>
                  <a:lnTo>
                    <a:pt x="5797" y="584"/>
                  </a:lnTo>
                  <a:close/>
                  <a:moveTo>
                    <a:pt x="5461" y="526"/>
                  </a:moveTo>
                  <a:lnTo>
                    <a:pt x="5487" y="555"/>
                  </a:lnTo>
                  <a:lnTo>
                    <a:pt x="5507" y="585"/>
                  </a:lnTo>
                  <a:lnTo>
                    <a:pt x="5519" y="616"/>
                  </a:lnTo>
                  <a:lnTo>
                    <a:pt x="5518" y="650"/>
                  </a:lnTo>
                  <a:lnTo>
                    <a:pt x="5517" y="665"/>
                  </a:lnTo>
                  <a:lnTo>
                    <a:pt x="5513" y="679"/>
                  </a:lnTo>
                  <a:lnTo>
                    <a:pt x="5506" y="694"/>
                  </a:lnTo>
                  <a:lnTo>
                    <a:pt x="5499" y="707"/>
                  </a:lnTo>
                  <a:lnTo>
                    <a:pt x="5473" y="686"/>
                  </a:lnTo>
                  <a:lnTo>
                    <a:pt x="5451" y="662"/>
                  </a:lnTo>
                  <a:lnTo>
                    <a:pt x="5438" y="635"/>
                  </a:lnTo>
                  <a:lnTo>
                    <a:pt x="5432" y="603"/>
                  </a:lnTo>
                  <a:lnTo>
                    <a:pt x="5435" y="582"/>
                  </a:lnTo>
                  <a:lnTo>
                    <a:pt x="5442" y="564"/>
                  </a:lnTo>
                  <a:lnTo>
                    <a:pt x="5448" y="546"/>
                  </a:lnTo>
                  <a:lnTo>
                    <a:pt x="5451" y="526"/>
                  </a:lnTo>
                  <a:lnTo>
                    <a:pt x="5461" y="526"/>
                  </a:lnTo>
                  <a:close/>
                  <a:moveTo>
                    <a:pt x="4752" y="593"/>
                  </a:moveTo>
                  <a:lnTo>
                    <a:pt x="4740" y="598"/>
                  </a:lnTo>
                  <a:lnTo>
                    <a:pt x="4728" y="600"/>
                  </a:lnTo>
                  <a:lnTo>
                    <a:pt x="4717" y="598"/>
                  </a:lnTo>
                  <a:lnTo>
                    <a:pt x="4705" y="593"/>
                  </a:lnTo>
                  <a:lnTo>
                    <a:pt x="4690" y="577"/>
                  </a:lnTo>
                  <a:lnTo>
                    <a:pt x="4678" y="559"/>
                  </a:lnTo>
                  <a:lnTo>
                    <a:pt x="4669" y="542"/>
                  </a:lnTo>
                  <a:lnTo>
                    <a:pt x="4666" y="526"/>
                  </a:lnTo>
                  <a:lnTo>
                    <a:pt x="4693" y="536"/>
                  </a:lnTo>
                  <a:lnTo>
                    <a:pt x="4716" y="552"/>
                  </a:lnTo>
                  <a:lnTo>
                    <a:pt x="4736" y="572"/>
                  </a:lnTo>
                  <a:lnTo>
                    <a:pt x="4752" y="593"/>
                  </a:lnTo>
                  <a:close/>
                  <a:moveTo>
                    <a:pt x="5624" y="536"/>
                  </a:moveTo>
                  <a:lnTo>
                    <a:pt x="5614" y="521"/>
                  </a:lnTo>
                  <a:lnTo>
                    <a:pt x="5605" y="507"/>
                  </a:lnTo>
                  <a:lnTo>
                    <a:pt x="5609" y="488"/>
                  </a:lnTo>
                  <a:lnTo>
                    <a:pt x="5621" y="475"/>
                  </a:lnTo>
                  <a:lnTo>
                    <a:pt x="5633" y="463"/>
                  </a:lnTo>
                  <a:lnTo>
                    <a:pt x="5643" y="449"/>
                  </a:lnTo>
                  <a:lnTo>
                    <a:pt x="5638" y="471"/>
                  </a:lnTo>
                  <a:lnTo>
                    <a:pt x="5633" y="493"/>
                  </a:lnTo>
                  <a:lnTo>
                    <a:pt x="5629" y="514"/>
                  </a:lnTo>
                  <a:lnTo>
                    <a:pt x="5624" y="536"/>
                  </a:lnTo>
                  <a:close/>
                  <a:moveTo>
                    <a:pt x="5797" y="392"/>
                  </a:moveTo>
                  <a:lnTo>
                    <a:pt x="5795" y="412"/>
                  </a:lnTo>
                  <a:lnTo>
                    <a:pt x="5785" y="428"/>
                  </a:lnTo>
                  <a:lnTo>
                    <a:pt x="5769" y="441"/>
                  </a:lnTo>
                  <a:lnTo>
                    <a:pt x="5758" y="449"/>
                  </a:lnTo>
                  <a:lnTo>
                    <a:pt x="5736" y="459"/>
                  </a:lnTo>
                  <a:lnTo>
                    <a:pt x="5715" y="469"/>
                  </a:lnTo>
                  <a:lnTo>
                    <a:pt x="5694" y="475"/>
                  </a:lnTo>
                  <a:lnTo>
                    <a:pt x="5672" y="468"/>
                  </a:lnTo>
                  <a:lnTo>
                    <a:pt x="5681" y="449"/>
                  </a:lnTo>
                  <a:lnTo>
                    <a:pt x="5694" y="431"/>
                  </a:lnTo>
                  <a:lnTo>
                    <a:pt x="5710" y="416"/>
                  </a:lnTo>
                  <a:lnTo>
                    <a:pt x="5729" y="402"/>
                  </a:lnTo>
                  <a:lnTo>
                    <a:pt x="5745" y="396"/>
                  </a:lnTo>
                  <a:lnTo>
                    <a:pt x="5763" y="393"/>
                  </a:lnTo>
                  <a:lnTo>
                    <a:pt x="5781" y="392"/>
                  </a:lnTo>
                  <a:lnTo>
                    <a:pt x="5797" y="392"/>
                  </a:lnTo>
                  <a:close/>
                  <a:moveTo>
                    <a:pt x="5624" y="344"/>
                  </a:moveTo>
                  <a:lnTo>
                    <a:pt x="5623" y="366"/>
                  </a:lnTo>
                  <a:lnTo>
                    <a:pt x="5627" y="387"/>
                  </a:lnTo>
                  <a:lnTo>
                    <a:pt x="5630" y="409"/>
                  </a:lnTo>
                  <a:lnTo>
                    <a:pt x="5624" y="430"/>
                  </a:lnTo>
                  <a:lnTo>
                    <a:pt x="5613" y="447"/>
                  </a:lnTo>
                  <a:lnTo>
                    <a:pt x="5599" y="457"/>
                  </a:lnTo>
                  <a:lnTo>
                    <a:pt x="5583" y="463"/>
                  </a:lnTo>
                  <a:lnTo>
                    <a:pt x="5567" y="468"/>
                  </a:lnTo>
                  <a:lnTo>
                    <a:pt x="5549" y="444"/>
                  </a:lnTo>
                  <a:lnTo>
                    <a:pt x="5539" y="416"/>
                  </a:lnTo>
                  <a:lnTo>
                    <a:pt x="5538" y="388"/>
                  </a:lnTo>
                  <a:lnTo>
                    <a:pt x="5548" y="363"/>
                  </a:lnTo>
                  <a:lnTo>
                    <a:pt x="5556" y="349"/>
                  </a:lnTo>
                  <a:lnTo>
                    <a:pt x="5567" y="335"/>
                  </a:lnTo>
                  <a:lnTo>
                    <a:pt x="5577" y="320"/>
                  </a:lnTo>
                  <a:lnTo>
                    <a:pt x="5586" y="306"/>
                  </a:lnTo>
                  <a:lnTo>
                    <a:pt x="5599" y="314"/>
                  </a:lnTo>
                  <a:lnTo>
                    <a:pt x="5608" y="321"/>
                  </a:lnTo>
                  <a:lnTo>
                    <a:pt x="5617" y="332"/>
                  </a:lnTo>
                  <a:lnTo>
                    <a:pt x="5624" y="344"/>
                  </a:lnTo>
                  <a:close/>
                  <a:moveTo>
                    <a:pt x="4848" y="297"/>
                  </a:moveTo>
                  <a:lnTo>
                    <a:pt x="4852" y="325"/>
                  </a:lnTo>
                  <a:lnTo>
                    <a:pt x="4849" y="353"/>
                  </a:lnTo>
                  <a:lnTo>
                    <a:pt x="4841" y="378"/>
                  </a:lnTo>
                  <a:lnTo>
                    <a:pt x="4829" y="402"/>
                  </a:lnTo>
                  <a:lnTo>
                    <a:pt x="4820" y="414"/>
                  </a:lnTo>
                  <a:lnTo>
                    <a:pt x="4809" y="425"/>
                  </a:lnTo>
                  <a:lnTo>
                    <a:pt x="4795" y="432"/>
                  </a:lnTo>
                  <a:lnTo>
                    <a:pt x="4781" y="440"/>
                  </a:lnTo>
                  <a:lnTo>
                    <a:pt x="4769" y="424"/>
                  </a:lnTo>
                  <a:lnTo>
                    <a:pt x="4764" y="405"/>
                  </a:lnTo>
                  <a:lnTo>
                    <a:pt x="4762" y="385"/>
                  </a:lnTo>
                  <a:lnTo>
                    <a:pt x="4762" y="363"/>
                  </a:lnTo>
                  <a:lnTo>
                    <a:pt x="4779" y="342"/>
                  </a:lnTo>
                  <a:lnTo>
                    <a:pt x="4801" y="322"/>
                  </a:lnTo>
                  <a:lnTo>
                    <a:pt x="4825" y="306"/>
                  </a:lnTo>
                  <a:lnTo>
                    <a:pt x="4848" y="297"/>
                  </a:lnTo>
                  <a:close/>
                  <a:moveTo>
                    <a:pt x="4666" y="363"/>
                  </a:moveTo>
                  <a:lnTo>
                    <a:pt x="4660" y="372"/>
                  </a:lnTo>
                  <a:lnTo>
                    <a:pt x="4657" y="383"/>
                  </a:lnTo>
                  <a:lnTo>
                    <a:pt x="4656" y="393"/>
                  </a:lnTo>
                  <a:lnTo>
                    <a:pt x="4656" y="402"/>
                  </a:lnTo>
                  <a:lnTo>
                    <a:pt x="4635" y="393"/>
                  </a:lnTo>
                  <a:lnTo>
                    <a:pt x="4616" y="380"/>
                  </a:lnTo>
                  <a:lnTo>
                    <a:pt x="4600" y="363"/>
                  </a:lnTo>
                  <a:lnTo>
                    <a:pt x="4589" y="344"/>
                  </a:lnTo>
                  <a:lnTo>
                    <a:pt x="4585" y="316"/>
                  </a:lnTo>
                  <a:lnTo>
                    <a:pt x="4588" y="289"/>
                  </a:lnTo>
                  <a:lnTo>
                    <a:pt x="4596" y="266"/>
                  </a:lnTo>
                  <a:lnTo>
                    <a:pt x="4608" y="248"/>
                  </a:lnTo>
                  <a:lnTo>
                    <a:pt x="4630" y="271"/>
                  </a:lnTo>
                  <a:lnTo>
                    <a:pt x="4648" y="299"/>
                  </a:lnTo>
                  <a:lnTo>
                    <a:pt x="4661" y="330"/>
                  </a:lnTo>
                  <a:lnTo>
                    <a:pt x="4666" y="363"/>
                  </a:lnTo>
                  <a:close/>
                  <a:moveTo>
                    <a:pt x="5672" y="2975"/>
                  </a:moveTo>
                  <a:lnTo>
                    <a:pt x="5680" y="2989"/>
                  </a:lnTo>
                  <a:lnTo>
                    <a:pt x="5689" y="3005"/>
                  </a:lnTo>
                  <a:lnTo>
                    <a:pt x="5694" y="3022"/>
                  </a:lnTo>
                  <a:lnTo>
                    <a:pt x="5691" y="3042"/>
                  </a:lnTo>
                  <a:lnTo>
                    <a:pt x="5684" y="3047"/>
                  </a:lnTo>
                  <a:lnTo>
                    <a:pt x="5677" y="3052"/>
                  </a:lnTo>
                  <a:lnTo>
                    <a:pt x="5669" y="3059"/>
                  </a:lnTo>
                  <a:lnTo>
                    <a:pt x="5662" y="3070"/>
                  </a:lnTo>
                  <a:lnTo>
                    <a:pt x="5648" y="3042"/>
                  </a:lnTo>
                  <a:lnTo>
                    <a:pt x="5635" y="3013"/>
                  </a:lnTo>
                  <a:lnTo>
                    <a:pt x="5623" y="2985"/>
                  </a:lnTo>
                  <a:lnTo>
                    <a:pt x="5614" y="2956"/>
                  </a:lnTo>
                  <a:lnTo>
                    <a:pt x="5672" y="2975"/>
                  </a:lnTo>
                  <a:close/>
                  <a:moveTo>
                    <a:pt x="5614" y="2448"/>
                  </a:moveTo>
                  <a:lnTo>
                    <a:pt x="5593" y="2459"/>
                  </a:lnTo>
                  <a:lnTo>
                    <a:pt x="5571" y="2454"/>
                  </a:lnTo>
                  <a:lnTo>
                    <a:pt x="5550" y="2441"/>
                  </a:lnTo>
                  <a:lnTo>
                    <a:pt x="5529" y="2429"/>
                  </a:lnTo>
                  <a:lnTo>
                    <a:pt x="5451" y="2363"/>
                  </a:lnTo>
                  <a:lnTo>
                    <a:pt x="5322" y="2183"/>
                  </a:lnTo>
                  <a:lnTo>
                    <a:pt x="5169" y="2016"/>
                  </a:lnTo>
                  <a:lnTo>
                    <a:pt x="5001" y="1859"/>
                  </a:lnTo>
                  <a:lnTo>
                    <a:pt x="4829" y="1712"/>
                  </a:lnTo>
                  <a:lnTo>
                    <a:pt x="4811" y="1688"/>
                  </a:lnTo>
                  <a:lnTo>
                    <a:pt x="4799" y="1658"/>
                  </a:lnTo>
                  <a:lnTo>
                    <a:pt x="4793" y="1628"/>
                  </a:lnTo>
                  <a:lnTo>
                    <a:pt x="4791" y="1597"/>
                  </a:lnTo>
                  <a:lnTo>
                    <a:pt x="5030" y="1776"/>
                  </a:lnTo>
                  <a:lnTo>
                    <a:pt x="5252" y="1980"/>
                  </a:lnTo>
                  <a:lnTo>
                    <a:pt x="5450" y="2205"/>
                  </a:lnTo>
                  <a:lnTo>
                    <a:pt x="5614" y="2448"/>
                  </a:lnTo>
                  <a:close/>
                  <a:moveTo>
                    <a:pt x="5404" y="2353"/>
                  </a:moveTo>
                  <a:lnTo>
                    <a:pt x="5413" y="2372"/>
                  </a:lnTo>
                  <a:lnTo>
                    <a:pt x="5407" y="2381"/>
                  </a:lnTo>
                  <a:lnTo>
                    <a:pt x="5403" y="2390"/>
                  </a:lnTo>
                  <a:lnTo>
                    <a:pt x="5395" y="2398"/>
                  </a:lnTo>
                  <a:lnTo>
                    <a:pt x="5385" y="2401"/>
                  </a:lnTo>
                  <a:lnTo>
                    <a:pt x="5366" y="2372"/>
                  </a:lnTo>
                  <a:lnTo>
                    <a:pt x="5247" y="2223"/>
                  </a:lnTo>
                  <a:lnTo>
                    <a:pt x="5124" y="2077"/>
                  </a:lnTo>
                  <a:lnTo>
                    <a:pt x="5000" y="1932"/>
                  </a:lnTo>
                  <a:lnTo>
                    <a:pt x="4876" y="1788"/>
                  </a:lnTo>
                  <a:lnTo>
                    <a:pt x="5021" y="1919"/>
                  </a:lnTo>
                  <a:lnTo>
                    <a:pt x="5161" y="2057"/>
                  </a:lnTo>
                  <a:lnTo>
                    <a:pt x="5291" y="2200"/>
                  </a:lnTo>
                  <a:lnTo>
                    <a:pt x="5404" y="2353"/>
                  </a:lnTo>
                  <a:close/>
                  <a:moveTo>
                    <a:pt x="5241" y="1358"/>
                  </a:moveTo>
                  <a:lnTo>
                    <a:pt x="5265" y="1404"/>
                  </a:lnTo>
                  <a:lnTo>
                    <a:pt x="5280" y="1455"/>
                  </a:lnTo>
                  <a:lnTo>
                    <a:pt x="5283" y="1508"/>
                  </a:lnTo>
                  <a:lnTo>
                    <a:pt x="5269" y="1559"/>
                  </a:lnTo>
                  <a:lnTo>
                    <a:pt x="5241" y="1617"/>
                  </a:lnTo>
                  <a:lnTo>
                    <a:pt x="5200" y="1653"/>
                  </a:lnTo>
                  <a:lnTo>
                    <a:pt x="5151" y="1676"/>
                  </a:lnTo>
                  <a:lnTo>
                    <a:pt x="5097" y="1689"/>
                  </a:lnTo>
                  <a:lnTo>
                    <a:pt x="5039" y="1693"/>
                  </a:lnTo>
                  <a:lnTo>
                    <a:pt x="5002" y="1689"/>
                  </a:lnTo>
                  <a:lnTo>
                    <a:pt x="4966" y="1676"/>
                  </a:lnTo>
                  <a:lnTo>
                    <a:pt x="4936" y="1653"/>
                  </a:lnTo>
                  <a:lnTo>
                    <a:pt x="4915" y="1617"/>
                  </a:lnTo>
                  <a:lnTo>
                    <a:pt x="4913" y="1602"/>
                  </a:lnTo>
                  <a:lnTo>
                    <a:pt x="4911" y="1587"/>
                  </a:lnTo>
                  <a:lnTo>
                    <a:pt x="4911" y="1574"/>
                  </a:lnTo>
                  <a:lnTo>
                    <a:pt x="4915" y="1559"/>
                  </a:lnTo>
                  <a:lnTo>
                    <a:pt x="4943" y="1538"/>
                  </a:lnTo>
                  <a:lnTo>
                    <a:pt x="4978" y="1528"/>
                  </a:lnTo>
                  <a:lnTo>
                    <a:pt x="5016" y="1522"/>
                  </a:lnTo>
                  <a:lnTo>
                    <a:pt x="5049" y="1511"/>
                  </a:lnTo>
                  <a:lnTo>
                    <a:pt x="5066" y="1486"/>
                  </a:lnTo>
                  <a:lnTo>
                    <a:pt x="5085" y="1464"/>
                  </a:lnTo>
                  <a:lnTo>
                    <a:pt x="5101" y="1441"/>
                  </a:lnTo>
                  <a:lnTo>
                    <a:pt x="5106" y="1416"/>
                  </a:lnTo>
                  <a:lnTo>
                    <a:pt x="5102" y="1396"/>
                  </a:lnTo>
                  <a:lnTo>
                    <a:pt x="5090" y="1380"/>
                  </a:lnTo>
                  <a:lnTo>
                    <a:pt x="5074" y="1367"/>
                  </a:lnTo>
                  <a:lnTo>
                    <a:pt x="5058" y="1358"/>
                  </a:lnTo>
                  <a:lnTo>
                    <a:pt x="4987" y="1339"/>
                  </a:lnTo>
                  <a:lnTo>
                    <a:pt x="4918" y="1348"/>
                  </a:lnTo>
                  <a:lnTo>
                    <a:pt x="4851" y="1380"/>
                  </a:lnTo>
                  <a:lnTo>
                    <a:pt x="4791" y="1426"/>
                  </a:lnTo>
                  <a:lnTo>
                    <a:pt x="4765" y="1454"/>
                  </a:lnTo>
                  <a:lnTo>
                    <a:pt x="4747" y="1485"/>
                  </a:lnTo>
                  <a:lnTo>
                    <a:pt x="4736" y="1520"/>
                  </a:lnTo>
                  <a:lnTo>
                    <a:pt x="4733" y="1559"/>
                  </a:lnTo>
                  <a:lnTo>
                    <a:pt x="4803" y="1743"/>
                  </a:lnTo>
                  <a:lnTo>
                    <a:pt x="4925" y="1903"/>
                  </a:lnTo>
                  <a:lnTo>
                    <a:pt x="5067" y="2053"/>
                  </a:lnTo>
                  <a:lnTo>
                    <a:pt x="5202" y="2209"/>
                  </a:lnTo>
                  <a:lnTo>
                    <a:pt x="5247" y="2261"/>
                  </a:lnTo>
                  <a:lnTo>
                    <a:pt x="5292" y="2316"/>
                  </a:lnTo>
                  <a:lnTo>
                    <a:pt x="5336" y="2372"/>
                  </a:lnTo>
                  <a:lnTo>
                    <a:pt x="5375" y="2429"/>
                  </a:lnTo>
                  <a:lnTo>
                    <a:pt x="5346" y="2507"/>
                  </a:lnTo>
                  <a:lnTo>
                    <a:pt x="5228" y="2357"/>
                  </a:lnTo>
                  <a:lnTo>
                    <a:pt x="5102" y="2214"/>
                  </a:lnTo>
                  <a:lnTo>
                    <a:pt x="4968" y="2074"/>
                  </a:lnTo>
                  <a:lnTo>
                    <a:pt x="4829" y="1942"/>
                  </a:lnTo>
                  <a:lnTo>
                    <a:pt x="4730" y="1830"/>
                  </a:lnTo>
                  <a:lnTo>
                    <a:pt x="4650" y="1709"/>
                  </a:lnTo>
                  <a:lnTo>
                    <a:pt x="4608" y="1575"/>
                  </a:lnTo>
                  <a:lnTo>
                    <a:pt x="4627" y="1426"/>
                  </a:lnTo>
                  <a:lnTo>
                    <a:pt x="4679" y="1341"/>
                  </a:lnTo>
                  <a:lnTo>
                    <a:pt x="4758" y="1276"/>
                  </a:lnTo>
                  <a:lnTo>
                    <a:pt x="4853" y="1234"/>
                  </a:lnTo>
                  <a:lnTo>
                    <a:pt x="4954" y="1215"/>
                  </a:lnTo>
                  <a:lnTo>
                    <a:pt x="5043" y="1219"/>
                  </a:lnTo>
                  <a:lnTo>
                    <a:pt x="5122" y="1247"/>
                  </a:lnTo>
                  <a:lnTo>
                    <a:pt x="5189" y="1294"/>
                  </a:lnTo>
                  <a:lnTo>
                    <a:pt x="5241" y="1358"/>
                  </a:lnTo>
                  <a:close/>
                  <a:moveTo>
                    <a:pt x="5691" y="2401"/>
                  </a:moveTo>
                  <a:lnTo>
                    <a:pt x="5690" y="2406"/>
                  </a:lnTo>
                  <a:lnTo>
                    <a:pt x="5686" y="2409"/>
                  </a:lnTo>
                  <a:lnTo>
                    <a:pt x="5683" y="2410"/>
                  </a:lnTo>
                  <a:lnTo>
                    <a:pt x="5681" y="2410"/>
                  </a:lnTo>
                  <a:lnTo>
                    <a:pt x="5668" y="2410"/>
                  </a:lnTo>
                  <a:lnTo>
                    <a:pt x="5660" y="2409"/>
                  </a:lnTo>
                  <a:lnTo>
                    <a:pt x="5655" y="2406"/>
                  </a:lnTo>
                  <a:lnTo>
                    <a:pt x="5653" y="2401"/>
                  </a:lnTo>
                  <a:lnTo>
                    <a:pt x="5643" y="2372"/>
                  </a:lnTo>
                  <a:lnTo>
                    <a:pt x="5658" y="2378"/>
                  </a:lnTo>
                  <a:lnTo>
                    <a:pt x="5671" y="2383"/>
                  </a:lnTo>
                  <a:lnTo>
                    <a:pt x="5682" y="2389"/>
                  </a:lnTo>
                  <a:lnTo>
                    <a:pt x="5691" y="2401"/>
                  </a:lnTo>
                  <a:close/>
                  <a:moveTo>
                    <a:pt x="5700" y="2353"/>
                  </a:moveTo>
                  <a:lnTo>
                    <a:pt x="5676" y="2352"/>
                  </a:lnTo>
                  <a:lnTo>
                    <a:pt x="5649" y="2349"/>
                  </a:lnTo>
                  <a:lnTo>
                    <a:pt x="5624" y="2340"/>
                  </a:lnTo>
                  <a:lnTo>
                    <a:pt x="5605" y="2325"/>
                  </a:lnTo>
                  <a:lnTo>
                    <a:pt x="5586" y="2296"/>
                  </a:lnTo>
                  <a:lnTo>
                    <a:pt x="5615" y="2305"/>
                  </a:lnTo>
                  <a:lnTo>
                    <a:pt x="5646" y="2317"/>
                  </a:lnTo>
                  <a:lnTo>
                    <a:pt x="5676" y="2333"/>
                  </a:lnTo>
                  <a:lnTo>
                    <a:pt x="5700" y="2353"/>
                  </a:lnTo>
                  <a:close/>
                  <a:moveTo>
                    <a:pt x="5672" y="2257"/>
                  </a:moveTo>
                  <a:lnTo>
                    <a:pt x="5679" y="2263"/>
                  </a:lnTo>
                  <a:lnTo>
                    <a:pt x="5684" y="2269"/>
                  </a:lnTo>
                  <a:lnTo>
                    <a:pt x="5685" y="2275"/>
                  </a:lnTo>
                  <a:lnTo>
                    <a:pt x="5681" y="2287"/>
                  </a:lnTo>
                  <a:lnTo>
                    <a:pt x="5653" y="2280"/>
                  </a:lnTo>
                  <a:lnTo>
                    <a:pt x="5623" y="2269"/>
                  </a:lnTo>
                  <a:lnTo>
                    <a:pt x="5591" y="2258"/>
                  </a:lnTo>
                  <a:lnTo>
                    <a:pt x="5557" y="2257"/>
                  </a:lnTo>
                  <a:lnTo>
                    <a:pt x="5529" y="2228"/>
                  </a:lnTo>
                  <a:lnTo>
                    <a:pt x="5537" y="2223"/>
                  </a:lnTo>
                  <a:lnTo>
                    <a:pt x="5548" y="2220"/>
                  </a:lnTo>
                  <a:lnTo>
                    <a:pt x="5558" y="2219"/>
                  </a:lnTo>
                  <a:lnTo>
                    <a:pt x="5567" y="2219"/>
                  </a:lnTo>
                  <a:lnTo>
                    <a:pt x="5593" y="2227"/>
                  </a:lnTo>
                  <a:lnTo>
                    <a:pt x="5619" y="2238"/>
                  </a:lnTo>
                  <a:lnTo>
                    <a:pt x="5644" y="2248"/>
                  </a:lnTo>
                  <a:lnTo>
                    <a:pt x="5672" y="2257"/>
                  </a:lnTo>
                  <a:close/>
                  <a:moveTo>
                    <a:pt x="5653" y="2200"/>
                  </a:moveTo>
                  <a:lnTo>
                    <a:pt x="5651" y="2205"/>
                  </a:lnTo>
                  <a:lnTo>
                    <a:pt x="5648" y="2208"/>
                  </a:lnTo>
                  <a:lnTo>
                    <a:pt x="5645" y="2209"/>
                  </a:lnTo>
                  <a:lnTo>
                    <a:pt x="5643" y="2209"/>
                  </a:lnTo>
                  <a:lnTo>
                    <a:pt x="5607" y="2203"/>
                  </a:lnTo>
                  <a:lnTo>
                    <a:pt x="5571" y="2197"/>
                  </a:lnTo>
                  <a:lnTo>
                    <a:pt x="5535" y="2192"/>
                  </a:lnTo>
                  <a:lnTo>
                    <a:pt x="5499" y="2190"/>
                  </a:lnTo>
                  <a:lnTo>
                    <a:pt x="5494" y="2189"/>
                  </a:lnTo>
                  <a:lnTo>
                    <a:pt x="5489" y="2184"/>
                  </a:lnTo>
                  <a:lnTo>
                    <a:pt x="5486" y="2179"/>
                  </a:lnTo>
                  <a:lnTo>
                    <a:pt x="5480" y="2171"/>
                  </a:lnTo>
                  <a:lnTo>
                    <a:pt x="5527" y="2164"/>
                  </a:lnTo>
                  <a:lnTo>
                    <a:pt x="5573" y="2161"/>
                  </a:lnTo>
                  <a:lnTo>
                    <a:pt x="5618" y="2170"/>
                  </a:lnTo>
                  <a:lnTo>
                    <a:pt x="5653" y="2200"/>
                  </a:lnTo>
                  <a:close/>
                  <a:moveTo>
                    <a:pt x="6237" y="2334"/>
                  </a:moveTo>
                  <a:lnTo>
                    <a:pt x="6217" y="2346"/>
                  </a:lnTo>
                  <a:lnTo>
                    <a:pt x="6200" y="2345"/>
                  </a:lnTo>
                  <a:lnTo>
                    <a:pt x="6184" y="2338"/>
                  </a:lnTo>
                  <a:lnTo>
                    <a:pt x="6170" y="2334"/>
                  </a:lnTo>
                  <a:lnTo>
                    <a:pt x="6150" y="2334"/>
                  </a:lnTo>
                  <a:lnTo>
                    <a:pt x="6133" y="2336"/>
                  </a:lnTo>
                  <a:lnTo>
                    <a:pt x="6117" y="2342"/>
                  </a:lnTo>
                  <a:lnTo>
                    <a:pt x="6103" y="2353"/>
                  </a:lnTo>
                  <a:lnTo>
                    <a:pt x="6092" y="2364"/>
                  </a:lnTo>
                  <a:lnTo>
                    <a:pt x="6084" y="2379"/>
                  </a:lnTo>
                  <a:lnTo>
                    <a:pt x="6076" y="2394"/>
                  </a:lnTo>
                  <a:lnTo>
                    <a:pt x="6064" y="2410"/>
                  </a:lnTo>
                  <a:lnTo>
                    <a:pt x="6069" y="2389"/>
                  </a:lnTo>
                  <a:lnTo>
                    <a:pt x="6080" y="2367"/>
                  </a:lnTo>
                  <a:lnTo>
                    <a:pt x="6093" y="2346"/>
                  </a:lnTo>
                  <a:lnTo>
                    <a:pt x="6103" y="2325"/>
                  </a:lnTo>
                  <a:lnTo>
                    <a:pt x="6141" y="2296"/>
                  </a:lnTo>
                  <a:lnTo>
                    <a:pt x="6209" y="2296"/>
                  </a:lnTo>
                  <a:lnTo>
                    <a:pt x="6238" y="2253"/>
                  </a:lnTo>
                  <a:lnTo>
                    <a:pt x="6271" y="2210"/>
                  </a:lnTo>
                  <a:lnTo>
                    <a:pt x="6303" y="2170"/>
                  </a:lnTo>
                  <a:lnTo>
                    <a:pt x="6332" y="2133"/>
                  </a:lnTo>
                  <a:lnTo>
                    <a:pt x="6310" y="2183"/>
                  </a:lnTo>
                  <a:lnTo>
                    <a:pt x="6285" y="2234"/>
                  </a:lnTo>
                  <a:lnTo>
                    <a:pt x="6260" y="2283"/>
                  </a:lnTo>
                  <a:lnTo>
                    <a:pt x="6237" y="2334"/>
                  </a:lnTo>
                  <a:close/>
                  <a:moveTo>
                    <a:pt x="5318" y="1894"/>
                  </a:moveTo>
                  <a:lnTo>
                    <a:pt x="5343" y="1879"/>
                  </a:lnTo>
                  <a:lnTo>
                    <a:pt x="5367" y="1860"/>
                  </a:lnTo>
                  <a:lnTo>
                    <a:pt x="5391" y="1849"/>
                  </a:lnTo>
                  <a:lnTo>
                    <a:pt x="5423" y="1856"/>
                  </a:lnTo>
                  <a:lnTo>
                    <a:pt x="5452" y="1875"/>
                  </a:lnTo>
                  <a:lnTo>
                    <a:pt x="5471" y="1902"/>
                  </a:lnTo>
                  <a:lnTo>
                    <a:pt x="5486" y="1931"/>
                  </a:lnTo>
                  <a:lnTo>
                    <a:pt x="5499" y="1961"/>
                  </a:lnTo>
                  <a:lnTo>
                    <a:pt x="5599" y="1966"/>
                  </a:lnTo>
                  <a:lnTo>
                    <a:pt x="5692" y="1997"/>
                  </a:lnTo>
                  <a:lnTo>
                    <a:pt x="5773" y="2053"/>
                  </a:lnTo>
                  <a:lnTo>
                    <a:pt x="5835" y="2133"/>
                  </a:lnTo>
                  <a:lnTo>
                    <a:pt x="5847" y="2157"/>
                  </a:lnTo>
                  <a:lnTo>
                    <a:pt x="5869" y="2183"/>
                  </a:lnTo>
                  <a:lnTo>
                    <a:pt x="5897" y="2206"/>
                  </a:lnTo>
                  <a:lnTo>
                    <a:pt x="5930" y="2219"/>
                  </a:lnTo>
                  <a:lnTo>
                    <a:pt x="5930" y="2215"/>
                  </a:lnTo>
                  <a:lnTo>
                    <a:pt x="5930" y="2209"/>
                  </a:lnTo>
                  <a:lnTo>
                    <a:pt x="5901" y="2190"/>
                  </a:lnTo>
                  <a:lnTo>
                    <a:pt x="5883" y="2164"/>
                  </a:lnTo>
                  <a:lnTo>
                    <a:pt x="5875" y="2134"/>
                  </a:lnTo>
                  <a:lnTo>
                    <a:pt x="5873" y="2105"/>
                  </a:lnTo>
                  <a:lnTo>
                    <a:pt x="5876" y="2061"/>
                  </a:lnTo>
                  <a:lnTo>
                    <a:pt x="5882" y="2018"/>
                  </a:lnTo>
                  <a:lnTo>
                    <a:pt x="5889" y="1976"/>
                  </a:lnTo>
                  <a:lnTo>
                    <a:pt x="5892" y="1932"/>
                  </a:lnTo>
                  <a:lnTo>
                    <a:pt x="5959" y="1961"/>
                  </a:lnTo>
                  <a:lnTo>
                    <a:pt x="6015" y="2002"/>
                  </a:lnTo>
                  <a:lnTo>
                    <a:pt x="6059" y="2053"/>
                  </a:lnTo>
                  <a:lnTo>
                    <a:pt x="6093" y="2114"/>
                  </a:lnTo>
                  <a:lnTo>
                    <a:pt x="6103" y="2190"/>
                  </a:lnTo>
                  <a:lnTo>
                    <a:pt x="6042" y="2218"/>
                  </a:lnTo>
                  <a:lnTo>
                    <a:pt x="5991" y="2264"/>
                  </a:lnTo>
                  <a:lnTo>
                    <a:pt x="5953" y="2323"/>
                  </a:lnTo>
                  <a:lnTo>
                    <a:pt x="5930" y="2382"/>
                  </a:lnTo>
                  <a:lnTo>
                    <a:pt x="5915" y="2434"/>
                  </a:lnTo>
                  <a:lnTo>
                    <a:pt x="5898" y="2485"/>
                  </a:lnTo>
                  <a:lnTo>
                    <a:pt x="5875" y="2536"/>
                  </a:lnTo>
                  <a:lnTo>
                    <a:pt x="5844" y="2583"/>
                  </a:lnTo>
                  <a:lnTo>
                    <a:pt x="5800" y="2616"/>
                  </a:lnTo>
                  <a:lnTo>
                    <a:pt x="5751" y="2642"/>
                  </a:lnTo>
                  <a:lnTo>
                    <a:pt x="5699" y="2666"/>
                  </a:lnTo>
                  <a:lnTo>
                    <a:pt x="5643" y="2687"/>
                  </a:lnTo>
                  <a:lnTo>
                    <a:pt x="5599" y="2693"/>
                  </a:lnTo>
                  <a:lnTo>
                    <a:pt x="5552" y="2693"/>
                  </a:lnTo>
                  <a:lnTo>
                    <a:pt x="5505" y="2685"/>
                  </a:lnTo>
                  <a:lnTo>
                    <a:pt x="5461" y="2668"/>
                  </a:lnTo>
                  <a:lnTo>
                    <a:pt x="5404" y="2630"/>
                  </a:lnTo>
                  <a:lnTo>
                    <a:pt x="5389" y="2599"/>
                  </a:lnTo>
                  <a:lnTo>
                    <a:pt x="5385" y="2563"/>
                  </a:lnTo>
                  <a:lnTo>
                    <a:pt x="5388" y="2525"/>
                  </a:lnTo>
                  <a:lnTo>
                    <a:pt x="5394" y="2486"/>
                  </a:lnTo>
                  <a:lnTo>
                    <a:pt x="5403" y="2471"/>
                  </a:lnTo>
                  <a:lnTo>
                    <a:pt x="5414" y="2454"/>
                  </a:lnTo>
                  <a:lnTo>
                    <a:pt x="5428" y="2436"/>
                  </a:lnTo>
                  <a:lnTo>
                    <a:pt x="5442" y="2420"/>
                  </a:lnTo>
                  <a:lnTo>
                    <a:pt x="5488" y="2459"/>
                  </a:lnTo>
                  <a:lnTo>
                    <a:pt x="5540" y="2486"/>
                  </a:lnTo>
                  <a:lnTo>
                    <a:pt x="5595" y="2500"/>
                  </a:lnTo>
                  <a:lnTo>
                    <a:pt x="5653" y="2496"/>
                  </a:lnTo>
                  <a:lnTo>
                    <a:pt x="5686" y="2479"/>
                  </a:lnTo>
                  <a:lnTo>
                    <a:pt x="5716" y="2456"/>
                  </a:lnTo>
                  <a:lnTo>
                    <a:pt x="5740" y="2429"/>
                  </a:lnTo>
                  <a:lnTo>
                    <a:pt x="5758" y="2401"/>
                  </a:lnTo>
                  <a:lnTo>
                    <a:pt x="5761" y="2335"/>
                  </a:lnTo>
                  <a:lnTo>
                    <a:pt x="5753" y="2271"/>
                  </a:lnTo>
                  <a:lnTo>
                    <a:pt x="5731" y="2211"/>
                  </a:lnTo>
                  <a:lnTo>
                    <a:pt x="5691" y="2162"/>
                  </a:lnTo>
                  <a:lnTo>
                    <a:pt x="5637" y="2133"/>
                  </a:lnTo>
                  <a:lnTo>
                    <a:pt x="5576" y="2118"/>
                  </a:lnTo>
                  <a:lnTo>
                    <a:pt x="5516" y="2118"/>
                  </a:lnTo>
                  <a:lnTo>
                    <a:pt x="5461" y="2133"/>
                  </a:lnTo>
                  <a:lnTo>
                    <a:pt x="5420" y="2094"/>
                  </a:lnTo>
                  <a:lnTo>
                    <a:pt x="5380" y="2052"/>
                  </a:lnTo>
                  <a:lnTo>
                    <a:pt x="5344" y="2009"/>
                  </a:lnTo>
                  <a:lnTo>
                    <a:pt x="5307" y="1970"/>
                  </a:lnTo>
                  <a:lnTo>
                    <a:pt x="5126" y="1817"/>
                  </a:lnTo>
                  <a:lnTo>
                    <a:pt x="5143" y="1806"/>
                  </a:lnTo>
                  <a:lnTo>
                    <a:pt x="5165" y="1802"/>
                  </a:lnTo>
                  <a:lnTo>
                    <a:pt x="5189" y="1802"/>
                  </a:lnTo>
                  <a:lnTo>
                    <a:pt x="5212" y="1807"/>
                  </a:lnTo>
                  <a:lnTo>
                    <a:pt x="5241" y="1816"/>
                  </a:lnTo>
                  <a:lnTo>
                    <a:pt x="5268" y="1837"/>
                  </a:lnTo>
                  <a:lnTo>
                    <a:pt x="5295" y="1864"/>
                  </a:lnTo>
                  <a:lnTo>
                    <a:pt x="5318" y="1894"/>
                  </a:lnTo>
                  <a:close/>
                  <a:moveTo>
                    <a:pt x="6247" y="2046"/>
                  </a:moveTo>
                  <a:lnTo>
                    <a:pt x="6239" y="2054"/>
                  </a:lnTo>
                  <a:lnTo>
                    <a:pt x="6232" y="2062"/>
                  </a:lnTo>
                  <a:lnTo>
                    <a:pt x="6225" y="2073"/>
                  </a:lnTo>
                  <a:lnTo>
                    <a:pt x="6218" y="2086"/>
                  </a:lnTo>
                  <a:lnTo>
                    <a:pt x="6203" y="2076"/>
                  </a:lnTo>
                  <a:lnTo>
                    <a:pt x="6189" y="2073"/>
                  </a:lnTo>
                  <a:lnTo>
                    <a:pt x="6175" y="2074"/>
                  </a:lnTo>
                  <a:lnTo>
                    <a:pt x="6161" y="2076"/>
                  </a:lnTo>
                  <a:lnTo>
                    <a:pt x="6093" y="2086"/>
                  </a:lnTo>
                  <a:lnTo>
                    <a:pt x="6094" y="2064"/>
                  </a:lnTo>
                  <a:lnTo>
                    <a:pt x="6107" y="2055"/>
                  </a:lnTo>
                  <a:lnTo>
                    <a:pt x="6125" y="2052"/>
                  </a:lnTo>
                  <a:lnTo>
                    <a:pt x="6141" y="2046"/>
                  </a:lnTo>
                  <a:lnTo>
                    <a:pt x="6161" y="2046"/>
                  </a:lnTo>
                  <a:lnTo>
                    <a:pt x="6180" y="2046"/>
                  </a:lnTo>
                  <a:lnTo>
                    <a:pt x="6198" y="2046"/>
                  </a:lnTo>
                  <a:lnTo>
                    <a:pt x="6218" y="2046"/>
                  </a:lnTo>
                  <a:lnTo>
                    <a:pt x="6247" y="2046"/>
                  </a:lnTo>
                  <a:close/>
                  <a:moveTo>
                    <a:pt x="6697" y="2228"/>
                  </a:moveTo>
                  <a:lnTo>
                    <a:pt x="6626" y="2262"/>
                  </a:lnTo>
                  <a:lnTo>
                    <a:pt x="6570" y="2325"/>
                  </a:lnTo>
                  <a:lnTo>
                    <a:pt x="6511" y="2380"/>
                  </a:lnTo>
                  <a:lnTo>
                    <a:pt x="6429" y="2391"/>
                  </a:lnTo>
                  <a:lnTo>
                    <a:pt x="6416" y="2390"/>
                  </a:lnTo>
                  <a:lnTo>
                    <a:pt x="6404" y="2386"/>
                  </a:lnTo>
                  <a:lnTo>
                    <a:pt x="6394" y="2383"/>
                  </a:lnTo>
                  <a:lnTo>
                    <a:pt x="6381" y="2382"/>
                  </a:lnTo>
                  <a:lnTo>
                    <a:pt x="6407" y="2345"/>
                  </a:lnTo>
                  <a:lnTo>
                    <a:pt x="6427" y="2303"/>
                  </a:lnTo>
                  <a:lnTo>
                    <a:pt x="6443" y="2262"/>
                  </a:lnTo>
                  <a:lnTo>
                    <a:pt x="6457" y="2219"/>
                  </a:lnTo>
                  <a:lnTo>
                    <a:pt x="6498" y="2190"/>
                  </a:lnTo>
                  <a:lnTo>
                    <a:pt x="6546" y="2177"/>
                  </a:lnTo>
                  <a:lnTo>
                    <a:pt x="6597" y="2177"/>
                  </a:lnTo>
                  <a:lnTo>
                    <a:pt x="6649" y="2190"/>
                  </a:lnTo>
                  <a:lnTo>
                    <a:pt x="6658" y="2202"/>
                  </a:lnTo>
                  <a:lnTo>
                    <a:pt x="6669" y="2209"/>
                  </a:lnTo>
                  <a:lnTo>
                    <a:pt x="6683" y="2218"/>
                  </a:lnTo>
                  <a:lnTo>
                    <a:pt x="6697" y="2228"/>
                  </a:lnTo>
                  <a:close/>
                  <a:moveTo>
                    <a:pt x="6161" y="2171"/>
                  </a:moveTo>
                  <a:lnTo>
                    <a:pt x="6147" y="2171"/>
                  </a:lnTo>
                  <a:lnTo>
                    <a:pt x="6136" y="2170"/>
                  </a:lnTo>
                  <a:lnTo>
                    <a:pt x="6126" y="2167"/>
                  </a:lnTo>
                  <a:lnTo>
                    <a:pt x="6112" y="2162"/>
                  </a:lnTo>
                  <a:lnTo>
                    <a:pt x="6117" y="2156"/>
                  </a:lnTo>
                  <a:lnTo>
                    <a:pt x="6122" y="2152"/>
                  </a:lnTo>
                  <a:lnTo>
                    <a:pt x="6161" y="2152"/>
                  </a:lnTo>
                  <a:lnTo>
                    <a:pt x="6161" y="2171"/>
                  </a:lnTo>
                  <a:close/>
                  <a:moveTo>
                    <a:pt x="6189" y="2105"/>
                  </a:moveTo>
                  <a:lnTo>
                    <a:pt x="6183" y="2118"/>
                  </a:lnTo>
                  <a:lnTo>
                    <a:pt x="6166" y="2122"/>
                  </a:lnTo>
                  <a:lnTo>
                    <a:pt x="6145" y="2120"/>
                  </a:lnTo>
                  <a:lnTo>
                    <a:pt x="6122" y="2124"/>
                  </a:lnTo>
                  <a:lnTo>
                    <a:pt x="6117" y="2124"/>
                  </a:lnTo>
                  <a:lnTo>
                    <a:pt x="6112" y="2124"/>
                  </a:lnTo>
                  <a:lnTo>
                    <a:pt x="6111" y="2116"/>
                  </a:lnTo>
                  <a:lnTo>
                    <a:pt x="6108" y="2110"/>
                  </a:lnTo>
                  <a:lnTo>
                    <a:pt x="6105" y="2106"/>
                  </a:lnTo>
                  <a:lnTo>
                    <a:pt x="6103" y="2105"/>
                  </a:lnTo>
                  <a:lnTo>
                    <a:pt x="6125" y="2099"/>
                  </a:lnTo>
                  <a:lnTo>
                    <a:pt x="6146" y="2097"/>
                  </a:lnTo>
                  <a:lnTo>
                    <a:pt x="6167" y="2099"/>
                  </a:lnTo>
                  <a:lnTo>
                    <a:pt x="6189" y="2105"/>
                  </a:lnTo>
                  <a:close/>
                  <a:moveTo>
                    <a:pt x="6237" y="2008"/>
                  </a:moveTo>
                  <a:lnTo>
                    <a:pt x="6202" y="2006"/>
                  </a:lnTo>
                  <a:lnTo>
                    <a:pt x="6170" y="2009"/>
                  </a:lnTo>
                  <a:lnTo>
                    <a:pt x="6138" y="2016"/>
                  </a:lnTo>
                  <a:lnTo>
                    <a:pt x="6103" y="2018"/>
                  </a:lnTo>
                  <a:lnTo>
                    <a:pt x="6106" y="2002"/>
                  </a:lnTo>
                  <a:lnTo>
                    <a:pt x="6115" y="1994"/>
                  </a:lnTo>
                  <a:lnTo>
                    <a:pt x="6127" y="1990"/>
                  </a:lnTo>
                  <a:lnTo>
                    <a:pt x="6141" y="1989"/>
                  </a:lnTo>
                  <a:lnTo>
                    <a:pt x="6167" y="1987"/>
                  </a:lnTo>
                  <a:lnTo>
                    <a:pt x="6189" y="1981"/>
                  </a:lnTo>
                  <a:lnTo>
                    <a:pt x="6212" y="1978"/>
                  </a:lnTo>
                  <a:lnTo>
                    <a:pt x="6237" y="1980"/>
                  </a:lnTo>
                  <a:lnTo>
                    <a:pt x="6237" y="2008"/>
                  </a:lnTo>
                  <a:close/>
                  <a:moveTo>
                    <a:pt x="6237" y="1942"/>
                  </a:moveTo>
                  <a:lnTo>
                    <a:pt x="6141" y="1951"/>
                  </a:lnTo>
                  <a:lnTo>
                    <a:pt x="6159" y="1936"/>
                  </a:lnTo>
                  <a:lnTo>
                    <a:pt x="6181" y="1930"/>
                  </a:lnTo>
                  <a:lnTo>
                    <a:pt x="6204" y="1927"/>
                  </a:lnTo>
                  <a:lnTo>
                    <a:pt x="6228" y="1923"/>
                  </a:lnTo>
                  <a:lnTo>
                    <a:pt x="6232" y="1923"/>
                  </a:lnTo>
                  <a:lnTo>
                    <a:pt x="6237" y="1923"/>
                  </a:lnTo>
                  <a:lnTo>
                    <a:pt x="6237" y="1942"/>
                  </a:lnTo>
                  <a:close/>
                  <a:moveTo>
                    <a:pt x="6247" y="1875"/>
                  </a:moveTo>
                  <a:lnTo>
                    <a:pt x="6242" y="1880"/>
                  </a:lnTo>
                  <a:lnTo>
                    <a:pt x="6243" y="1885"/>
                  </a:lnTo>
                  <a:lnTo>
                    <a:pt x="6246" y="1888"/>
                  </a:lnTo>
                  <a:lnTo>
                    <a:pt x="6247" y="1894"/>
                  </a:lnTo>
                  <a:lnTo>
                    <a:pt x="6237" y="1894"/>
                  </a:lnTo>
                  <a:lnTo>
                    <a:pt x="6228" y="1894"/>
                  </a:lnTo>
                  <a:lnTo>
                    <a:pt x="6229" y="1888"/>
                  </a:lnTo>
                  <a:lnTo>
                    <a:pt x="6234" y="1885"/>
                  </a:lnTo>
                  <a:lnTo>
                    <a:pt x="6239" y="1880"/>
                  </a:lnTo>
                  <a:lnTo>
                    <a:pt x="6247" y="1875"/>
                  </a:lnTo>
                  <a:close/>
                  <a:moveTo>
                    <a:pt x="6362" y="2545"/>
                  </a:moveTo>
                  <a:lnTo>
                    <a:pt x="6358" y="2582"/>
                  </a:lnTo>
                  <a:lnTo>
                    <a:pt x="6346" y="2618"/>
                  </a:lnTo>
                  <a:lnTo>
                    <a:pt x="6325" y="2648"/>
                  </a:lnTo>
                  <a:lnTo>
                    <a:pt x="6294" y="2668"/>
                  </a:lnTo>
                  <a:lnTo>
                    <a:pt x="6318" y="2676"/>
                  </a:lnTo>
                  <a:lnTo>
                    <a:pt x="6341" y="2685"/>
                  </a:lnTo>
                  <a:lnTo>
                    <a:pt x="6363" y="2698"/>
                  </a:lnTo>
                  <a:lnTo>
                    <a:pt x="6381" y="2716"/>
                  </a:lnTo>
                  <a:lnTo>
                    <a:pt x="6387" y="2739"/>
                  </a:lnTo>
                  <a:lnTo>
                    <a:pt x="6395" y="2765"/>
                  </a:lnTo>
                  <a:lnTo>
                    <a:pt x="6402" y="2789"/>
                  </a:lnTo>
                  <a:lnTo>
                    <a:pt x="6410" y="2812"/>
                  </a:lnTo>
                  <a:lnTo>
                    <a:pt x="6374" y="2811"/>
                  </a:lnTo>
                  <a:lnTo>
                    <a:pt x="6340" y="2806"/>
                  </a:lnTo>
                  <a:lnTo>
                    <a:pt x="6310" y="2792"/>
                  </a:lnTo>
                  <a:lnTo>
                    <a:pt x="6285" y="2765"/>
                  </a:lnTo>
                  <a:lnTo>
                    <a:pt x="6282" y="2742"/>
                  </a:lnTo>
                  <a:lnTo>
                    <a:pt x="6272" y="2722"/>
                  </a:lnTo>
                  <a:lnTo>
                    <a:pt x="6256" y="2703"/>
                  </a:lnTo>
                  <a:lnTo>
                    <a:pt x="6237" y="2687"/>
                  </a:lnTo>
                  <a:lnTo>
                    <a:pt x="6221" y="2687"/>
                  </a:lnTo>
                  <a:lnTo>
                    <a:pt x="6204" y="2689"/>
                  </a:lnTo>
                  <a:lnTo>
                    <a:pt x="6189" y="2692"/>
                  </a:lnTo>
                  <a:lnTo>
                    <a:pt x="6180" y="2697"/>
                  </a:lnTo>
                  <a:lnTo>
                    <a:pt x="6197" y="2702"/>
                  </a:lnTo>
                  <a:lnTo>
                    <a:pt x="6217" y="2704"/>
                  </a:lnTo>
                  <a:lnTo>
                    <a:pt x="6235" y="2711"/>
                  </a:lnTo>
                  <a:lnTo>
                    <a:pt x="6247" y="2727"/>
                  </a:lnTo>
                  <a:lnTo>
                    <a:pt x="6251" y="2740"/>
                  </a:lnTo>
                  <a:lnTo>
                    <a:pt x="6249" y="2755"/>
                  </a:lnTo>
                  <a:lnTo>
                    <a:pt x="6243" y="2769"/>
                  </a:lnTo>
                  <a:lnTo>
                    <a:pt x="6237" y="2784"/>
                  </a:lnTo>
                  <a:lnTo>
                    <a:pt x="6221" y="2797"/>
                  </a:lnTo>
                  <a:lnTo>
                    <a:pt x="6201" y="2810"/>
                  </a:lnTo>
                  <a:lnTo>
                    <a:pt x="6178" y="2819"/>
                  </a:lnTo>
                  <a:lnTo>
                    <a:pt x="6151" y="2822"/>
                  </a:lnTo>
                  <a:lnTo>
                    <a:pt x="6136" y="2814"/>
                  </a:lnTo>
                  <a:lnTo>
                    <a:pt x="6122" y="2806"/>
                  </a:lnTo>
                  <a:lnTo>
                    <a:pt x="6108" y="2796"/>
                  </a:lnTo>
                  <a:lnTo>
                    <a:pt x="6093" y="2784"/>
                  </a:lnTo>
                  <a:lnTo>
                    <a:pt x="6090" y="2756"/>
                  </a:lnTo>
                  <a:lnTo>
                    <a:pt x="6091" y="2732"/>
                  </a:lnTo>
                  <a:lnTo>
                    <a:pt x="6096" y="2710"/>
                  </a:lnTo>
                  <a:lnTo>
                    <a:pt x="6103" y="2687"/>
                  </a:lnTo>
                  <a:lnTo>
                    <a:pt x="6156" y="2637"/>
                  </a:lnTo>
                  <a:lnTo>
                    <a:pt x="6221" y="2605"/>
                  </a:lnTo>
                  <a:lnTo>
                    <a:pt x="6293" y="2579"/>
                  </a:lnTo>
                  <a:lnTo>
                    <a:pt x="6362" y="2545"/>
                  </a:lnTo>
                  <a:close/>
                  <a:moveTo>
                    <a:pt x="6391" y="2526"/>
                  </a:moveTo>
                  <a:lnTo>
                    <a:pt x="6390" y="2561"/>
                  </a:lnTo>
                  <a:lnTo>
                    <a:pt x="6386" y="2595"/>
                  </a:lnTo>
                  <a:lnTo>
                    <a:pt x="6378" y="2629"/>
                  </a:lnTo>
                  <a:lnTo>
                    <a:pt x="6362" y="2659"/>
                  </a:lnTo>
                  <a:lnTo>
                    <a:pt x="6400" y="2697"/>
                  </a:lnTo>
                  <a:lnTo>
                    <a:pt x="6412" y="2735"/>
                  </a:lnTo>
                  <a:lnTo>
                    <a:pt x="6421" y="2773"/>
                  </a:lnTo>
                  <a:lnTo>
                    <a:pt x="6435" y="2809"/>
                  </a:lnTo>
                  <a:lnTo>
                    <a:pt x="6457" y="2841"/>
                  </a:lnTo>
                  <a:lnTo>
                    <a:pt x="6458" y="2849"/>
                  </a:lnTo>
                  <a:lnTo>
                    <a:pt x="6461" y="2859"/>
                  </a:lnTo>
                  <a:lnTo>
                    <a:pt x="6462" y="2866"/>
                  </a:lnTo>
                  <a:lnTo>
                    <a:pt x="6457" y="2869"/>
                  </a:lnTo>
                  <a:lnTo>
                    <a:pt x="6426" y="2855"/>
                  </a:lnTo>
                  <a:lnTo>
                    <a:pt x="6390" y="2847"/>
                  </a:lnTo>
                  <a:lnTo>
                    <a:pt x="6350" y="2841"/>
                  </a:lnTo>
                  <a:lnTo>
                    <a:pt x="6313" y="2831"/>
                  </a:lnTo>
                  <a:lnTo>
                    <a:pt x="6300" y="2821"/>
                  </a:lnTo>
                  <a:lnTo>
                    <a:pt x="6285" y="2807"/>
                  </a:lnTo>
                  <a:lnTo>
                    <a:pt x="6271" y="2802"/>
                  </a:lnTo>
                  <a:lnTo>
                    <a:pt x="6256" y="2812"/>
                  </a:lnTo>
                  <a:lnTo>
                    <a:pt x="6231" y="2834"/>
                  </a:lnTo>
                  <a:lnTo>
                    <a:pt x="6200" y="2854"/>
                  </a:lnTo>
                  <a:lnTo>
                    <a:pt x="6163" y="2865"/>
                  </a:lnTo>
                  <a:lnTo>
                    <a:pt x="6122" y="2860"/>
                  </a:lnTo>
                  <a:lnTo>
                    <a:pt x="6091" y="2841"/>
                  </a:lnTo>
                  <a:lnTo>
                    <a:pt x="6070" y="2813"/>
                  </a:lnTo>
                  <a:lnTo>
                    <a:pt x="6055" y="2781"/>
                  </a:lnTo>
                  <a:lnTo>
                    <a:pt x="6045" y="2746"/>
                  </a:lnTo>
                  <a:lnTo>
                    <a:pt x="6056" y="2702"/>
                  </a:lnTo>
                  <a:lnTo>
                    <a:pt x="6074" y="2663"/>
                  </a:lnTo>
                  <a:lnTo>
                    <a:pt x="6099" y="2628"/>
                  </a:lnTo>
                  <a:lnTo>
                    <a:pt x="6131" y="2602"/>
                  </a:lnTo>
                  <a:lnTo>
                    <a:pt x="6196" y="2577"/>
                  </a:lnTo>
                  <a:lnTo>
                    <a:pt x="6259" y="2557"/>
                  </a:lnTo>
                  <a:lnTo>
                    <a:pt x="6322" y="2536"/>
                  </a:lnTo>
                  <a:lnTo>
                    <a:pt x="6381" y="2507"/>
                  </a:lnTo>
                  <a:lnTo>
                    <a:pt x="6391" y="2526"/>
                  </a:lnTo>
                  <a:close/>
                  <a:moveTo>
                    <a:pt x="5941" y="2879"/>
                  </a:moveTo>
                  <a:lnTo>
                    <a:pt x="5940" y="2884"/>
                  </a:lnTo>
                  <a:lnTo>
                    <a:pt x="5938" y="2887"/>
                  </a:lnTo>
                  <a:lnTo>
                    <a:pt x="5936" y="2888"/>
                  </a:lnTo>
                  <a:lnTo>
                    <a:pt x="5930" y="2888"/>
                  </a:lnTo>
                  <a:lnTo>
                    <a:pt x="5924" y="2887"/>
                  </a:lnTo>
                  <a:lnTo>
                    <a:pt x="5917" y="2883"/>
                  </a:lnTo>
                  <a:lnTo>
                    <a:pt x="5913" y="2877"/>
                  </a:lnTo>
                  <a:lnTo>
                    <a:pt x="5911" y="2869"/>
                  </a:lnTo>
                  <a:lnTo>
                    <a:pt x="5911" y="2860"/>
                  </a:lnTo>
                  <a:lnTo>
                    <a:pt x="5923" y="2862"/>
                  </a:lnTo>
                  <a:lnTo>
                    <a:pt x="5929" y="2866"/>
                  </a:lnTo>
                  <a:lnTo>
                    <a:pt x="5934" y="2873"/>
                  </a:lnTo>
                  <a:lnTo>
                    <a:pt x="5941" y="2879"/>
                  </a:lnTo>
                  <a:close/>
                  <a:moveTo>
                    <a:pt x="5930" y="2822"/>
                  </a:moveTo>
                  <a:lnTo>
                    <a:pt x="5930" y="2831"/>
                  </a:lnTo>
                  <a:lnTo>
                    <a:pt x="5924" y="2829"/>
                  </a:lnTo>
                  <a:lnTo>
                    <a:pt x="5917" y="2825"/>
                  </a:lnTo>
                  <a:lnTo>
                    <a:pt x="5913" y="2820"/>
                  </a:lnTo>
                  <a:lnTo>
                    <a:pt x="5911" y="2812"/>
                  </a:lnTo>
                  <a:lnTo>
                    <a:pt x="5911" y="2793"/>
                  </a:lnTo>
                  <a:lnTo>
                    <a:pt x="5918" y="2796"/>
                  </a:lnTo>
                  <a:lnTo>
                    <a:pt x="5925" y="2804"/>
                  </a:lnTo>
                  <a:lnTo>
                    <a:pt x="5929" y="2813"/>
                  </a:lnTo>
                  <a:lnTo>
                    <a:pt x="5930" y="2822"/>
                  </a:lnTo>
                  <a:close/>
                  <a:moveTo>
                    <a:pt x="5930" y="2765"/>
                  </a:moveTo>
                  <a:lnTo>
                    <a:pt x="5929" y="2768"/>
                  </a:lnTo>
                  <a:lnTo>
                    <a:pt x="5926" y="2767"/>
                  </a:lnTo>
                  <a:lnTo>
                    <a:pt x="5923" y="2761"/>
                  </a:lnTo>
                  <a:lnTo>
                    <a:pt x="5920" y="2755"/>
                  </a:lnTo>
                  <a:lnTo>
                    <a:pt x="5914" y="2748"/>
                  </a:lnTo>
                  <a:lnTo>
                    <a:pt x="5909" y="2740"/>
                  </a:lnTo>
                  <a:lnTo>
                    <a:pt x="5908" y="2733"/>
                  </a:lnTo>
                  <a:lnTo>
                    <a:pt x="5911" y="2727"/>
                  </a:lnTo>
                  <a:lnTo>
                    <a:pt x="5919" y="2733"/>
                  </a:lnTo>
                  <a:lnTo>
                    <a:pt x="5928" y="2741"/>
                  </a:lnTo>
                  <a:lnTo>
                    <a:pt x="5933" y="2752"/>
                  </a:lnTo>
                  <a:lnTo>
                    <a:pt x="5930" y="2765"/>
                  </a:lnTo>
                  <a:close/>
                  <a:moveTo>
                    <a:pt x="5941" y="2678"/>
                  </a:moveTo>
                  <a:lnTo>
                    <a:pt x="5938" y="2685"/>
                  </a:lnTo>
                  <a:lnTo>
                    <a:pt x="5935" y="2692"/>
                  </a:lnTo>
                  <a:lnTo>
                    <a:pt x="5932" y="2696"/>
                  </a:lnTo>
                  <a:lnTo>
                    <a:pt x="5930" y="2697"/>
                  </a:lnTo>
                  <a:lnTo>
                    <a:pt x="5924" y="2696"/>
                  </a:lnTo>
                  <a:lnTo>
                    <a:pt x="5916" y="2692"/>
                  </a:lnTo>
                  <a:lnTo>
                    <a:pt x="5909" y="2685"/>
                  </a:lnTo>
                  <a:lnTo>
                    <a:pt x="5901" y="2678"/>
                  </a:lnTo>
                  <a:lnTo>
                    <a:pt x="5907" y="2668"/>
                  </a:lnTo>
                  <a:lnTo>
                    <a:pt x="5917" y="2667"/>
                  </a:lnTo>
                  <a:lnTo>
                    <a:pt x="5930" y="2672"/>
                  </a:lnTo>
                  <a:lnTo>
                    <a:pt x="5941" y="2678"/>
                  </a:lnTo>
                  <a:close/>
                  <a:moveTo>
                    <a:pt x="5941" y="2621"/>
                  </a:moveTo>
                  <a:lnTo>
                    <a:pt x="5938" y="2626"/>
                  </a:lnTo>
                  <a:lnTo>
                    <a:pt x="5934" y="2629"/>
                  </a:lnTo>
                  <a:lnTo>
                    <a:pt x="5928" y="2630"/>
                  </a:lnTo>
                  <a:lnTo>
                    <a:pt x="5920" y="2630"/>
                  </a:lnTo>
                  <a:lnTo>
                    <a:pt x="5919" y="2623"/>
                  </a:lnTo>
                  <a:lnTo>
                    <a:pt x="5917" y="2618"/>
                  </a:lnTo>
                  <a:lnTo>
                    <a:pt x="5917" y="2613"/>
                  </a:lnTo>
                  <a:lnTo>
                    <a:pt x="5920" y="2611"/>
                  </a:lnTo>
                  <a:lnTo>
                    <a:pt x="5928" y="2607"/>
                  </a:lnTo>
                  <a:lnTo>
                    <a:pt x="5934" y="2609"/>
                  </a:lnTo>
                  <a:lnTo>
                    <a:pt x="5938" y="2614"/>
                  </a:lnTo>
                  <a:lnTo>
                    <a:pt x="5941" y="2621"/>
                  </a:lnTo>
                  <a:close/>
                  <a:moveTo>
                    <a:pt x="6429" y="2027"/>
                  </a:moveTo>
                  <a:lnTo>
                    <a:pt x="6419" y="2108"/>
                  </a:lnTo>
                  <a:lnTo>
                    <a:pt x="6414" y="2188"/>
                  </a:lnTo>
                  <a:lnTo>
                    <a:pt x="6401" y="2264"/>
                  </a:lnTo>
                  <a:lnTo>
                    <a:pt x="6372" y="2334"/>
                  </a:lnTo>
                  <a:lnTo>
                    <a:pt x="6339" y="2363"/>
                  </a:lnTo>
                  <a:lnTo>
                    <a:pt x="6303" y="2381"/>
                  </a:lnTo>
                  <a:lnTo>
                    <a:pt x="6265" y="2389"/>
                  </a:lnTo>
                  <a:lnTo>
                    <a:pt x="6228" y="2391"/>
                  </a:lnTo>
                  <a:lnTo>
                    <a:pt x="6217" y="2413"/>
                  </a:lnTo>
                  <a:lnTo>
                    <a:pt x="6212" y="2437"/>
                  </a:lnTo>
                  <a:lnTo>
                    <a:pt x="6204" y="2456"/>
                  </a:lnTo>
                  <a:lnTo>
                    <a:pt x="6189" y="2467"/>
                  </a:lnTo>
                  <a:lnTo>
                    <a:pt x="6150" y="2492"/>
                  </a:lnTo>
                  <a:lnTo>
                    <a:pt x="6109" y="2512"/>
                  </a:lnTo>
                  <a:lnTo>
                    <a:pt x="6069" y="2534"/>
                  </a:lnTo>
                  <a:lnTo>
                    <a:pt x="6036" y="2564"/>
                  </a:lnTo>
                  <a:lnTo>
                    <a:pt x="6017" y="2630"/>
                  </a:lnTo>
                  <a:lnTo>
                    <a:pt x="6026" y="2640"/>
                  </a:lnTo>
                  <a:lnTo>
                    <a:pt x="6034" y="2631"/>
                  </a:lnTo>
                  <a:lnTo>
                    <a:pt x="6039" y="2621"/>
                  </a:lnTo>
                  <a:lnTo>
                    <a:pt x="6043" y="2610"/>
                  </a:lnTo>
                  <a:lnTo>
                    <a:pt x="6045" y="2602"/>
                  </a:lnTo>
                  <a:lnTo>
                    <a:pt x="6085" y="2567"/>
                  </a:lnTo>
                  <a:lnTo>
                    <a:pt x="6128" y="2541"/>
                  </a:lnTo>
                  <a:lnTo>
                    <a:pt x="6174" y="2521"/>
                  </a:lnTo>
                  <a:lnTo>
                    <a:pt x="6218" y="2496"/>
                  </a:lnTo>
                  <a:lnTo>
                    <a:pt x="6266" y="2429"/>
                  </a:lnTo>
                  <a:lnTo>
                    <a:pt x="6287" y="2424"/>
                  </a:lnTo>
                  <a:lnTo>
                    <a:pt x="6309" y="2419"/>
                  </a:lnTo>
                  <a:lnTo>
                    <a:pt x="6330" y="2412"/>
                  </a:lnTo>
                  <a:lnTo>
                    <a:pt x="6353" y="2401"/>
                  </a:lnTo>
                  <a:lnTo>
                    <a:pt x="6383" y="2420"/>
                  </a:lnTo>
                  <a:lnTo>
                    <a:pt x="6417" y="2437"/>
                  </a:lnTo>
                  <a:lnTo>
                    <a:pt x="6447" y="2457"/>
                  </a:lnTo>
                  <a:lnTo>
                    <a:pt x="6467" y="2486"/>
                  </a:lnTo>
                  <a:lnTo>
                    <a:pt x="6490" y="2535"/>
                  </a:lnTo>
                  <a:lnTo>
                    <a:pt x="6503" y="2589"/>
                  </a:lnTo>
                  <a:lnTo>
                    <a:pt x="6505" y="2644"/>
                  </a:lnTo>
                  <a:lnTo>
                    <a:pt x="6495" y="2697"/>
                  </a:lnTo>
                  <a:lnTo>
                    <a:pt x="6495" y="2704"/>
                  </a:lnTo>
                  <a:lnTo>
                    <a:pt x="6497" y="2711"/>
                  </a:lnTo>
                  <a:lnTo>
                    <a:pt x="6500" y="2715"/>
                  </a:lnTo>
                  <a:lnTo>
                    <a:pt x="6505" y="2716"/>
                  </a:lnTo>
                  <a:lnTo>
                    <a:pt x="6515" y="2716"/>
                  </a:lnTo>
                  <a:lnTo>
                    <a:pt x="6524" y="2689"/>
                  </a:lnTo>
                  <a:lnTo>
                    <a:pt x="6535" y="2660"/>
                  </a:lnTo>
                  <a:lnTo>
                    <a:pt x="6548" y="2635"/>
                  </a:lnTo>
                  <a:lnTo>
                    <a:pt x="6563" y="2611"/>
                  </a:lnTo>
                  <a:lnTo>
                    <a:pt x="6571" y="2686"/>
                  </a:lnTo>
                  <a:lnTo>
                    <a:pt x="6561" y="2770"/>
                  </a:lnTo>
                  <a:lnTo>
                    <a:pt x="6572" y="2841"/>
                  </a:lnTo>
                  <a:lnTo>
                    <a:pt x="6640" y="2879"/>
                  </a:lnTo>
                  <a:lnTo>
                    <a:pt x="6655" y="2878"/>
                  </a:lnTo>
                  <a:lnTo>
                    <a:pt x="6673" y="2874"/>
                  </a:lnTo>
                  <a:lnTo>
                    <a:pt x="6690" y="2867"/>
                  </a:lnTo>
                  <a:lnTo>
                    <a:pt x="6706" y="2860"/>
                  </a:lnTo>
                  <a:lnTo>
                    <a:pt x="6696" y="2881"/>
                  </a:lnTo>
                  <a:lnTo>
                    <a:pt x="6680" y="2902"/>
                  </a:lnTo>
                  <a:lnTo>
                    <a:pt x="6661" y="2920"/>
                  </a:lnTo>
                  <a:lnTo>
                    <a:pt x="6640" y="2936"/>
                  </a:lnTo>
                  <a:lnTo>
                    <a:pt x="6600" y="2944"/>
                  </a:lnTo>
                  <a:lnTo>
                    <a:pt x="6559" y="2940"/>
                  </a:lnTo>
                  <a:lnTo>
                    <a:pt x="6520" y="2928"/>
                  </a:lnTo>
                  <a:lnTo>
                    <a:pt x="6486" y="2907"/>
                  </a:lnTo>
                  <a:lnTo>
                    <a:pt x="6480" y="2910"/>
                  </a:lnTo>
                  <a:lnTo>
                    <a:pt x="6474" y="2913"/>
                  </a:lnTo>
                  <a:lnTo>
                    <a:pt x="6472" y="2916"/>
                  </a:lnTo>
                  <a:lnTo>
                    <a:pt x="6476" y="2917"/>
                  </a:lnTo>
                  <a:lnTo>
                    <a:pt x="6511" y="2943"/>
                  </a:lnTo>
                  <a:lnTo>
                    <a:pt x="6543" y="2977"/>
                  </a:lnTo>
                  <a:lnTo>
                    <a:pt x="6569" y="3014"/>
                  </a:lnTo>
                  <a:lnTo>
                    <a:pt x="6582" y="3051"/>
                  </a:lnTo>
                  <a:lnTo>
                    <a:pt x="6530" y="3050"/>
                  </a:lnTo>
                  <a:lnTo>
                    <a:pt x="6479" y="3046"/>
                  </a:lnTo>
                  <a:lnTo>
                    <a:pt x="6431" y="3035"/>
                  </a:lnTo>
                  <a:lnTo>
                    <a:pt x="6391" y="3013"/>
                  </a:lnTo>
                  <a:lnTo>
                    <a:pt x="6379" y="3029"/>
                  </a:lnTo>
                  <a:lnTo>
                    <a:pt x="6374" y="3046"/>
                  </a:lnTo>
                  <a:lnTo>
                    <a:pt x="6372" y="3064"/>
                  </a:lnTo>
                  <a:lnTo>
                    <a:pt x="6372" y="3080"/>
                  </a:lnTo>
                  <a:lnTo>
                    <a:pt x="6379" y="3100"/>
                  </a:lnTo>
                  <a:lnTo>
                    <a:pt x="6386" y="3118"/>
                  </a:lnTo>
                  <a:lnTo>
                    <a:pt x="6397" y="3137"/>
                  </a:lnTo>
                  <a:lnTo>
                    <a:pt x="6410" y="3156"/>
                  </a:lnTo>
                  <a:lnTo>
                    <a:pt x="6338" y="3127"/>
                  </a:lnTo>
                  <a:lnTo>
                    <a:pt x="6285" y="3071"/>
                  </a:lnTo>
                  <a:lnTo>
                    <a:pt x="6232" y="3017"/>
                  </a:lnTo>
                  <a:lnTo>
                    <a:pt x="6161" y="2994"/>
                  </a:lnTo>
                  <a:lnTo>
                    <a:pt x="6154" y="3002"/>
                  </a:lnTo>
                  <a:lnTo>
                    <a:pt x="6153" y="3008"/>
                  </a:lnTo>
                  <a:lnTo>
                    <a:pt x="6154" y="3015"/>
                  </a:lnTo>
                  <a:lnTo>
                    <a:pt x="6161" y="3023"/>
                  </a:lnTo>
                  <a:lnTo>
                    <a:pt x="6203" y="3070"/>
                  </a:lnTo>
                  <a:lnTo>
                    <a:pt x="6223" y="3125"/>
                  </a:lnTo>
                  <a:lnTo>
                    <a:pt x="6232" y="3184"/>
                  </a:lnTo>
                  <a:lnTo>
                    <a:pt x="6237" y="3243"/>
                  </a:lnTo>
                  <a:lnTo>
                    <a:pt x="6134" y="3200"/>
                  </a:lnTo>
                  <a:lnTo>
                    <a:pt x="6046" y="3133"/>
                  </a:lnTo>
                  <a:lnTo>
                    <a:pt x="5982" y="3044"/>
                  </a:lnTo>
                  <a:lnTo>
                    <a:pt x="5950" y="2936"/>
                  </a:lnTo>
                  <a:lnTo>
                    <a:pt x="5948" y="2935"/>
                  </a:lnTo>
                  <a:lnTo>
                    <a:pt x="5944" y="2933"/>
                  </a:lnTo>
                  <a:lnTo>
                    <a:pt x="5937" y="2933"/>
                  </a:lnTo>
                  <a:lnTo>
                    <a:pt x="5930" y="2936"/>
                  </a:lnTo>
                  <a:lnTo>
                    <a:pt x="5920" y="2947"/>
                  </a:lnTo>
                  <a:lnTo>
                    <a:pt x="5941" y="3019"/>
                  </a:lnTo>
                  <a:lnTo>
                    <a:pt x="5972" y="3089"/>
                  </a:lnTo>
                  <a:lnTo>
                    <a:pt x="6017" y="3153"/>
                  </a:lnTo>
                  <a:lnTo>
                    <a:pt x="6074" y="3205"/>
                  </a:lnTo>
                  <a:lnTo>
                    <a:pt x="6034" y="3239"/>
                  </a:lnTo>
                  <a:lnTo>
                    <a:pt x="5985" y="3260"/>
                  </a:lnTo>
                  <a:lnTo>
                    <a:pt x="5934" y="3269"/>
                  </a:lnTo>
                  <a:lnTo>
                    <a:pt x="5882" y="3271"/>
                  </a:lnTo>
                  <a:lnTo>
                    <a:pt x="5854" y="3268"/>
                  </a:lnTo>
                  <a:lnTo>
                    <a:pt x="5826" y="3261"/>
                  </a:lnTo>
                  <a:lnTo>
                    <a:pt x="5801" y="3251"/>
                  </a:lnTo>
                  <a:lnTo>
                    <a:pt x="5777" y="3243"/>
                  </a:lnTo>
                  <a:lnTo>
                    <a:pt x="5749" y="3227"/>
                  </a:lnTo>
                  <a:lnTo>
                    <a:pt x="5723" y="3207"/>
                  </a:lnTo>
                  <a:lnTo>
                    <a:pt x="5703" y="3184"/>
                  </a:lnTo>
                  <a:lnTo>
                    <a:pt x="5691" y="3156"/>
                  </a:lnTo>
                  <a:lnTo>
                    <a:pt x="5689" y="3137"/>
                  </a:lnTo>
                  <a:lnTo>
                    <a:pt x="5684" y="3118"/>
                  </a:lnTo>
                  <a:lnTo>
                    <a:pt x="5683" y="3100"/>
                  </a:lnTo>
                  <a:lnTo>
                    <a:pt x="5691" y="3080"/>
                  </a:lnTo>
                  <a:lnTo>
                    <a:pt x="5703" y="3067"/>
                  </a:lnTo>
                  <a:lnTo>
                    <a:pt x="5715" y="3056"/>
                  </a:lnTo>
                  <a:lnTo>
                    <a:pt x="5726" y="3045"/>
                  </a:lnTo>
                  <a:lnTo>
                    <a:pt x="5739" y="3032"/>
                  </a:lnTo>
                  <a:lnTo>
                    <a:pt x="5710" y="2927"/>
                  </a:lnTo>
                  <a:lnTo>
                    <a:pt x="5663" y="2925"/>
                  </a:lnTo>
                  <a:lnTo>
                    <a:pt x="5621" y="2912"/>
                  </a:lnTo>
                  <a:lnTo>
                    <a:pt x="5579" y="2888"/>
                  </a:lnTo>
                  <a:lnTo>
                    <a:pt x="5538" y="2860"/>
                  </a:lnTo>
                  <a:lnTo>
                    <a:pt x="5518" y="2803"/>
                  </a:lnTo>
                  <a:lnTo>
                    <a:pt x="5538" y="2736"/>
                  </a:lnTo>
                  <a:lnTo>
                    <a:pt x="5619" y="2734"/>
                  </a:lnTo>
                  <a:lnTo>
                    <a:pt x="5694" y="2706"/>
                  </a:lnTo>
                  <a:lnTo>
                    <a:pt x="5764" y="2665"/>
                  </a:lnTo>
                  <a:lnTo>
                    <a:pt x="5835" y="2621"/>
                  </a:lnTo>
                  <a:lnTo>
                    <a:pt x="5890" y="2570"/>
                  </a:lnTo>
                  <a:lnTo>
                    <a:pt x="5929" y="2507"/>
                  </a:lnTo>
                  <a:lnTo>
                    <a:pt x="5960" y="2436"/>
                  </a:lnTo>
                  <a:lnTo>
                    <a:pt x="5988" y="2363"/>
                  </a:lnTo>
                  <a:lnTo>
                    <a:pt x="6006" y="2320"/>
                  </a:lnTo>
                  <a:lnTo>
                    <a:pt x="6033" y="2281"/>
                  </a:lnTo>
                  <a:lnTo>
                    <a:pt x="6068" y="2250"/>
                  </a:lnTo>
                  <a:lnTo>
                    <a:pt x="6112" y="2228"/>
                  </a:lnTo>
                  <a:lnTo>
                    <a:pt x="6127" y="2223"/>
                  </a:lnTo>
                  <a:lnTo>
                    <a:pt x="6143" y="2220"/>
                  </a:lnTo>
                  <a:lnTo>
                    <a:pt x="6160" y="2219"/>
                  </a:lnTo>
                  <a:lnTo>
                    <a:pt x="6180" y="2219"/>
                  </a:lnTo>
                  <a:lnTo>
                    <a:pt x="6187" y="2192"/>
                  </a:lnTo>
                  <a:lnTo>
                    <a:pt x="6196" y="2168"/>
                  </a:lnTo>
                  <a:lnTo>
                    <a:pt x="6210" y="2145"/>
                  </a:lnTo>
                  <a:lnTo>
                    <a:pt x="6228" y="2124"/>
                  </a:lnTo>
                  <a:lnTo>
                    <a:pt x="6274" y="2072"/>
                  </a:lnTo>
                  <a:lnTo>
                    <a:pt x="6327" y="2031"/>
                  </a:lnTo>
                  <a:lnTo>
                    <a:pt x="6385" y="2000"/>
                  </a:lnTo>
                  <a:lnTo>
                    <a:pt x="6448" y="1980"/>
                  </a:lnTo>
                  <a:lnTo>
                    <a:pt x="6446" y="1990"/>
                  </a:lnTo>
                  <a:lnTo>
                    <a:pt x="6441" y="2004"/>
                  </a:lnTo>
                  <a:lnTo>
                    <a:pt x="6435" y="2018"/>
                  </a:lnTo>
                  <a:lnTo>
                    <a:pt x="6429" y="2027"/>
                  </a:lnTo>
                  <a:close/>
                  <a:moveTo>
                    <a:pt x="7004" y="4371"/>
                  </a:moveTo>
                  <a:lnTo>
                    <a:pt x="6993" y="4392"/>
                  </a:lnTo>
                  <a:lnTo>
                    <a:pt x="6977" y="4407"/>
                  </a:lnTo>
                  <a:lnTo>
                    <a:pt x="6957" y="4420"/>
                  </a:lnTo>
                  <a:lnTo>
                    <a:pt x="6936" y="4429"/>
                  </a:lnTo>
                  <a:lnTo>
                    <a:pt x="6915" y="4433"/>
                  </a:lnTo>
                  <a:lnTo>
                    <a:pt x="6895" y="4430"/>
                  </a:lnTo>
                  <a:lnTo>
                    <a:pt x="6876" y="4422"/>
                  </a:lnTo>
                  <a:lnTo>
                    <a:pt x="6860" y="4410"/>
                  </a:lnTo>
                  <a:lnTo>
                    <a:pt x="6854" y="4400"/>
                  </a:lnTo>
                  <a:lnTo>
                    <a:pt x="6850" y="4391"/>
                  </a:lnTo>
                  <a:lnTo>
                    <a:pt x="6875" y="4401"/>
                  </a:lnTo>
                  <a:lnTo>
                    <a:pt x="6903" y="4406"/>
                  </a:lnTo>
                  <a:lnTo>
                    <a:pt x="6931" y="4405"/>
                  </a:lnTo>
                  <a:lnTo>
                    <a:pt x="6955" y="4400"/>
                  </a:lnTo>
                  <a:lnTo>
                    <a:pt x="6967" y="4395"/>
                  </a:lnTo>
                  <a:lnTo>
                    <a:pt x="6976" y="4382"/>
                  </a:lnTo>
                  <a:lnTo>
                    <a:pt x="6987" y="4371"/>
                  </a:lnTo>
                  <a:lnTo>
                    <a:pt x="7004" y="4371"/>
                  </a:lnTo>
                  <a:close/>
                  <a:moveTo>
                    <a:pt x="6965" y="4343"/>
                  </a:moveTo>
                  <a:lnTo>
                    <a:pt x="6972" y="4344"/>
                  </a:lnTo>
                  <a:lnTo>
                    <a:pt x="6977" y="4348"/>
                  </a:lnTo>
                  <a:lnTo>
                    <a:pt x="6978" y="4355"/>
                  </a:lnTo>
                  <a:lnTo>
                    <a:pt x="6975" y="4362"/>
                  </a:lnTo>
                  <a:lnTo>
                    <a:pt x="6950" y="4374"/>
                  </a:lnTo>
                  <a:lnTo>
                    <a:pt x="6921" y="4380"/>
                  </a:lnTo>
                  <a:lnTo>
                    <a:pt x="6889" y="4377"/>
                  </a:lnTo>
                  <a:lnTo>
                    <a:pt x="6860" y="4362"/>
                  </a:lnTo>
                  <a:lnTo>
                    <a:pt x="6859" y="4360"/>
                  </a:lnTo>
                  <a:lnTo>
                    <a:pt x="6854" y="4356"/>
                  </a:lnTo>
                  <a:lnTo>
                    <a:pt x="6851" y="4349"/>
                  </a:lnTo>
                  <a:lnTo>
                    <a:pt x="6850" y="4343"/>
                  </a:lnTo>
                  <a:lnTo>
                    <a:pt x="6879" y="4349"/>
                  </a:lnTo>
                  <a:lnTo>
                    <a:pt x="6907" y="4353"/>
                  </a:lnTo>
                  <a:lnTo>
                    <a:pt x="6936" y="4352"/>
                  </a:lnTo>
                  <a:lnTo>
                    <a:pt x="6965" y="4343"/>
                  </a:lnTo>
                  <a:close/>
                  <a:moveTo>
                    <a:pt x="6965" y="4305"/>
                  </a:moveTo>
                  <a:lnTo>
                    <a:pt x="6948" y="4320"/>
                  </a:lnTo>
                  <a:lnTo>
                    <a:pt x="6925" y="4325"/>
                  </a:lnTo>
                  <a:lnTo>
                    <a:pt x="6902" y="4325"/>
                  </a:lnTo>
                  <a:lnTo>
                    <a:pt x="6879" y="4324"/>
                  </a:lnTo>
                  <a:lnTo>
                    <a:pt x="6871" y="4318"/>
                  </a:lnTo>
                  <a:lnTo>
                    <a:pt x="6866" y="4314"/>
                  </a:lnTo>
                  <a:lnTo>
                    <a:pt x="6861" y="4310"/>
                  </a:lnTo>
                  <a:lnTo>
                    <a:pt x="6860" y="4305"/>
                  </a:lnTo>
                  <a:lnTo>
                    <a:pt x="6881" y="4305"/>
                  </a:lnTo>
                  <a:lnTo>
                    <a:pt x="6903" y="4304"/>
                  </a:lnTo>
                  <a:lnTo>
                    <a:pt x="6924" y="4301"/>
                  </a:lnTo>
                  <a:lnTo>
                    <a:pt x="6946" y="4295"/>
                  </a:lnTo>
                  <a:lnTo>
                    <a:pt x="6955" y="4300"/>
                  </a:lnTo>
                  <a:lnTo>
                    <a:pt x="6965" y="4305"/>
                  </a:lnTo>
                  <a:close/>
                  <a:moveTo>
                    <a:pt x="6955" y="4276"/>
                  </a:moveTo>
                  <a:lnTo>
                    <a:pt x="6860" y="4276"/>
                  </a:lnTo>
                  <a:lnTo>
                    <a:pt x="6860" y="4266"/>
                  </a:lnTo>
                  <a:lnTo>
                    <a:pt x="6883" y="4260"/>
                  </a:lnTo>
                  <a:lnTo>
                    <a:pt x="6907" y="4258"/>
                  </a:lnTo>
                  <a:lnTo>
                    <a:pt x="6933" y="4257"/>
                  </a:lnTo>
                  <a:lnTo>
                    <a:pt x="6955" y="4256"/>
                  </a:lnTo>
                  <a:lnTo>
                    <a:pt x="6955" y="4276"/>
                  </a:lnTo>
                  <a:close/>
                  <a:moveTo>
                    <a:pt x="7090" y="4237"/>
                  </a:moveTo>
                  <a:lnTo>
                    <a:pt x="7098" y="4259"/>
                  </a:lnTo>
                  <a:lnTo>
                    <a:pt x="7105" y="4280"/>
                  </a:lnTo>
                  <a:lnTo>
                    <a:pt x="7108" y="4302"/>
                  </a:lnTo>
                  <a:lnTo>
                    <a:pt x="7099" y="4324"/>
                  </a:lnTo>
                  <a:lnTo>
                    <a:pt x="7097" y="4332"/>
                  </a:lnTo>
                  <a:lnTo>
                    <a:pt x="7092" y="4343"/>
                  </a:lnTo>
                  <a:lnTo>
                    <a:pt x="7083" y="4353"/>
                  </a:lnTo>
                  <a:lnTo>
                    <a:pt x="7071" y="4362"/>
                  </a:lnTo>
                  <a:lnTo>
                    <a:pt x="7055" y="4366"/>
                  </a:lnTo>
                  <a:lnTo>
                    <a:pt x="7038" y="4364"/>
                  </a:lnTo>
                  <a:lnTo>
                    <a:pt x="7023" y="4359"/>
                  </a:lnTo>
                  <a:lnTo>
                    <a:pt x="7013" y="4352"/>
                  </a:lnTo>
                  <a:lnTo>
                    <a:pt x="6995" y="4331"/>
                  </a:lnTo>
                  <a:lnTo>
                    <a:pt x="6985" y="4309"/>
                  </a:lnTo>
                  <a:lnTo>
                    <a:pt x="6981" y="4288"/>
                  </a:lnTo>
                  <a:lnTo>
                    <a:pt x="6985" y="4266"/>
                  </a:lnTo>
                  <a:lnTo>
                    <a:pt x="6986" y="4251"/>
                  </a:lnTo>
                  <a:lnTo>
                    <a:pt x="6992" y="4235"/>
                  </a:lnTo>
                  <a:lnTo>
                    <a:pt x="7005" y="4223"/>
                  </a:lnTo>
                  <a:lnTo>
                    <a:pt x="7023" y="4218"/>
                  </a:lnTo>
                  <a:lnTo>
                    <a:pt x="7039" y="4216"/>
                  </a:lnTo>
                  <a:lnTo>
                    <a:pt x="7056" y="4221"/>
                  </a:lnTo>
                  <a:lnTo>
                    <a:pt x="7074" y="4229"/>
                  </a:lnTo>
                  <a:lnTo>
                    <a:pt x="7090" y="4237"/>
                  </a:lnTo>
                  <a:close/>
                  <a:moveTo>
                    <a:pt x="6975" y="4218"/>
                  </a:moveTo>
                  <a:lnTo>
                    <a:pt x="6974" y="4225"/>
                  </a:lnTo>
                  <a:lnTo>
                    <a:pt x="6973" y="4231"/>
                  </a:lnTo>
                  <a:lnTo>
                    <a:pt x="6971" y="4232"/>
                  </a:lnTo>
                  <a:lnTo>
                    <a:pt x="6965" y="4228"/>
                  </a:lnTo>
                  <a:lnTo>
                    <a:pt x="6936" y="4231"/>
                  </a:lnTo>
                  <a:lnTo>
                    <a:pt x="6907" y="4228"/>
                  </a:lnTo>
                  <a:lnTo>
                    <a:pt x="6879" y="4225"/>
                  </a:lnTo>
                  <a:lnTo>
                    <a:pt x="6850" y="4228"/>
                  </a:lnTo>
                  <a:lnTo>
                    <a:pt x="6880" y="4220"/>
                  </a:lnTo>
                  <a:lnTo>
                    <a:pt x="6913" y="4213"/>
                  </a:lnTo>
                  <a:lnTo>
                    <a:pt x="6945" y="4211"/>
                  </a:lnTo>
                  <a:lnTo>
                    <a:pt x="6975" y="4218"/>
                  </a:lnTo>
                  <a:close/>
                  <a:moveTo>
                    <a:pt x="6985" y="4161"/>
                  </a:moveTo>
                  <a:lnTo>
                    <a:pt x="6991" y="4168"/>
                  </a:lnTo>
                  <a:lnTo>
                    <a:pt x="6997" y="4176"/>
                  </a:lnTo>
                  <a:lnTo>
                    <a:pt x="7002" y="4182"/>
                  </a:lnTo>
                  <a:lnTo>
                    <a:pt x="7004" y="4190"/>
                  </a:lnTo>
                  <a:lnTo>
                    <a:pt x="6994" y="4204"/>
                  </a:lnTo>
                  <a:lnTo>
                    <a:pt x="6985" y="4199"/>
                  </a:lnTo>
                  <a:lnTo>
                    <a:pt x="6974" y="4187"/>
                  </a:lnTo>
                  <a:lnTo>
                    <a:pt x="6965" y="4180"/>
                  </a:lnTo>
                  <a:lnTo>
                    <a:pt x="6936" y="4178"/>
                  </a:lnTo>
                  <a:lnTo>
                    <a:pt x="6907" y="4181"/>
                  </a:lnTo>
                  <a:lnTo>
                    <a:pt x="6879" y="4186"/>
                  </a:lnTo>
                  <a:lnTo>
                    <a:pt x="6850" y="4190"/>
                  </a:lnTo>
                  <a:lnTo>
                    <a:pt x="6877" y="4169"/>
                  </a:lnTo>
                  <a:lnTo>
                    <a:pt x="6910" y="4161"/>
                  </a:lnTo>
                  <a:lnTo>
                    <a:pt x="6947" y="4160"/>
                  </a:lnTo>
                  <a:lnTo>
                    <a:pt x="6985" y="4161"/>
                  </a:lnTo>
                  <a:close/>
                  <a:moveTo>
                    <a:pt x="7032" y="4190"/>
                  </a:moveTo>
                  <a:lnTo>
                    <a:pt x="7026" y="4186"/>
                  </a:lnTo>
                  <a:lnTo>
                    <a:pt x="7023" y="4179"/>
                  </a:lnTo>
                  <a:lnTo>
                    <a:pt x="7019" y="4169"/>
                  </a:lnTo>
                  <a:lnTo>
                    <a:pt x="7013" y="4161"/>
                  </a:lnTo>
                  <a:lnTo>
                    <a:pt x="6988" y="4143"/>
                  </a:lnTo>
                  <a:lnTo>
                    <a:pt x="6959" y="4132"/>
                  </a:lnTo>
                  <a:lnTo>
                    <a:pt x="6929" y="4128"/>
                  </a:lnTo>
                  <a:lnTo>
                    <a:pt x="6898" y="4132"/>
                  </a:lnTo>
                  <a:lnTo>
                    <a:pt x="6879" y="4142"/>
                  </a:lnTo>
                  <a:lnTo>
                    <a:pt x="6884" y="4129"/>
                  </a:lnTo>
                  <a:lnTo>
                    <a:pt x="6896" y="4119"/>
                  </a:lnTo>
                  <a:lnTo>
                    <a:pt x="6912" y="4111"/>
                  </a:lnTo>
                  <a:lnTo>
                    <a:pt x="6927" y="4104"/>
                  </a:lnTo>
                  <a:lnTo>
                    <a:pt x="6960" y="4111"/>
                  </a:lnTo>
                  <a:lnTo>
                    <a:pt x="6990" y="4132"/>
                  </a:lnTo>
                  <a:lnTo>
                    <a:pt x="7014" y="4160"/>
                  </a:lnTo>
                  <a:lnTo>
                    <a:pt x="7032" y="4190"/>
                  </a:lnTo>
                  <a:close/>
                  <a:moveTo>
                    <a:pt x="7023" y="4104"/>
                  </a:moveTo>
                  <a:lnTo>
                    <a:pt x="7023" y="4113"/>
                  </a:lnTo>
                  <a:lnTo>
                    <a:pt x="6992" y="4094"/>
                  </a:lnTo>
                  <a:lnTo>
                    <a:pt x="6959" y="4081"/>
                  </a:lnTo>
                  <a:lnTo>
                    <a:pt x="6924" y="4076"/>
                  </a:lnTo>
                  <a:lnTo>
                    <a:pt x="6888" y="4085"/>
                  </a:lnTo>
                  <a:lnTo>
                    <a:pt x="6896" y="4070"/>
                  </a:lnTo>
                  <a:lnTo>
                    <a:pt x="6905" y="4057"/>
                  </a:lnTo>
                  <a:lnTo>
                    <a:pt x="6918" y="4046"/>
                  </a:lnTo>
                  <a:lnTo>
                    <a:pt x="6936" y="4036"/>
                  </a:lnTo>
                  <a:lnTo>
                    <a:pt x="6964" y="4044"/>
                  </a:lnTo>
                  <a:lnTo>
                    <a:pt x="6987" y="4059"/>
                  </a:lnTo>
                  <a:lnTo>
                    <a:pt x="7006" y="4081"/>
                  </a:lnTo>
                  <a:lnTo>
                    <a:pt x="7023" y="4104"/>
                  </a:lnTo>
                  <a:close/>
                  <a:moveTo>
                    <a:pt x="6640" y="3434"/>
                  </a:moveTo>
                  <a:lnTo>
                    <a:pt x="6619" y="3461"/>
                  </a:lnTo>
                  <a:lnTo>
                    <a:pt x="6591" y="3474"/>
                  </a:lnTo>
                  <a:lnTo>
                    <a:pt x="6560" y="3485"/>
                  </a:lnTo>
                  <a:lnTo>
                    <a:pt x="6534" y="3501"/>
                  </a:lnTo>
                  <a:lnTo>
                    <a:pt x="6539" y="3510"/>
                  </a:lnTo>
                  <a:lnTo>
                    <a:pt x="6551" y="3513"/>
                  </a:lnTo>
                  <a:lnTo>
                    <a:pt x="6566" y="3511"/>
                  </a:lnTo>
                  <a:lnTo>
                    <a:pt x="6582" y="3510"/>
                  </a:lnTo>
                  <a:lnTo>
                    <a:pt x="6604" y="3500"/>
                  </a:lnTo>
                  <a:lnTo>
                    <a:pt x="6624" y="3485"/>
                  </a:lnTo>
                  <a:lnTo>
                    <a:pt x="6643" y="3469"/>
                  </a:lnTo>
                  <a:lnTo>
                    <a:pt x="6659" y="3453"/>
                  </a:lnTo>
                  <a:lnTo>
                    <a:pt x="6664" y="3463"/>
                  </a:lnTo>
                  <a:lnTo>
                    <a:pt x="6666" y="3477"/>
                  </a:lnTo>
                  <a:lnTo>
                    <a:pt x="6664" y="3490"/>
                  </a:lnTo>
                  <a:lnTo>
                    <a:pt x="6659" y="3501"/>
                  </a:lnTo>
                  <a:lnTo>
                    <a:pt x="6641" y="3523"/>
                  </a:lnTo>
                  <a:lnTo>
                    <a:pt x="6619" y="3537"/>
                  </a:lnTo>
                  <a:lnTo>
                    <a:pt x="6595" y="3546"/>
                  </a:lnTo>
                  <a:lnTo>
                    <a:pt x="6573" y="3558"/>
                  </a:lnTo>
                  <a:lnTo>
                    <a:pt x="6574" y="3564"/>
                  </a:lnTo>
                  <a:lnTo>
                    <a:pt x="6578" y="3568"/>
                  </a:lnTo>
                  <a:lnTo>
                    <a:pt x="6584" y="3572"/>
                  </a:lnTo>
                  <a:lnTo>
                    <a:pt x="6592" y="3577"/>
                  </a:lnTo>
                  <a:lnTo>
                    <a:pt x="6618" y="3569"/>
                  </a:lnTo>
                  <a:lnTo>
                    <a:pt x="6642" y="3555"/>
                  </a:lnTo>
                  <a:lnTo>
                    <a:pt x="6662" y="3536"/>
                  </a:lnTo>
                  <a:lnTo>
                    <a:pt x="6678" y="3510"/>
                  </a:lnTo>
                  <a:lnTo>
                    <a:pt x="6683" y="3516"/>
                  </a:lnTo>
                  <a:lnTo>
                    <a:pt x="6686" y="3520"/>
                  </a:lnTo>
                  <a:lnTo>
                    <a:pt x="6687" y="3524"/>
                  </a:lnTo>
                  <a:lnTo>
                    <a:pt x="6687" y="3529"/>
                  </a:lnTo>
                  <a:lnTo>
                    <a:pt x="6680" y="3553"/>
                  </a:lnTo>
                  <a:lnTo>
                    <a:pt x="6669" y="3575"/>
                  </a:lnTo>
                  <a:lnTo>
                    <a:pt x="6653" y="3594"/>
                  </a:lnTo>
                  <a:lnTo>
                    <a:pt x="6630" y="3606"/>
                  </a:lnTo>
                  <a:lnTo>
                    <a:pt x="6617" y="3607"/>
                  </a:lnTo>
                  <a:lnTo>
                    <a:pt x="6607" y="3609"/>
                  </a:lnTo>
                  <a:lnTo>
                    <a:pt x="6599" y="3614"/>
                  </a:lnTo>
                  <a:lnTo>
                    <a:pt x="6592" y="3626"/>
                  </a:lnTo>
                  <a:lnTo>
                    <a:pt x="6601" y="3635"/>
                  </a:lnTo>
                  <a:lnTo>
                    <a:pt x="6616" y="3637"/>
                  </a:lnTo>
                  <a:lnTo>
                    <a:pt x="6633" y="3636"/>
                  </a:lnTo>
                  <a:lnTo>
                    <a:pt x="6649" y="3635"/>
                  </a:lnTo>
                  <a:lnTo>
                    <a:pt x="6665" y="3626"/>
                  </a:lnTo>
                  <a:lnTo>
                    <a:pt x="6681" y="3613"/>
                  </a:lnTo>
                  <a:lnTo>
                    <a:pt x="6696" y="3597"/>
                  </a:lnTo>
                  <a:lnTo>
                    <a:pt x="6706" y="3577"/>
                  </a:lnTo>
                  <a:lnTo>
                    <a:pt x="6712" y="3587"/>
                  </a:lnTo>
                  <a:lnTo>
                    <a:pt x="6714" y="3596"/>
                  </a:lnTo>
                  <a:lnTo>
                    <a:pt x="6712" y="3607"/>
                  </a:lnTo>
                  <a:lnTo>
                    <a:pt x="6706" y="3616"/>
                  </a:lnTo>
                  <a:lnTo>
                    <a:pt x="6690" y="3641"/>
                  </a:lnTo>
                  <a:lnTo>
                    <a:pt x="6670" y="3659"/>
                  </a:lnTo>
                  <a:lnTo>
                    <a:pt x="6647" y="3669"/>
                  </a:lnTo>
                  <a:lnTo>
                    <a:pt x="6620" y="3673"/>
                  </a:lnTo>
                  <a:lnTo>
                    <a:pt x="6614" y="3681"/>
                  </a:lnTo>
                  <a:lnTo>
                    <a:pt x="6618" y="3687"/>
                  </a:lnTo>
                  <a:lnTo>
                    <a:pt x="6626" y="3694"/>
                  </a:lnTo>
                  <a:lnTo>
                    <a:pt x="6630" y="3702"/>
                  </a:lnTo>
                  <a:lnTo>
                    <a:pt x="6656" y="3708"/>
                  </a:lnTo>
                  <a:lnTo>
                    <a:pt x="6680" y="3701"/>
                  </a:lnTo>
                  <a:lnTo>
                    <a:pt x="6700" y="3684"/>
                  </a:lnTo>
                  <a:lnTo>
                    <a:pt x="6716" y="3664"/>
                  </a:lnTo>
                  <a:lnTo>
                    <a:pt x="6721" y="3671"/>
                  </a:lnTo>
                  <a:lnTo>
                    <a:pt x="6724" y="3679"/>
                  </a:lnTo>
                  <a:lnTo>
                    <a:pt x="6725" y="3689"/>
                  </a:lnTo>
                  <a:lnTo>
                    <a:pt x="6725" y="3702"/>
                  </a:lnTo>
                  <a:lnTo>
                    <a:pt x="6713" y="3719"/>
                  </a:lnTo>
                  <a:lnTo>
                    <a:pt x="6689" y="3728"/>
                  </a:lnTo>
                  <a:lnTo>
                    <a:pt x="6664" y="3734"/>
                  </a:lnTo>
                  <a:lnTo>
                    <a:pt x="6640" y="3740"/>
                  </a:lnTo>
                  <a:lnTo>
                    <a:pt x="6637" y="3742"/>
                  </a:lnTo>
                  <a:lnTo>
                    <a:pt x="6634" y="3746"/>
                  </a:lnTo>
                  <a:lnTo>
                    <a:pt x="6631" y="3753"/>
                  </a:lnTo>
                  <a:lnTo>
                    <a:pt x="6630" y="3759"/>
                  </a:lnTo>
                  <a:lnTo>
                    <a:pt x="6638" y="3764"/>
                  </a:lnTo>
                  <a:lnTo>
                    <a:pt x="6650" y="3767"/>
                  </a:lnTo>
                  <a:lnTo>
                    <a:pt x="6664" y="3769"/>
                  </a:lnTo>
                  <a:lnTo>
                    <a:pt x="6678" y="3769"/>
                  </a:lnTo>
                  <a:lnTo>
                    <a:pt x="6691" y="3760"/>
                  </a:lnTo>
                  <a:lnTo>
                    <a:pt x="6705" y="3749"/>
                  </a:lnTo>
                  <a:lnTo>
                    <a:pt x="6717" y="3739"/>
                  </a:lnTo>
                  <a:lnTo>
                    <a:pt x="6725" y="3730"/>
                  </a:lnTo>
                  <a:lnTo>
                    <a:pt x="6732" y="3739"/>
                  </a:lnTo>
                  <a:lnTo>
                    <a:pt x="6734" y="3751"/>
                  </a:lnTo>
                  <a:lnTo>
                    <a:pt x="6735" y="3764"/>
                  </a:lnTo>
                  <a:lnTo>
                    <a:pt x="6735" y="3778"/>
                  </a:lnTo>
                  <a:lnTo>
                    <a:pt x="6726" y="3785"/>
                  </a:lnTo>
                  <a:lnTo>
                    <a:pt x="6715" y="3793"/>
                  </a:lnTo>
                  <a:lnTo>
                    <a:pt x="6702" y="3800"/>
                  </a:lnTo>
                  <a:lnTo>
                    <a:pt x="6687" y="3807"/>
                  </a:lnTo>
                  <a:lnTo>
                    <a:pt x="6674" y="3801"/>
                  </a:lnTo>
                  <a:lnTo>
                    <a:pt x="6665" y="3798"/>
                  </a:lnTo>
                  <a:lnTo>
                    <a:pt x="6656" y="3798"/>
                  </a:lnTo>
                  <a:lnTo>
                    <a:pt x="6649" y="3797"/>
                  </a:lnTo>
                  <a:lnTo>
                    <a:pt x="6648" y="3804"/>
                  </a:lnTo>
                  <a:lnTo>
                    <a:pt x="6646" y="3812"/>
                  </a:lnTo>
                  <a:lnTo>
                    <a:pt x="6645" y="3819"/>
                  </a:lnTo>
                  <a:lnTo>
                    <a:pt x="6649" y="3826"/>
                  </a:lnTo>
                  <a:lnTo>
                    <a:pt x="6672" y="3834"/>
                  </a:lnTo>
                  <a:lnTo>
                    <a:pt x="6697" y="3831"/>
                  </a:lnTo>
                  <a:lnTo>
                    <a:pt x="6722" y="3820"/>
                  </a:lnTo>
                  <a:lnTo>
                    <a:pt x="6744" y="3807"/>
                  </a:lnTo>
                  <a:lnTo>
                    <a:pt x="6751" y="3814"/>
                  </a:lnTo>
                  <a:lnTo>
                    <a:pt x="6753" y="3821"/>
                  </a:lnTo>
                  <a:lnTo>
                    <a:pt x="6754" y="3829"/>
                  </a:lnTo>
                  <a:lnTo>
                    <a:pt x="6754" y="3836"/>
                  </a:lnTo>
                  <a:lnTo>
                    <a:pt x="6732" y="3857"/>
                  </a:lnTo>
                  <a:lnTo>
                    <a:pt x="6705" y="3869"/>
                  </a:lnTo>
                  <a:lnTo>
                    <a:pt x="6678" y="3873"/>
                  </a:lnTo>
                  <a:lnTo>
                    <a:pt x="6649" y="3874"/>
                  </a:lnTo>
                  <a:lnTo>
                    <a:pt x="6640" y="3884"/>
                  </a:lnTo>
                  <a:lnTo>
                    <a:pt x="6654" y="3895"/>
                  </a:lnTo>
                  <a:lnTo>
                    <a:pt x="6669" y="3904"/>
                  </a:lnTo>
                  <a:lnTo>
                    <a:pt x="6686" y="3906"/>
                  </a:lnTo>
                  <a:lnTo>
                    <a:pt x="6706" y="3903"/>
                  </a:lnTo>
                  <a:lnTo>
                    <a:pt x="6719" y="3900"/>
                  </a:lnTo>
                  <a:lnTo>
                    <a:pt x="6730" y="3893"/>
                  </a:lnTo>
                  <a:lnTo>
                    <a:pt x="6737" y="3887"/>
                  </a:lnTo>
                  <a:lnTo>
                    <a:pt x="6744" y="3884"/>
                  </a:lnTo>
                  <a:lnTo>
                    <a:pt x="6746" y="3898"/>
                  </a:lnTo>
                  <a:lnTo>
                    <a:pt x="6741" y="3911"/>
                  </a:lnTo>
                  <a:lnTo>
                    <a:pt x="6730" y="3923"/>
                  </a:lnTo>
                  <a:lnTo>
                    <a:pt x="6716" y="3931"/>
                  </a:lnTo>
                  <a:lnTo>
                    <a:pt x="6695" y="3937"/>
                  </a:lnTo>
                  <a:lnTo>
                    <a:pt x="6674" y="3941"/>
                  </a:lnTo>
                  <a:lnTo>
                    <a:pt x="6655" y="3945"/>
                  </a:lnTo>
                  <a:lnTo>
                    <a:pt x="6640" y="3950"/>
                  </a:lnTo>
                  <a:lnTo>
                    <a:pt x="6649" y="3965"/>
                  </a:lnTo>
                  <a:lnTo>
                    <a:pt x="6659" y="3979"/>
                  </a:lnTo>
                  <a:lnTo>
                    <a:pt x="6680" y="3972"/>
                  </a:lnTo>
                  <a:lnTo>
                    <a:pt x="6702" y="3963"/>
                  </a:lnTo>
                  <a:lnTo>
                    <a:pt x="6723" y="3954"/>
                  </a:lnTo>
                  <a:lnTo>
                    <a:pt x="6744" y="3941"/>
                  </a:lnTo>
                  <a:lnTo>
                    <a:pt x="6732" y="3965"/>
                  </a:lnTo>
                  <a:lnTo>
                    <a:pt x="6708" y="3981"/>
                  </a:lnTo>
                  <a:lnTo>
                    <a:pt x="6683" y="3995"/>
                  </a:lnTo>
                  <a:lnTo>
                    <a:pt x="6659" y="4008"/>
                  </a:lnTo>
                  <a:lnTo>
                    <a:pt x="6659" y="4015"/>
                  </a:lnTo>
                  <a:lnTo>
                    <a:pt x="6660" y="4021"/>
                  </a:lnTo>
                  <a:lnTo>
                    <a:pt x="6663" y="4026"/>
                  </a:lnTo>
                  <a:lnTo>
                    <a:pt x="6668" y="4027"/>
                  </a:lnTo>
                  <a:lnTo>
                    <a:pt x="6688" y="4026"/>
                  </a:lnTo>
                  <a:lnTo>
                    <a:pt x="6705" y="4021"/>
                  </a:lnTo>
                  <a:lnTo>
                    <a:pt x="6721" y="4015"/>
                  </a:lnTo>
                  <a:lnTo>
                    <a:pt x="6735" y="4008"/>
                  </a:lnTo>
                  <a:lnTo>
                    <a:pt x="6724" y="4028"/>
                  </a:lnTo>
                  <a:lnTo>
                    <a:pt x="6708" y="4042"/>
                  </a:lnTo>
                  <a:lnTo>
                    <a:pt x="6689" y="4052"/>
                  </a:lnTo>
                  <a:lnTo>
                    <a:pt x="6668" y="4056"/>
                  </a:lnTo>
                  <a:lnTo>
                    <a:pt x="6659" y="4057"/>
                  </a:lnTo>
                  <a:lnTo>
                    <a:pt x="6646" y="4057"/>
                  </a:lnTo>
                  <a:lnTo>
                    <a:pt x="6634" y="4052"/>
                  </a:lnTo>
                  <a:lnTo>
                    <a:pt x="6630" y="4036"/>
                  </a:lnTo>
                  <a:lnTo>
                    <a:pt x="6623" y="3931"/>
                  </a:lnTo>
                  <a:lnTo>
                    <a:pt x="6620" y="3822"/>
                  </a:lnTo>
                  <a:lnTo>
                    <a:pt x="6611" y="3716"/>
                  </a:lnTo>
                  <a:lnTo>
                    <a:pt x="6582" y="3616"/>
                  </a:lnTo>
                  <a:lnTo>
                    <a:pt x="6566" y="3579"/>
                  </a:lnTo>
                  <a:lnTo>
                    <a:pt x="6548" y="3543"/>
                  </a:lnTo>
                  <a:lnTo>
                    <a:pt x="6530" y="3504"/>
                  </a:lnTo>
                  <a:lnTo>
                    <a:pt x="6515" y="3463"/>
                  </a:lnTo>
                  <a:lnTo>
                    <a:pt x="6551" y="3453"/>
                  </a:lnTo>
                  <a:lnTo>
                    <a:pt x="6583" y="3440"/>
                  </a:lnTo>
                  <a:lnTo>
                    <a:pt x="6611" y="3421"/>
                  </a:lnTo>
                  <a:lnTo>
                    <a:pt x="6630" y="3396"/>
                  </a:lnTo>
                  <a:lnTo>
                    <a:pt x="6640" y="3405"/>
                  </a:lnTo>
                  <a:lnTo>
                    <a:pt x="6642" y="3415"/>
                  </a:lnTo>
                  <a:lnTo>
                    <a:pt x="6641" y="3426"/>
                  </a:lnTo>
                  <a:lnTo>
                    <a:pt x="6640" y="3434"/>
                  </a:lnTo>
                  <a:close/>
                  <a:moveTo>
                    <a:pt x="6007" y="3290"/>
                  </a:moveTo>
                  <a:lnTo>
                    <a:pt x="6031" y="3375"/>
                  </a:lnTo>
                  <a:lnTo>
                    <a:pt x="6055" y="3458"/>
                  </a:lnTo>
                  <a:lnTo>
                    <a:pt x="6080" y="3541"/>
                  </a:lnTo>
                  <a:lnTo>
                    <a:pt x="6103" y="3626"/>
                  </a:lnTo>
                  <a:lnTo>
                    <a:pt x="6112" y="3624"/>
                  </a:lnTo>
                  <a:lnTo>
                    <a:pt x="6124" y="3620"/>
                  </a:lnTo>
                  <a:lnTo>
                    <a:pt x="6136" y="3617"/>
                  </a:lnTo>
                  <a:lnTo>
                    <a:pt x="6151" y="3616"/>
                  </a:lnTo>
                  <a:lnTo>
                    <a:pt x="6167" y="3616"/>
                  </a:lnTo>
                  <a:lnTo>
                    <a:pt x="6184" y="3617"/>
                  </a:lnTo>
                  <a:lnTo>
                    <a:pt x="6202" y="3619"/>
                  </a:lnTo>
                  <a:lnTo>
                    <a:pt x="6218" y="3626"/>
                  </a:lnTo>
                  <a:lnTo>
                    <a:pt x="6257" y="3680"/>
                  </a:lnTo>
                  <a:lnTo>
                    <a:pt x="6282" y="3741"/>
                  </a:lnTo>
                  <a:lnTo>
                    <a:pt x="6300" y="3804"/>
                  </a:lnTo>
                  <a:lnTo>
                    <a:pt x="6323" y="3865"/>
                  </a:lnTo>
                  <a:lnTo>
                    <a:pt x="6338" y="3871"/>
                  </a:lnTo>
                  <a:lnTo>
                    <a:pt x="6354" y="3877"/>
                  </a:lnTo>
                  <a:lnTo>
                    <a:pt x="6371" y="3882"/>
                  </a:lnTo>
                  <a:lnTo>
                    <a:pt x="6391" y="3884"/>
                  </a:lnTo>
                  <a:lnTo>
                    <a:pt x="6420" y="3874"/>
                  </a:lnTo>
                  <a:lnTo>
                    <a:pt x="6439" y="3850"/>
                  </a:lnTo>
                  <a:lnTo>
                    <a:pt x="6453" y="3819"/>
                  </a:lnTo>
                  <a:lnTo>
                    <a:pt x="6467" y="3788"/>
                  </a:lnTo>
                  <a:lnTo>
                    <a:pt x="6466" y="3698"/>
                  </a:lnTo>
                  <a:lnTo>
                    <a:pt x="6455" y="3612"/>
                  </a:lnTo>
                  <a:lnTo>
                    <a:pt x="6440" y="3528"/>
                  </a:lnTo>
                  <a:lnTo>
                    <a:pt x="6429" y="3444"/>
                  </a:lnTo>
                  <a:lnTo>
                    <a:pt x="6431" y="3415"/>
                  </a:lnTo>
                  <a:lnTo>
                    <a:pt x="6436" y="3388"/>
                  </a:lnTo>
                  <a:lnTo>
                    <a:pt x="6445" y="3361"/>
                  </a:lnTo>
                  <a:lnTo>
                    <a:pt x="6457" y="3338"/>
                  </a:lnTo>
                  <a:lnTo>
                    <a:pt x="6485" y="3323"/>
                  </a:lnTo>
                  <a:lnTo>
                    <a:pt x="6510" y="3308"/>
                  </a:lnTo>
                  <a:lnTo>
                    <a:pt x="6536" y="3299"/>
                  </a:lnTo>
                  <a:lnTo>
                    <a:pt x="6563" y="3300"/>
                  </a:lnTo>
                  <a:lnTo>
                    <a:pt x="6580" y="3316"/>
                  </a:lnTo>
                  <a:lnTo>
                    <a:pt x="6592" y="3335"/>
                  </a:lnTo>
                  <a:lnTo>
                    <a:pt x="6595" y="3355"/>
                  </a:lnTo>
                  <a:lnTo>
                    <a:pt x="6592" y="3376"/>
                  </a:lnTo>
                  <a:lnTo>
                    <a:pt x="6578" y="3406"/>
                  </a:lnTo>
                  <a:lnTo>
                    <a:pt x="6555" y="3425"/>
                  </a:lnTo>
                  <a:lnTo>
                    <a:pt x="6525" y="3435"/>
                  </a:lnTo>
                  <a:lnTo>
                    <a:pt x="6495" y="3444"/>
                  </a:lnTo>
                  <a:lnTo>
                    <a:pt x="6489" y="3445"/>
                  </a:lnTo>
                  <a:lnTo>
                    <a:pt x="6483" y="3448"/>
                  </a:lnTo>
                  <a:lnTo>
                    <a:pt x="6479" y="3451"/>
                  </a:lnTo>
                  <a:lnTo>
                    <a:pt x="6476" y="3453"/>
                  </a:lnTo>
                  <a:lnTo>
                    <a:pt x="6526" y="3572"/>
                  </a:lnTo>
                  <a:lnTo>
                    <a:pt x="6560" y="3697"/>
                  </a:lnTo>
                  <a:lnTo>
                    <a:pt x="6576" y="3830"/>
                  </a:lnTo>
                  <a:lnTo>
                    <a:pt x="6573" y="3969"/>
                  </a:lnTo>
                  <a:lnTo>
                    <a:pt x="6574" y="3998"/>
                  </a:lnTo>
                  <a:lnTo>
                    <a:pt x="6579" y="4026"/>
                  </a:lnTo>
                  <a:lnTo>
                    <a:pt x="6589" y="4052"/>
                  </a:lnTo>
                  <a:lnTo>
                    <a:pt x="6601" y="4075"/>
                  </a:lnTo>
                  <a:lnTo>
                    <a:pt x="6611" y="4086"/>
                  </a:lnTo>
                  <a:lnTo>
                    <a:pt x="6624" y="4095"/>
                  </a:lnTo>
                  <a:lnTo>
                    <a:pt x="6634" y="4106"/>
                  </a:lnTo>
                  <a:lnTo>
                    <a:pt x="6640" y="4123"/>
                  </a:lnTo>
                  <a:lnTo>
                    <a:pt x="6649" y="4161"/>
                  </a:lnTo>
                  <a:lnTo>
                    <a:pt x="6641" y="4165"/>
                  </a:lnTo>
                  <a:lnTo>
                    <a:pt x="6631" y="4165"/>
                  </a:lnTo>
                  <a:lnTo>
                    <a:pt x="6624" y="4166"/>
                  </a:lnTo>
                  <a:lnTo>
                    <a:pt x="6620" y="4170"/>
                  </a:lnTo>
                  <a:lnTo>
                    <a:pt x="6620" y="4178"/>
                  </a:lnTo>
                  <a:lnTo>
                    <a:pt x="6622" y="4183"/>
                  </a:lnTo>
                  <a:lnTo>
                    <a:pt x="6625" y="4188"/>
                  </a:lnTo>
                  <a:lnTo>
                    <a:pt x="6630" y="4190"/>
                  </a:lnTo>
                  <a:lnTo>
                    <a:pt x="6638" y="4194"/>
                  </a:lnTo>
                  <a:lnTo>
                    <a:pt x="6649" y="4196"/>
                  </a:lnTo>
                  <a:lnTo>
                    <a:pt x="6660" y="4199"/>
                  </a:lnTo>
                  <a:lnTo>
                    <a:pt x="6668" y="4209"/>
                  </a:lnTo>
                  <a:lnTo>
                    <a:pt x="6704" y="4213"/>
                  </a:lnTo>
                  <a:lnTo>
                    <a:pt x="6740" y="4213"/>
                  </a:lnTo>
                  <a:lnTo>
                    <a:pt x="6776" y="4210"/>
                  </a:lnTo>
                  <a:lnTo>
                    <a:pt x="6812" y="4209"/>
                  </a:lnTo>
                  <a:lnTo>
                    <a:pt x="6823" y="4240"/>
                  </a:lnTo>
                  <a:lnTo>
                    <a:pt x="6826" y="4276"/>
                  </a:lnTo>
                  <a:lnTo>
                    <a:pt x="6823" y="4311"/>
                  </a:lnTo>
                  <a:lnTo>
                    <a:pt x="6812" y="4343"/>
                  </a:lnTo>
                  <a:lnTo>
                    <a:pt x="6797" y="4346"/>
                  </a:lnTo>
                  <a:lnTo>
                    <a:pt x="6784" y="4345"/>
                  </a:lnTo>
                  <a:lnTo>
                    <a:pt x="6769" y="4340"/>
                  </a:lnTo>
                  <a:lnTo>
                    <a:pt x="6754" y="4333"/>
                  </a:lnTo>
                  <a:lnTo>
                    <a:pt x="6726" y="4332"/>
                  </a:lnTo>
                  <a:lnTo>
                    <a:pt x="6699" y="4333"/>
                  </a:lnTo>
                  <a:lnTo>
                    <a:pt x="6677" y="4341"/>
                  </a:lnTo>
                  <a:lnTo>
                    <a:pt x="6659" y="4362"/>
                  </a:lnTo>
                  <a:lnTo>
                    <a:pt x="6629" y="4368"/>
                  </a:lnTo>
                  <a:lnTo>
                    <a:pt x="6608" y="4384"/>
                  </a:lnTo>
                  <a:lnTo>
                    <a:pt x="6591" y="4406"/>
                  </a:lnTo>
                  <a:lnTo>
                    <a:pt x="6573" y="4429"/>
                  </a:lnTo>
                  <a:lnTo>
                    <a:pt x="6559" y="4430"/>
                  </a:lnTo>
                  <a:lnTo>
                    <a:pt x="6548" y="4433"/>
                  </a:lnTo>
                  <a:lnTo>
                    <a:pt x="6537" y="4433"/>
                  </a:lnTo>
                  <a:lnTo>
                    <a:pt x="6524" y="4429"/>
                  </a:lnTo>
                  <a:lnTo>
                    <a:pt x="6533" y="4326"/>
                  </a:lnTo>
                  <a:lnTo>
                    <a:pt x="6527" y="4222"/>
                  </a:lnTo>
                  <a:lnTo>
                    <a:pt x="6503" y="4124"/>
                  </a:lnTo>
                  <a:lnTo>
                    <a:pt x="6457" y="4036"/>
                  </a:lnTo>
                  <a:lnTo>
                    <a:pt x="6434" y="4012"/>
                  </a:lnTo>
                  <a:lnTo>
                    <a:pt x="6408" y="3995"/>
                  </a:lnTo>
                  <a:lnTo>
                    <a:pt x="6377" y="3986"/>
                  </a:lnTo>
                  <a:lnTo>
                    <a:pt x="6342" y="3989"/>
                  </a:lnTo>
                  <a:lnTo>
                    <a:pt x="6321" y="3994"/>
                  </a:lnTo>
                  <a:lnTo>
                    <a:pt x="6302" y="4007"/>
                  </a:lnTo>
                  <a:lnTo>
                    <a:pt x="6286" y="4026"/>
                  </a:lnTo>
                  <a:lnTo>
                    <a:pt x="6275" y="4046"/>
                  </a:lnTo>
                  <a:lnTo>
                    <a:pt x="6269" y="4069"/>
                  </a:lnTo>
                  <a:lnTo>
                    <a:pt x="6264" y="4094"/>
                  </a:lnTo>
                  <a:lnTo>
                    <a:pt x="6261" y="4119"/>
                  </a:lnTo>
                  <a:lnTo>
                    <a:pt x="6266" y="4142"/>
                  </a:lnTo>
                  <a:lnTo>
                    <a:pt x="6218" y="4161"/>
                  </a:lnTo>
                  <a:lnTo>
                    <a:pt x="6173" y="4118"/>
                  </a:lnTo>
                  <a:lnTo>
                    <a:pt x="6125" y="4085"/>
                  </a:lnTo>
                  <a:lnTo>
                    <a:pt x="6072" y="4058"/>
                  </a:lnTo>
                  <a:lnTo>
                    <a:pt x="6017" y="4036"/>
                  </a:lnTo>
                  <a:lnTo>
                    <a:pt x="5990" y="3850"/>
                  </a:lnTo>
                  <a:lnTo>
                    <a:pt x="5954" y="3665"/>
                  </a:lnTo>
                  <a:lnTo>
                    <a:pt x="5912" y="3481"/>
                  </a:lnTo>
                  <a:lnTo>
                    <a:pt x="5863" y="3300"/>
                  </a:lnTo>
                  <a:lnTo>
                    <a:pt x="5899" y="3303"/>
                  </a:lnTo>
                  <a:lnTo>
                    <a:pt x="5935" y="3299"/>
                  </a:lnTo>
                  <a:lnTo>
                    <a:pt x="5971" y="3294"/>
                  </a:lnTo>
                  <a:lnTo>
                    <a:pt x="6007" y="3290"/>
                  </a:lnTo>
                  <a:close/>
                  <a:moveTo>
                    <a:pt x="6304" y="4343"/>
                  </a:moveTo>
                  <a:lnTo>
                    <a:pt x="6303" y="4349"/>
                  </a:lnTo>
                  <a:lnTo>
                    <a:pt x="6299" y="4356"/>
                  </a:lnTo>
                  <a:lnTo>
                    <a:pt x="6292" y="4360"/>
                  </a:lnTo>
                  <a:lnTo>
                    <a:pt x="6285" y="4362"/>
                  </a:lnTo>
                  <a:lnTo>
                    <a:pt x="6266" y="4362"/>
                  </a:lnTo>
                  <a:lnTo>
                    <a:pt x="6266" y="4355"/>
                  </a:lnTo>
                  <a:lnTo>
                    <a:pt x="6267" y="4348"/>
                  </a:lnTo>
                  <a:lnTo>
                    <a:pt x="6270" y="4344"/>
                  </a:lnTo>
                  <a:lnTo>
                    <a:pt x="6275" y="4343"/>
                  </a:lnTo>
                  <a:lnTo>
                    <a:pt x="6290" y="4343"/>
                  </a:lnTo>
                  <a:lnTo>
                    <a:pt x="6304" y="4343"/>
                  </a:lnTo>
                  <a:close/>
                  <a:moveTo>
                    <a:pt x="6294" y="4314"/>
                  </a:moveTo>
                  <a:lnTo>
                    <a:pt x="6294" y="4315"/>
                  </a:lnTo>
                  <a:lnTo>
                    <a:pt x="6294" y="4324"/>
                  </a:lnTo>
                  <a:lnTo>
                    <a:pt x="6275" y="4314"/>
                  </a:lnTo>
                  <a:lnTo>
                    <a:pt x="6275" y="4309"/>
                  </a:lnTo>
                  <a:lnTo>
                    <a:pt x="6275" y="4305"/>
                  </a:lnTo>
                  <a:lnTo>
                    <a:pt x="6283" y="4305"/>
                  </a:lnTo>
                  <a:lnTo>
                    <a:pt x="6289" y="4306"/>
                  </a:lnTo>
                  <a:lnTo>
                    <a:pt x="6293" y="4308"/>
                  </a:lnTo>
                  <a:lnTo>
                    <a:pt x="6294" y="4314"/>
                  </a:lnTo>
                  <a:close/>
                  <a:moveTo>
                    <a:pt x="6294" y="4286"/>
                  </a:moveTo>
                  <a:lnTo>
                    <a:pt x="6289" y="4286"/>
                  </a:lnTo>
                  <a:lnTo>
                    <a:pt x="6275" y="4286"/>
                  </a:lnTo>
                  <a:lnTo>
                    <a:pt x="6278" y="4279"/>
                  </a:lnTo>
                  <a:lnTo>
                    <a:pt x="6285" y="4278"/>
                  </a:lnTo>
                  <a:lnTo>
                    <a:pt x="6291" y="4279"/>
                  </a:lnTo>
                  <a:lnTo>
                    <a:pt x="6294" y="4286"/>
                  </a:lnTo>
                  <a:close/>
                  <a:moveTo>
                    <a:pt x="6332" y="4123"/>
                  </a:moveTo>
                  <a:lnTo>
                    <a:pt x="6355" y="4199"/>
                  </a:lnTo>
                  <a:lnTo>
                    <a:pt x="6362" y="4280"/>
                  </a:lnTo>
                  <a:lnTo>
                    <a:pt x="6355" y="4362"/>
                  </a:lnTo>
                  <a:lnTo>
                    <a:pt x="6332" y="4438"/>
                  </a:lnTo>
                  <a:lnTo>
                    <a:pt x="6320" y="4421"/>
                  </a:lnTo>
                  <a:lnTo>
                    <a:pt x="6314" y="4396"/>
                  </a:lnTo>
                  <a:lnTo>
                    <a:pt x="6305" y="4377"/>
                  </a:lnTo>
                  <a:lnTo>
                    <a:pt x="6275" y="4381"/>
                  </a:lnTo>
                  <a:lnTo>
                    <a:pt x="6228" y="4371"/>
                  </a:lnTo>
                  <a:lnTo>
                    <a:pt x="6237" y="4324"/>
                  </a:lnTo>
                  <a:lnTo>
                    <a:pt x="6237" y="4280"/>
                  </a:lnTo>
                  <a:lnTo>
                    <a:pt x="6230" y="4237"/>
                  </a:lnTo>
                  <a:lnTo>
                    <a:pt x="6218" y="4190"/>
                  </a:lnTo>
                  <a:lnTo>
                    <a:pt x="6238" y="4188"/>
                  </a:lnTo>
                  <a:lnTo>
                    <a:pt x="6256" y="4186"/>
                  </a:lnTo>
                  <a:lnTo>
                    <a:pt x="6274" y="4185"/>
                  </a:lnTo>
                  <a:lnTo>
                    <a:pt x="6294" y="4190"/>
                  </a:lnTo>
                  <a:lnTo>
                    <a:pt x="6307" y="4174"/>
                  </a:lnTo>
                  <a:lnTo>
                    <a:pt x="6318" y="4156"/>
                  </a:lnTo>
                  <a:lnTo>
                    <a:pt x="6325" y="4139"/>
                  </a:lnTo>
                  <a:lnTo>
                    <a:pt x="6332" y="4123"/>
                  </a:lnTo>
                  <a:close/>
                  <a:moveTo>
                    <a:pt x="6448" y="4075"/>
                  </a:moveTo>
                  <a:lnTo>
                    <a:pt x="6484" y="4177"/>
                  </a:lnTo>
                  <a:lnTo>
                    <a:pt x="6495" y="4291"/>
                  </a:lnTo>
                  <a:lnTo>
                    <a:pt x="6486" y="4407"/>
                  </a:lnTo>
                  <a:lnTo>
                    <a:pt x="6457" y="4515"/>
                  </a:lnTo>
                  <a:lnTo>
                    <a:pt x="6443" y="4526"/>
                  </a:lnTo>
                  <a:lnTo>
                    <a:pt x="6429" y="4533"/>
                  </a:lnTo>
                  <a:lnTo>
                    <a:pt x="6414" y="4538"/>
                  </a:lnTo>
                  <a:lnTo>
                    <a:pt x="6400" y="4544"/>
                  </a:lnTo>
                  <a:lnTo>
                    <a:pt x="6379" y="4536"/>
                  </a:lnTo>
                  <a:lnTo>
                    <a:pt x="6359" y="4527"/>
                  </a:lnTo>
                  <a:lnTo>
                    <a:pt x="6343" y="4514"/>
                  </a:lnTo>
                  <a:lnTo>
                    <a:pt x="6332" y="4495"/>
                  </a:lnTo>
                  <a:lnTo>
                    <a:pt x="6343" y="4491"/>
                  </a:lnTo>
                  <a:lnTo>
                    <a:pt x="6356" y="4490"/>
                  </a:lnTo>
                  <a:lnTo>
                    <a:pt x="6366" y="4487"/>
                  </a:lnTo>
                  <a:lnTo>
                    <a:pt x="6372" y="4476"/>
                  </a:lnTo>
                  <a:lnTo>
                    <a:pt x="6386" y="4426"/>
                  </a:lnTo>
                  <a:lnTo>
                    <a:pt x="6401" y="4378"/>
                  </a:lnTo>
                  <a:lnTo>
                    <a:pt x="6410" y="4330"/>
                  </a:lnTo>
                  <a:lnTo>
                    <a:pt x="6410" y="4286"/>
                  </a:lnTo>
                  <a:lnTo>
                    <a:pt x="6400" y="4228"/>
                  </a:lnTo>
                  <a:lnTo>
                    <a:pt x="6385" y="4172"/>
                  </a:lnTo>
                  <a:lnTo>
                    <a:pt x="6364" y="4118"/>
                  </a:lnTo>
                  <a:lnTo>
                    <a:pt x="6332" y="4066"/>
                  </a:lnTo>
                  <a:lnTo>
                    <a:pt x="6319" y="4075"/>
                  </a:lnTo>
                  <a:lnTo>
                    <a:pt x="6304" y="4085"/>
                  </a:lnTo>
                  <a:lnTo>
                    <a:pt x="6302" y="4070"/>
                  </a:lnTo>
                  <a:lnTo>
                    <a:pt x="6308" y="4056"/>
                  </a:lnTo>
                  <a:lnTo>
                    <a:pt x="6319" y="4041"/>
                  </a:lnTo>
                  <a:lnTo>
                    <a:pt x="6332" y="4027"/>
                  </a:lnTo>
                  <a:lnTo>
                    <a:pt x="6367" y="4026"/>
                  </a:lnTo>
                  <a:lnTo>
                    <a:pt x="6397" y="4033"/>
                  </a:lnTo>
                  <a:lnTo>
                    <a:pt x="6425" y="4050"/>
                  </a:lnTo>
                  <a:lnTo>
                    <a:pt x="6448" y="4075"/>
                  </a:lnTo>
                  <a:close/>
                  <a:moveTo>
                    <a:pt x="6410" y="4850"/>
                  </a:moveTo>
                  <a:lnTo>
                    <a:pt x="6417" y="4858"/>
                  </a:lnTo>
                  <a:lnTo>
                    <a:pt x="6423" y="4869"/>
                  </a:lnTo>
                  <a:lnTo>
                    <a:pt x="6431" y="4879"/>
                  </a:lnTo>
                  <a:lnTo>
                    <a:pt x="6438" y="4888"/>
                  </a:lnTo>
                  <a:lnTo>
                    <a:pt x="6434" y="4895"/>
                  </a:lnTo>
                  <a:lnTo>
                    <a:pt x="6433" y="4901"/>
                  </a:lnTo>
                  <a:lnTo>
                    <a:pt x="6433" y="4906"/>
                  </a:lnTo>
                  <a:lnTo>
                    <a:pt x="6429" y="4907"/>
                  </a:lnTo>
                  <a:lnTo>
                    <a:pt x="6415" y="4899"/>
                  </a:lnTo>
                  <a:lnTo>
                    <a:pt x="6402" y="4892"/>
                  </a:lnTo>
                  <a:lnTo>
                    <a:pt x="6394" y="4881"/>
                  </a:lnTo>
                  <a:lnTo>
                    <a:pt x="6391" y="4869"/>
                  </a:lnTo>
                  <a:lnTo>
                    <a:pt x="6391" y="4856"/>
                  </a:lnTo>
                  <a:lnTo>
                    <a:pt x="6393" y="4849"/>
                  </a:lnTo>
                  <a:lnTo>
                    <a:pt x="6398" y="4846"/>
                  </a:lnTo>
                  <a:lnTo>
                    <a:pt x="6410" y="4850"/>
                  </a:lnTo>
                  <a:close/>
                  <a:moveTo>
                    <a:pt x="6467" y="4821"/>
                  </a:moveTo>
                  <a:lnTo>
                    <a:pt x="6467" y="4827"/>
                  </a:lnTo>
                  <a:lnTo>
                    <a:pt x="6466" y="4833"/>
                  </a:lnTo>
                  <a:lnTo>
                    <a:pt x="6463" y="4835"/>
                  </a:lnTo>
                  <a:lnTo>
                    <a:pt x="6457" y="4831"/>
                  </a:lnTo>
                  <a:lnTo>
                    <a:pt x="6448" y="4825"/>
                  </a:lnTo>
                  <a:lnTo>
                    <a:pt x="6438" y="4821"/>
                  </a:lnTo>
                  <a:lnTo>
                    <a:pt x="6447" y="4810"/>
                  </a:lnTo>
                  <a:lnTo>
                    <a:pt x="6456" y="4806"/>
                  </a:lnTo>
                  <a:lnTo>
                    <a:pt x="6464" y="4810"/>
                  </a:lnTo>
                  <a:lnTo>
                    <a:pt x="6467" y="4821"/>
                  </a:lnTo>
                  <a:close/>
                  <a:moveTo>
                    <a:pt x="6505" y="4764"/>
                  </a:moveTo>
                  <a:lnTo>
                    <a:pt x="6500" y="4766"/>
                  </a:lnTo>
                  <a:lnTo>
                    <a:pt x="6495" y="4763"/>
                  </a:lnTo>
                  <a:lnTo>
                    <a:pt x="6492" y="4756"/>
                  </a:lnTo>
                  <a:lnTo>
                    <a:pt x="6486" y="4754"/>
                  </a:lnTo>
                  <a:lnTo>
                    <a:pt x="6493" y="4750"/>
                  </a:lnTo>
                  <a:lnTo>
                    <a:pt x="6500" y="4751"/>
                  </a:lnTo>
                  <a:lnTo>
                    <a:pt x="6504" y="4756"/>
                  </a:lnTo>
                  <a:lnTo>
                    <a:pt x="6505" y="4764"/>
                  </a:lnTo>
                  <a:close/>
                  <a:moveTo>
                    <a:pt x="6563" y="4668"/>
                  </a:moveTo>
                  <a:lnTo>
                    <a:pt x="6553" y="4668"/>
                  </a:lnTo>
                  <a:lnTo>
                    <a:pt x="6553" y="4658"/>
                  </a:lnTo>
                  <a:lnTo>
                    <a:pt x="6559" y="4660"/>
                  </a:lnTo>
                  <a:lnTo>
                    <a:pt x="6561" y="4663"/>
                  </a:lnTo>
                  <a:lnTo>
                    <a:pt x="6562" y="4667"/>
                  </a:lnTo>
                  <a:lnTo>
                    <a:pt x="6563" y="4668"/>
                  </a:lnTo>
                  <a:close/>
                  <a:moveTo>
                    <a:pt x="6601" y="4611"/>
                  </a:moveTo>
                  <a:lnTo>
                    <a:pt x="6601" y="4612"/>
                  </a:lnTo>
                  <a:lnTo>
                    <a:pt x="6600" y="4616"/>
                  </a:lnTo>
                  <a:lnTo>
                    <a:pt x="6597" y="4619"/>
                  </a:lnTo>
                  <a:lnTo>
                    <a:pt x="6592" y="4620"/>
                  </a:lnTo>
                  <a:lnTo>
                    <a:pt x="6586" y="4619"/>
                  </a:lnTo>
                  <a:lnTo>
                    <a:pt x="6583" y="4616"/>
                  </a:lnTo>
                  <a:lnTo>
                    <a:pt x="6582" y="4612"/>
                  </a:lnTo>
                  <a:lnTo>
                    <a:pt x="6582" y="4611"/>
                  </a:lnTo>
                  <a:lnTo>
                    <a:pt x="6582" y="4601"/>
                  </a:lnTo>
                  <a:lnTo>
                    <a:pt x="6589" y="4601"/>
                  </a:lnTo>
                  <a:lnTo>
                    <a:pt x="6595" y="4602"/>
                  </a:lnTo>
                  <a:lnTo>
                    <a:pt x="6599" y="4605"/>
                  </a:lnTo>
                  <a:lnTo>
                    <a:pt x="6601" y="4611"/>
                  </a:lnTo>
                  <a:close/>
                  <a:moveTo>
                    <a:pt x="6630" y="4563"/>
                  </a:moveTo>
                  <a:lnTo>
                    <a:pt x="6630" y="4567"/>
                  </a:lnTo>
                  <a:lnTo>
                    <a:pt x="6630" y="4572"/>
                  </a:lnTo>
                  <a:lnTo>
                    <a:pt x="6623" y="4572"/>
                  </a:lnTo>
                  <a:lnTo>
                    <a:pt x="6616" y="4571"/>
                  </a:lnTo>
                  <a:lnTo>
                    <a:pt x="6612" y="4568"/>
                  </a:lnTo>
                  <a:lnTo>
                    <a:pt x="6611" y="4563"/>
                  </a:lnTo>
                  <a:lnTo>
                    <a:pt x="6611" y="4558"/>
                  </a:lnTo>
                  <a:lnTo>
                    <a:pt x="6612" y="4554"/>
                  </a:lnTo>
                  <a:lnTo>
                    <a:pt x="6615" y="4553"/>
                  </a:lnTo>
                  <a:lnTo>
                    <a:pt x="6620" y="4553"/>
                  </a:lnTo>
                  <a:lnTo>
                    <a:pt x="6622" y="4553"/>
                  </a:lnTo>
                  <a:lnTo>
                    <a:pt x="6625" y="4554"/>
                  </a:lnTo>
                  <a:lnTo>
                    <a:pt x="6628" y="4558"/>
                  </a:lnTo>
                  <a:lnTo>
                    <a:pt x="6630" y="4563"/>
                  </a:lnTo>
                  <a:close/>
                  <a:moveTo>
                    <a:pt x="6985" y="4553"/>
                  </a:moveTo>
                  <a:lnTo>
                    <a:pt x="6975" y="4558"/>
                  </a:lnTo>
                  <a:lnTo>
                    <a:pt x="6965" y="4557"/>
                  </a:lnTo>
                  <a:lnTo>
                    <a:pt x="6955" y="4554"/>
                  </a:lnTo>
                  <a:lnTo>
                    <a:pt x="6946" y="4553"/>
                  </a:lnTo>
                  <a:lnTo>
                    <a:pt x="6946" y="4544"/>
                  </a:lnTo>
                  <a:lnTo>
                    <a:pt x="6966" y="4544"/>
                  </a:lnTo>
                  <a:lnTo>
                    <a:pt x="6985" y="4543"/>
                  </a:lnTo>
                  <a:lnTo>
                    <a:pt x="7003" y="4540"/>
                  </a:lnTo>
                  <a:lnTo>
                    <a:pt x="7023" y="4534"/>
                  </a:lnTo>
                  <a:lnTo>
                    <a:pt x="7015" y="4541"/>
                  </a:lnTo>
                  <a:lnTo>
                    <a:pt x="7007" y="4547"/>
                  </a:lnTo>
                  <a:lnTo>
                    <a:pt x="6997" y="4551"/>
                  </a:lnTo>
                  <a:lnTo>
                    <a:pt x="6985" y="4553"/>
                  </a:lnTo>
                  <a:close/>
                  <a:moveTo>
                    <a:pt x="6659" y="4515"/>
                  </a:moveTo>
                  <a:lnTo>
                    <a:pt x="6659" y="4516"/>
                  </a:lnTo>
                  <a:lnTo>
                    <a:pt x="6658" y="4521"/>
                  </a:lnTo>
                  <a:lnTo>
                    <a:pt x="6654" y="4527"/>
                  </a:lnTo>
                  <a:lnTo>
                    <a:pt x="6649" y="4534"/>
                  </a:lnTo>
                  <a:lnTo>
                    <a:pt x="6642" y="4531"/>
                  </a:lnTo>
                  <a:lnTo>
                    <a:pt x="6634" y="4523"/>
                  </a:lnTo>
                  <a:lnTo>
                    <a:pt x="6628" y="4514"/>
                  </a:lnTo>
                  <a:lnTo>
                    <a:pt x="6620" y="4506"/>
                  </a:lnTo>
                  <a:lnTo>
                    <a:pt x="6622" y="4499"/>
                  </a:lnTo>
                  <a:lnTo>
                    <a:pt x="6625" y="4497"/>
                  </a:lnTo>
                  <a:lnTo>
                    <a:pt x="6628" y="4496"/>
                  </a:lnTo>
                  <a:lnTo>
                    <a:pt x="6630" y="4495"/>
                  </a:lnTo>
                  <a:lnTo>
                    <a:pt x="6641" y="4497"/>
                  </a:lnTo>
                  <a:lnTo>
                    <a:pt x="6648" y="4502"/>
                  </a:lnTo>
                  <a:lnTo>
                    <a:pt x="6652" y="4508"/>
                  </a:lnTo>
                  <a:lnTo>
                    <a:pt x="6659" y="4515"/>
                  </a:lnTo>
                  <a:close/>
                  <a:moveTo>
                    <a:pt x="7004" y="4506"/>
                  </a:moveTo>
                  <a:lnTo>
                    <a:pt x="6987" y="4517"/>
                  </a:lnTo>
                  <a:lnTo>
                    <a:pt x="6969" y="4526"/>
                  </a:lnTo>
                  <a:lnTo>
                    <a:pt x="6948" y="4528"/>
                  </a:lnTo>
                  <a:lnTo>
                    <a:pt x="6927" y="4525"/>
                  </a:lnTo>
                  <a:lnTo>
                    <a:pt x="6920" y="4522"/>
                  </a:lnTo>
                  <a:lnTo>
                    <a:pt x="6914" y="4515"/>
                  </a:lnTo>
                  <a:lnTo>
                    <a:pt x="6910" y="4508"/>
                  </a:lnTo>
                  <a:lnTo>
                    <a:pt x="6907" y="4506"/>
                  </a:lnTo>
                  <a:lnTo>
                    <a:pt x="6943" y="4507"/>
                  </a:lnTo>
                  <a:lnTo>
                    <a:pt x="6978" y="4499"/>
                  </a:lnTo>
                  <a:lnTo>
                    <a:pt x="7011" y="4483"/>
                  </a:lnTo>
                  <a:lnTo>
                    <a:pt x="7042" y="4457"/>
                  </a:lnTo>
                  <a:lnTo>
                    <a:pt x="7037" y="4476"/>
                  </a:lnTo>
                  <a:lnTo>
                    <a:pt x="7026" y="4489"/>
                  </a:lnTo>
                  <a:lnTo>
                    <a:pt x="7013" y="4497"/>
                  </a:lnTo>
                  <a:lnTo>
                    <a:pt x="7004" y="4506"/>
                  </a:lnTo>
                  <a:close/>
                  <a:moveTo>
                    <a:pt x="7042" y="4391"/>
                  </a:moveTo>
                  <a:lnTo>
                    <a:pt x="7037" y="4414"/>
                  </a:lnTo>
                  <a:lnTo>
                    <a:pt x="7024" y="4436"/>
                  </a:lnTo>
                  <a:lnTo>
                    <a:pt x="7005" y="4455"/>
                  </a:lnTo>
                  <a:lnTo>
                    <a:pt x="6985" y="4467"/>
                  </a:lnTo>
                  <a:lnTo>
                    <a:pt x="6963" y="4478"/>
                  </a:lnTo>
                  <a:lnTo>
                    <a:pt x="6941" y="4483"/>
                  </a:lnTo>
                  <a:lnTo>
                    <a:pt x="6919" y="4481"/>
                  </a:lnTo>
                  <a:lnTo>
                    <a:pt x="6898" y="4476"/>
                  </a:lnTo>
                  <a:lnTo>
                    <a:pt x="6888" y="4457"/>
                  </a:lnTo>
                  <a:lnTo>
                    <a:pt x="6930" y="4453"/>
                  </a:lnTo>
                  <a:lnTo>
                    <a:pt x="6968" y="4438"/>
                  </a:lnTo>
                  <a:lnTo>
                    <a:pt x="7002" y="4417"/>
                  </a:lnTo>
                  <a:lnTo>
                    <a:pt x="7032" y="4391"/>
                  </a:lnTo>
                  <a:lnTo>
                    <a:pt x="7042" y="4391"/>
                  </a:lnTo>
                  <a:close/>
                  <a:moveTo>
                    <a:pt x="4580" y="1128"/>
                  </a:moveTo>
                  <a:lnTo>
                    <a:pt x="4752" y="1225"/>
                  </a:lnTo>
                  <a:lnTo>
                    <a:pt x="4686" y="1278"/>
                  </a:lnTo>
                  <a:lnTo>
                    <a:pt x="4633" y="1339"/>
                  </a:lnTo>
                  <a:lnTo>
                    <a:pt x="4594" y="1408"/>
                  </a:lnTo>
                  <a:lnTo>
                    <a:pt x="4570" y="1483"/>
                  </a:lnTo>
                  <a:lnTo>
                    <a:pt x="4566" y="1525"/>
                  </a:lnTo>
                  <a:lnTo>
                    <a:pt x="4568" y="1567"/>
                  </a:lnTo>
                  <a:lnTo>
                    <a:pt x="4572" y="1607"/>
                  </a:lnTo>
                  <a:lnTo>
                    <a:pt x="4580" y="1646"/>
                  </a:lnTo>
                  <a:lnTo>
                    <a:pt x="4542" y="1617"/>
                  </a:lnTo>
                  <a:lnTo>
                    <a:pt x="4528" y="1579"/>
                  </a:lnTo>
                  <a:lnTo>
                    <a:pt x="4526" y="1539"/>
                  </a:lnTo>
                  <a:lnTo>
                    <a:pt x="4529" y="1496"/>
                  </a:lnTo>
                  <a:lnTo>
                    <a:pt x="4532" y="1454"/>
                  </a:lnTo>
                  <a:lnTo>
                    <a:pt x="4540" y="1434"/>
                  </a:lnTo>
                  <a:lnTo>
                    <a:pt x="4547" y="1416"/>
                  </a:lnTo>
                  <a:lnTo>
                    <a:pt x="4558" y="1397"/>
                  </a:lnTo>
                  <a:lnTo>
                    <a:pt x="4570" y="1377"/>
                  </a:lnTo>
                  <a:lnTo>
                    <a:pt x="4563" y="1372"/>
                  </a:lnTo>
                  <a:lnTo>
                    <a:pt x="4556" y="1367"/>
                  </a:lnTo>
                  <a:lnTo>
                    <a:pt x="4552" y="1364"/>
                  </a:lnTo>
                  <a:lnTo>
                    <a:pt x="4551" y="1358"/>
                  </a:lnTo>
                  <a:lnTo>
                    <a:pt x="4533" y="1368"/>
                  </a:lnTo>
                  <a:lnTo>
                    <a:pt x="4522" y="1384"/>
                  </a:lnTo>
                  <a:lnTo>
                    <a:pt x="4514" y="1404"/>
                  </a:lnTo>
                  <a:lnTo>
                    <a:pt x="4513" y="1426"/>
                  </a:lnTo>
                  <a:lnTo>
                    <a:pt x="4500" y="1468"/>
                  </a:lnTo>
                  <a:lnTo>
                    <a:pt x="4491" y="1511"/>
                  </a:lnTo>
                  <a:lnTo>
                    <a:pt x="4486" y="1555"/>
                  </a:lnTo>
                  <a:lnTo>
                    <a:pt x="4484" y="1597"/>
                  </a:lnTo>
                  <a:lnTo>
                    <a:pt x="4479" y="1597"/>
                  </a:lnTo>
                  <a:lnTo>
                    <a:pt x="4474" y="1597"/>
                  </a:lnTo>
                  <a:lnTo>
                    <a:pt x="4461" y="1573"/>
                  </a:lnTo>
                  <a:lnTo>
                    <a:pt x="4459" y="1544"/>
                  </a:lnTo>
                  <a:lnTo>
                    <a:pt x="4462" y="1512"/>
                  </a:lnTo>
                  <a:lnTo>
                    <a:pt x="4464" y="1483"/>
                  </a:lnTo>
                  <a:lnTo>
                    <a:pt x="4504" y="1348"/>
                  </a:lnTo>
                  <a:lnTo>
                    <a:pt x="4494" y="1344"/>
                  </a:lnTo>
                  <a:lnTo>
                    <a:pt x="4484" y="1339"/>
                  </a:lnTo>
                  <a:lnTo>
                    <a:pt x="4461" y="1364"/>
                  </a:lnTo>
                  <a:lnTo>
                    <a:pt x="4450" y="1394"/>
                  </a:lnTo>
                  <a:lnTo>
                    <a:pt x="4442" y="1428"/>
                  </a:lnTo>
                  <a:lnTo>
                    <a:pt x="4436" y="1464"/>
                  </a:lnTo>
                  <a:lnTo>
                    <a:pt x="4436" y="1491"/>
                  </a:lnTo>
                  <a:lnTo>
                    <a:pt x="4435" y="1516"/>
                  </a:lnTo>
                  <a:lnTo>
                    <a:pt x="4432" y="1542"/>
                  </a:lnTo>
                  <a:lnTo>
                    <a:pt x="4426" y="1568"/>
                  </a:lnTo>
                  <a:lnTo>
                    <a:pt x="4419" y="1563"/>
                  </a:lnTo>
                  <a:lnTo>
                    <a:pt x="4412" y="1560"/>
                  </a:lnTo>
                  <a:lnTo>
                    <a:pt x="4405" y="1559"/>
                  </a:lnTo>
                  <a:lnTo>
                    <a:pt x="4398" y="1559"/>
                  </a:lnTo>
                  <a:lnTo>
                    <a:pt x="4403" y="1496"/>
                  </a:lnTo>
                  <a:lnTo>
                    <a:pt x="4415" y="1436"/>
                  </a:lnTo>
                  <a:lnTo>
                    <a:pt x="4430" y="1378"/>
                  </a:lnTo>
                  <a:lnTo>
                    <a:pt x="4445" y="1320"/>
                  </a:lnTo>
                  <a:lnTo>
                    <a:pt x="4444" y="1314"/>
                  </a:lnTo>
                  <a:lnTo>
                    <a:pt x="4440" y="1311"/>
                  </a:lnTo>
                  <a:lnTo>
                    <a:pt x="4434" y="1310"/>
                  </a:lnTo>
                  <a:lnTo>
                    <a:pt x="4426" y="1310"/>
                  </a:lnTo>
                  <a:lnTo>
                    <a:pt x="4401" y="1367"/>
                  </a:lnTo>
                  <a:lnTo>
                    <a:pt x="4382" y="1426"/>
                  </a:lnTo>
                  <a:lnTo>
                    <a:pt x="4369" y="1483"/>
                  </a:lnTo>
                  <a:lnTo>
                    <a:pt x="4359" y="1540"/>
                  </a:lnTo>
                  <a:lnTo>
                    <a:pt x="4346" y="1521"/>
                  </a:lnTo>
                  <a:lnTo>
                    <a:pt x="4344" y="1495"/>
                  </a:lnTo>
                  <a:lnTo>
                    <a:pt x="4347" y="1469"/>
                  </a:lnTo>
                  <a:lnTo>
                    <a:pt x="4350" y="1445"/>
                  </a:lnTo>
                  <a:lnTo>
                    <a:pt x="4353" y="1409"/>
                  </a:lnTo>
                  <a:lnTo>
                    <a:pt x="4362" y="1373"/>
                  </a:lnTo>
                  <a:lnTo>
                    <a:pt x="4374" y="1337"/>
                  </a:lnTo>
                  <a:lnTo>
                    <a:pt x="4388" y="1301"/>
                  </a:lnTo>
                  <a:lnTo>
                    <a:pt x="4388" y="1288"/>
                  </a:lnTo>
                  <a:lnTo>
                    <a:pt x="4388" y="1282"/>
                  </a:lnTo>
                  <a:lnTo>
                    <a:pt x="4356" y="1311"/>
                  </a:lnTo>
                  <a:lnTo>
                    <a:pt x="4340" y="1351"/>
                  </a:lnTo>
                  <a:lnTo>
                    <a:pt x="4332" y="1395"/>
                  </a:lnTo>
                  <a:lnTo>
                    <a:pt x="4321" y="1435"/>
                  </a:lnTo>
                  <a:lnTo>
                    <a:pt x="4315" y="1455"/>
                  </a:lnTo>
                  <a:lnTo>
                    <a:pt x="4313" y="1473"/>
                  </a:lnTo>
                  <a:lnTo>
                    <a:pt x="4312" y="1491"/>
                  </a:lnTo>
                  <a:lnTo>
                    <a:pt x="4312" y="1511"/>
                  </a:lnTo>
                  <a:lnTo>
                    <a:pt x="4299" y="1513"/>
                  </a:lnTo>
                  <a:lnTo>
                    <a:pt x="4290" y="1509"/>
                  </a:lnTo>
                  <a:lnTo>
                    <a:pt x="4284" y="1501"/>
                  </a:lnTo>
                  <a:lnTo>
                    <a:pt x="4283" y="1492"/>
                  </a:lnTo>
                  <a:lnTo>
                    <a:pt x="4286" y="1435"/>
                  </a:lnTo>
                  <a:lnTo>
                    <a:pt x="4296" y="1377"/>
                  </a:lnTo>
                  <a:lnTo>
                    <a:pt x="4311" y="1320"/>
                  </a:lnTo>
                  <a:lnTo>
                    <a:pt x="4331" y="1263"/>
                  </a:lnTo>
                  <a:lnTo>
                    <a:pt x="4326" y="1257"/>
                  </a:lnTo>
                  <a:lnTo>
                    <a:pt x="4321" y="1253"/>
                  </a:lnTo>
                  <a:lnTo>
                    <a:pt x="4296" y="1290"/>
                  </a:lnTo>
                  <a:lnTo>
                    <a:pt x="4277" y="1330"/>
                  </a:lnTo>
                  <a:lnTo>
                    <a:pt x="4263" y="1373"/>
                  </a:lnTo>
                  <a:lnTo>
                    <a:pt x="4254" y="1416"/>
                  </a:lnTo>
                  <a:lnTo>
                    <a:pt x="4254" y="1483"/>
                  </a:lnTo>
                  <a:lnTo>
                    <a:pt x="4240" y="1483"/>
                  </a:lnTo>
                  <a:lnTo>
                    <a:pt x="4225" y="1483"/>
                  </a:lnTo>
                  <a:lnTo>
                    <a:pt x="4221" y="1414"/>
                  </a:lnTo>
                  <a:lnTo>
                    <a:pt x="4232" y="1351"/>
                  </a:lnTo>
                  <a:lnTo>
                    <a:pt x="4255" y="1291"/>
                  </a:lnTo>
                  <a:lnTo>
                    <a:pt x="4283" y="1234"/>
                  </a:lnTo>
                  <a:lnTo>
                    <a:pt x="4277" y="1229"/>
                  </a:lnTo>
                  <a:lnTo>
                    <a:pt x="4273" y="1226"/>
                  </a:lnTo>
                  <a:lnTo>
                    <a:pt x="4269" y="1225"/>
                  </a:lnTo>
                  <a:lnTo>
                    <a:pt x="4263" y="1225"/>
                  </a:lnTo>
                  <a:lnTo>
                    <a:pt x="4231" y="1277"/>
                  </a:lnTo>
                  <a:lnTo>
                    <a:pt x="4207" y="1337"/>
                  </a:lnTo>
                  <a:lnTo>
                    <a:pt x="4192" y="1399"/>
                  </a:lnTo>
                  <a:lnTo>
                    <a:pt x="4187" y="1464"/>
                  </a:lnTo>
                  <a:lnTo>
                    <a:pt x="4177" y="1464"/>
                  </a:lnTo>
                  <a:lnTo>
                    <a:pt x="4168" y="1464"/>
                  </a:lnTo>
                  <a:lnTo>
                    <a:pt x="4163" y="1449"/>
                  </a:lnTo>
                  <a:lnTo>
                    <a:pt x="4159" y="1435"/>
                  </a:lnTo>
                  <a:lnTo>
                    <a:pt x="4158" y="1420"/>
                  </a:lnTo>
                  <a:lnTo>
                    <a:pt x="4158" y="1406"/>
                  </a:lnTo>
                  <a:lnTo>
                    <a:pt x="4171" y="1356"/>
                  </a:lnTo>
                  <a:lnTo>
                    <a:pt x="4185" y="1307"/>
                  </a:lnTo>
                  <a:lnTo>
                    <a:pt x="4202" y="1259"/>
                  </a:lnTo>
                  <a:lnTo>
                    <a:pt x="4225" y="1215"/>
                  </a:lnTo>
                  <a:lnTo>
                    <a:pt x="4224" y="1209"/>
                  </a:lnTo>
                  <a:lnTo>
                    <a:pt x="4221" y="1207"/>
                  </a:lnTo>
                  <a:lnTo>
                    <a:pt x="4218" y="1205"/>
                  </a:lnTo>
                  <a:lnTo>
                    <a:pt x="4215" y="1205"/>
                  </a:lnTo>
                  <a:lnTo>
                    <a:pt x="4186" y="1237"/>
                  </a:lnTo>
                  <a:lnTo>
                    <a:pt x="4167" y="1273"/>
                  </a:lnTo>
                  <a:lnTo>
                    <a:pt x="4152" y="1311"/>
                  </a:lnTo>
                  <a:lnTo>
                    <a:pt x="4139" y="1348"/>
                  </a:lnTo>
                  <a:lnTo>
                    <a:pt x="4134" y="1371"/>
                  </a:lnTo>
                  <a:lnTo>
                    <a:pt x="4131" y="1393"/>
                  </a:lnTo>
                  <a:lnTo>
                    <a:pt x="4130" y="1417"/>
                  </a:lnTo>
                  <a:lnTo>
                    <a:pt x="4130" y="1445"/>
                  </a:lnTo>
                  <a:lnTo>
                    <a:pt x="4117" y="1442"/>
                  </a:lnTo>
                  <a:lnTo>
                    <a:pt x="4107" y="1438"/>
                  </a:lnTo>
                  <a:lnTo>
                    <a:pt x="4102" y="1432"/>
                  </a:lnTo>
                  <a:lnTo>
                    <a:pt x="4101" y="1426"/>
                  </a:lnTo>
                  <a:lnTo>
                    <a:pt x="4109" y="1362"/>
                  </a:lnTo>
                  <a:lnTo>
                    <a:pt x="4129" y="1302"/>
                  </a:lnTo>
                  <a:lnTo>
                    <a:pt x="4153" y="1244"/>
                  </a:lnTo>
                  <a:lnTo>
                    <a:pt x="4177" y="1186"/>
                  </a:lnTo>
                  <a:lnTo>
                    <a:pt x="4177" y="1184"/>
                  </a:lnTo>
                  <a:lnTo>
                    <a:pt x="4176" y="1181"/>
                  </a:lnTo>
                  <a:lnTo>
                    <a:pt x="4173" y="1178"/>
                  </a:lnTo>
                  <a:lnTo>
                    <a:pt x="4168" y="1177"/>
                  </a:lnTo>
                  <a:lnTo>
                    <a:pt x="4138" y="1204"/>
                  </a:lnTo>
                  <a:lnTo>
                    <a:pt x="4117" y="1239"/>
                  </a:lnTo>
                  <a:lnTo>
                    <a:pt x="4100" y="1277"/>
                  </a:lnTo>
                  <a:lnTo>
                    <a:pt x="4082" y="1310"/>
                  </a:lnTo>
                  <a:lnTo>
                    <a:pt x="4076" y="1333"/>
                  </a:lnTo>
                  <a:lnTo>
                    <a:pt x="4074" y="1358"/>
                  </a:lnTo>
                  <a:lnTo>
                    <a:pt x="4073" y="1383"/>
                  </a:lnTo>
                  <a:lnTo>
                    <a:pt x="4073" y="1406"/>
                  </a:lnTo>
                  <a:lnTo>
                    <a:pt x="4066" y="1397"/>
                  </a:lnTo>
                  <a:lnTo>
                    <a:pt x="4062" y="1385"/>
                  </a:lnTo>
                  <a:lnTo>
                    <a:pt x="4059" y="1373"/>
                  </a:lnTo>
                  <a:lnTo>
                    <a:pt x="4052" y="1358"/>
                  </a:lnTo>
                  <a:lnTo>
                    <a:pt x="4068" y="1283"/>
                  </a:lnTo>
                  <a:lnTo>
                    <a:pt x="4096" y="1212"/>
                  </a:lnTo>
                  <a:lnTo>
                    <a:pt x="4131" y="1145"/>
                  </a:lnTo>
                  <a:lnTo>
                    <a:pt x="4168" y="1081"/>
                  </a:lnTo>
                  <a:lnTo>
                    <a:pt x="4206" y="1033"/>
                  </a:lnTo>
                  <a:lnTo>
                    <a:pt x="4254" y="995"/>
                  </a:lnTo>
                  <a:lnTo>
                    <a:pt x="4346" y="1010"/>
                  </a:lnTo>
                  <a:lnTo>
                    <a:pt x="4424" y="1047"/>
                  </a:lnTo>
                  <a:lnTo>
                    <a:pt x="4499" y="1091"/>
                  </a:lnTo>
                  <a:lnTo>
                    <a:pt x="4580" y="1128"/>
                  </a:lnTo>
                  <a:close/>
                  <a:moveTo>
                    <a:pt x="3832" y="392"/>
                  </a:moveTo>
                  <a:lnTo>
                    <a:pt x="3832" y="397"/>
                  </a:lnTo>
                  <a:lnTo>
                    <a:pt x="3831" y="401"/>
                  </a:lnTo>
                  <a:lnTo>
                    <a:pt x="3829" y="402"/>
                  </a:lnTo>
                  <a:lnTo>
                    <a:pt x="3823" y="402"/>
                  </a:lnTo>
                  <a:lnTo>
                    <a:pt x="3795" y="454"/>
                  </a:lnTo>
                  <a:lnTo>
                    <a:pt x="3775" y="512"/>
                  </a:lnTo>
                  <a:lnTo>
                    <a:pt x="3769" y="569"/>
                  </a:lnTo>
                  <a:lnTo>
                    <a:pt x="3784" y="622"/>
                  </a:lnTo>
                  <a:lnTo>
                    <a:pt x="3808" y="647"/>
                  </a:lnTo>
                  <a:lnTo>
                    <a:pt x="3832" y="666"/>
                  </a:lnTo>
                  <a:lnTo>
                    <a:pt x="3858" y="680"/>
                  </a:lnTo>
                  <a:lnTo>
                    <a:pt x="3881" y="688"/>
                  </a:lnTo>
                  <a:lnTo>
                    <a:pt x="3877" y="727"/>
                  </a:lnTo>
                  <a:lnTo>
                    <a:pt x="3859" y="760"/>
                  </a:lnTo>
                  <a:lnTo>
                    <a:pt x="3837" y="794"/>
                  </a:lnTo>
                  <a:lnTo>
                    <a:pt x="3823" y="832"/>
                  </a:lnTo>
                  <a:lnTo>
                    <a:pt x="3819" y="908"/>
                  </a:lnTo>
                  <a:lnTo>
                    <a:pt x="3824" y="988"/>
                  </a:lnTo>
                  <a:lnTo>
                    <a:pt x="3816" y="1064"/>
                  </a:lnTo>
                  <a:lnTo>
                    <a:pt x="3775" y="1128"/>
                  </a:lnTo>
                  <a:lnTo>
                    <a:pt x="3783" y="1167"/>
                  </a:lnTo>
                  <a:lnTo>
                    <a:pt x="3802" y="1200"/>
                  </a:lnTo>
                  <a:lnTo>
                    <a:pt x="3819" y="1234"/>
                  </a:lnTo>
                  <a:lnTo>
                    <a:pt x="3823" y="1272"/>
                  </a:lnTo>
                  <a:lnTo>
                    <a:pt x="3822" y="1286"/>
                  </a:lnTo>
                  <a:lnTo>
                    <a:pt x="3816" y="1299"/>
                  </a:lnTo>
                  <a:lnTo>
                    <a:pt x="3807" y="1307"/>
                  </a:lnTo>
                  <a:lnTo>
                    <a:pt x="3794" y="1310"/>
                  </a:lnTo>
                  <a:lnTo>
                    <a:pt x="3782" y="1294"/>
                  </a:lnTo>
                  <a:lnTo>
                    <a:pt x="3774" y="1280"/>
                  </a:lnTo>
                  <a:lnTo>
                    <a:pt x="3763" y="1267"/>
                  </a:lnTo>
                  <a:lnTo>
                    <a:pt x="3746" y="1263"/>
                  </a:lnTo>
                  <a:lnTo>
                    <a:pt x="3735" y="1247"/>
                  </a:lnTo>
                  <a:lnTo>
                    <a:pt x="3736" y="1230"/>
                  </a:lnTo>
                  <a:lnTo>
                    <a:pt x="3734" y="1215"/>
                  </a:lnTo>
                  <a:lnTo>
                    <a:pt x="3718" y="1205"/>
                  </a:lnTo>
                  <a:lnTo>
                    <a:pt x="3708" y="1205"/>
                  </a:lnTo>
                  <a:lnTo>
                    <a:pt x="3675" y="1238"/>
                  </a:lnTo>
                  <a:lnTo>
                    <a:pt x="3637" y="1265"/>
                  </a:lnTo>
                  <a:lnTo>
                    <a:pt x="3594" y="1281"/>
                  </a:lnTo>
                  <a:lnTo>
                    <a:pt x="3545" y="1282"/>
                  </a:lnTo>
                  <a:lnTo>
                    <a:pt x="3540" y="1273"/>
                  </a:lnTo>
                  <a:lnTo>
                    <a:pt x="3537" y="1263"/>
                  </a:lnTo>
                  <a:lnTo>
                    <a:pt x="3536" y="1252"/>
                  </a:lnTo>
                  <a:lnTo>
                    <a:pt x="3536" y="1244"/>
                  </a:lnTo>
                  <a:lnTo>
                    <a:pt x="3543" y="1208"/>
                  </a:lnTo>
                  <a:lnTo>
                    <a:pt x="3571" y="1182"/>
                  </a:lnTo>
                  <a:lnTo>
                    <a:pt x="3599" y="1159"/>
                  </a:lnTo>
                  <a:lnTo>
                    <a:pt x="3612" y="1128"/>
                  </a:lnTo>
                  <a:lnTo>
                    <a:pt x="3604" y="1120"/>
                  </a:lnTo>
                  <a:lnTo>
                    <a:pt x="3597" y="1111"/>
                  </a:lnTo>
                  <a:lnTo>
                    <a:pt x="3586" y="1107"/>
                  </a:lnTo>
                  <a:lnTo>
                    <a:pt x="3574" y="1109"/>
                  </a:lnTo>
                  <a:lnTo>
                    <a:pt x="3568" y="1118"/>
                  </a:lnTo>
                  <a:lnTo>
                    <a:pt x="3564" y="1128"/>
                  </a:lnTo>
                  <a:lnTo>
                    <a:pt x="3560" y="1139"/>
                  </a:lnTo>
                  <a:lnTo>
                    <a:pt x="3555" y="1147"/>
                  </a:lnTo>
                  <a:lnTo>
                    <a:pt x="3525" y="1159"/>
                  </a:lnTo>
                  <a:lnTo>
                    <a:pt x="3493" y="1162"/>
                  </a:lnTo>
                  <a:lnTo>
                    <a:pt x="3465" y="1159"/>
                  </a:lnTo>
                  <a:lnTo>
                    <a:pt x="3439" y="1147"/>
                  </a:lnTo>
                  <a:lnTo>
                    <a:pt x="3432" y="1139"/>
                  </a:lnTo>
                  <a:lnTo>
                    <a:pt x="3430" y="1128"/>
                  </a:lnTo>
                  <a:lnTo>
                    <a:pt x="3429" y="1118"/>
                  </a:lnTo>
                  <a:lnTo>
                    <a:pt x="3420" y="1109"/>
                  </a:lnTo>
                  <a:lnTo>
                    <a:pt x="3407" y="1107"/>
                  </a:lnTo>
                  <a:lnTo>
                    <a:pt x="3398" y="1110"/>
                  </a:lnTo>
                  <a:lnTo>
                    <a:pt x="3389" y="1117"/>
                  </a:lnTo>
                  <a:lnTo>
                    <a:pt x="3382" y="1119"/>
                  </a:lnTo>
                  <a:lnTo>
                    <a:pt x="3398" y="1160"/>
                  </a:lnTo>
                  <a:lnTo>
                    <a:pt x="3432" y="1191"/>
                  </a:lnTo>
                  <a:lnTo>
                    <a:pt x="3459" y="1221"/>
                  </a:lnTo>
                  <a:lnTo>
                    <a:pt x="3459" y="1263"/>
                  </a:lnTo>
                  <a:lnTo>
                    <a:pt x="3449" y="1277"/>
                  </a:lnTo>
                  <a:lnTo>
                    <a:pt x="3433" y="1283"/>
                  </a:lnTo>
                  <a:lnTo>
                    <a:pt x="3413" y="1283"/>
                  </a:lnTo>
                  <a:lnTo>
                    <a:pt x="3392" y="1282"/>
                  </a:lnTo>
                  <a:lnTo>
                    <a:pt x="3363" y="1271"/>
                  </a:lnTo>
                  <a:lnTo>
                    <a:pt x="3336" y="1254"/>
                  </a:lnTo>
                  <a:lnTo>
                    <a:pt x="3313" y="1232"/>
                  </a:lnTo>
                  <a:lnTo>
                    <a:pt x="3296" y="1205"/>
                  </a:lnTo>
                  <a:lnTo>
                    <a:pt x="3284" y="1207"/>
                  </a:lnTo>
                  <a:lnTo>
                    <a:pt x="3274" y="1211"/>
                  </a:lnTo>
                  <a:lnTo>
                    <a:pt x="3269" y="1217"/>
                  </a:lnTo>
                  <a:lnTo>
                    <a:pt x="3268" y="1225"/>
                  </a:lnTo>
                  <a:lnTo>
                    <a:pt x="3264" y="1232"/>
                  </a:lnTo>
                  <a:lnTo>
                    <a:pt x="3267" y="1238"/>
                  </a:lnTo>
                  <a:lnTo>
                    <a:pt x="3266" y="1246"/>
                  </a:lnTo>
                  <a:lnTo>
                    <a:pt x="3258" y="1253"/>
                  </a:lnTo>
                  <a:lnTo>
                    <a:pt x="3243" y="1268"/>
                  </a:lnTo>
                  <a:lnTo>
                    <a:pt x="3228" y="1283"/>
                  </a:lnTo>
                  <a:lnTo>
                    <a:pt x="3215" y="1300"/>
                  </a:lnTo>
                  <a:lnTo>
                    <a:pt x="3200" y="1320"/>
                  </a:lnTo>
                  <a:lnTo>
                    <a:pt x="3187" y="1311"/>
                  </a:lnTo>
                  <a:lnTo>
                    <a:pt x="3179" y="1300"/>
                  </a:lnTo>
                  <a:lnTo>
                    <a:pt x="3173" y="1286"/>
                  </a:lnTo>
                  <a:lnTo>
                    <a:pt x="3171" y="1272"/>
                  </a:lnTo>
                  <a:lnTo>
                    <a:pt x="3177" y="1234"/>
                  </a:lnTo>
                  <a:lnTo>
                    <a:pt x="3196" y="1200"/>
                  </a:lnTo>
                  <a:lnTo>
                    <a:pt x="3215" y="1167"/>
                  </a:lnTo>
                  <a:lnTo>
                    <a:pt x="3219" y="1128"/>
                  </a:lnTo>
                  <a:lnTo>
                    <a:pt x="3182" y="1048"/>
                  </a:lnTo>
                  <a:lnTo>
                    <a:pt x="3178" y="955"/>
                  </a:lnTo>
                  <a:lnTo>
                    <a:pt x="3174" y="861"/>
                  </a:lnTo>
                  <a:lnTo>
                    <a:pt x="3143" y="775"/>
                  </a:lnTo>
                  <a:lnTo>
                    <a:pt x="3130" y="758"/>
                  </a:lnTo>
                  <a:lnTo>
                    <a:pt x="3122" y="739"/>
                  </a:lnTo>
                  <a:lnTo>
                    <a:pt x="3116" y="716"/>
                  </a:lnTo>
                  <a:lnTo>
                    <a:pt x="3114" y="688"/>
                  </a:lnTo>
                  <a:lnTo>
                    <a:pt x="3143" y="680"/>
                  </a:lnTo>
                  <a:lnTo>
                    <a:pt x="3170" y="666"/>
                  </a:lnTo>
                  <a:lnTo>
                    <a:pt x="3196" y="647"/>
                  </a:lnTo>
                  <a:lnTo>
                    <a:pt x="3219" y="622"/>
                  </a:lnTo>
                  <a:lnTo>
                    <a:pt x="3231" y="564"/>
                  </a:lnTo>
                  <a:lnTo>
                    <a:pt x="3225" y="509"/>
                  </a:lnTo>
                  <a:lnTo>
                    <a:pt x="3207" y="458"/>
                  </a:lnTo>
                  <a:lnTo>
                    <a:pt x="3181" y="411"/>
                  </a:lnTo>
                  <a:lnTo>
                    <a:pt x="3177" y="406"/>
                  </a:lnTo>
                  <a:lnTo>
                    <a:pt x="3168" y="402"/>
                  </a:lnTo>
                  <a:lnTo>
                    <a:pt x="3161" y="397"/>
                  </a:lnTo>
                  <a:lnTo>
                    <a:pt x="3162" y="392"/>
                  </a:lnTo>
                  <a:lnTo>
                    <a:pt x="3185" y="369"/>
                  </a:lnTo>
                  <a:lnTo>
                    <a:pt x="3213" y="347"/>
                  </a:lnTo>
                  <a:lnTo>
                    <a:pt x="3242" y="336"/>
                  </a:lnTo>
                  <a:lnTo>
                    <a:pt x="3277" y="344"/>
                  </a:lnTo>
                  <a:lnTo>
                    <a:pt x="3311" y="354"/>
                  </a:lnTo>
                  <a:lnTo>
                    <a:pt x="3344" y="367"/>
                  </a:lnTo>
                  <a:lnTo>
                    <a:pt x="3377" y="378"/>
                  </a:lnTo>
                  <a:lnTo>
                    <a:pt x="3411" y="383"/>
                  </a:lnTo>
                  <a:lnTo>
                    <a:pt x="3431" y="410"/>
                  </a:lnTo>
                  <a:lnTo>
                    <a:pt x="3457" y="425"/>
                  </a:lnTo>
                  <a:lnTo>
                    <a:pt x="3490" y="429"/>
                  </a:lnTo>
                  <a:lnTo>
                    <a:pt x="3526" y="430"/>
                  </a:lnTo>
                  <a:lnTo>
                    <a:pt x="3546" y="422"/>
                  </a:lnTo>
                  <a:lnTo>
                    <a:pt x="3563" y="410"/>
                  </a:lnTo>
                  <a:lnTo>
                    <a:pt x="3578" y="396"/>
                  </a:lnTo>
                  <a:lnTo>
                    <a:pt x="3593" y="383"/>
                  </a:lnTo>
                  <a:lnTo>
                    <a:pt x="3644" y="371"/>
                  </a:lnTo>
                  <a:lnTo>
                    <a:pt x="3693" y="350"/>
                  </a:lnTo>
                  <a:lnTo>
                    <a:pt x="3744" y="338"/>
                  </a:lnTo>
                  <a:lnTo>
                    <a:pt x="3794" y="354"/>
                  </a:lnTo>
                  <a:lnTo>
                    <a:pt x="3832" y="392"/>
                  </a:lnTo>
                  <a:close/>
                  <a:moveTo>
                    <a:pt x="3249" y="688"/>
                  </a:moveTo>
                  <a:lnTo>
                    <a:pt x="3246" y="696"/>
                  </a:lnTo>
                  <a:lnTo>
                    <a:pt x="3242" y="702"/>
                  </a:lnTo>
                  <a:lnTo>
                    <a:pt x="3236" y="706"/>
                  </a:lnTo>
                  <a:lnTo>
                    <a:pt x="3228" y="707"/>
                  </a:lnTo>
                  <a:lnTo>
                    <a:pt x="3217" y="699"/>
                  </a:lnTo>
                  <a:lnTo>
                    <a:pt x="3207" y="687"/>
                  </a:lnTo>
                  <a:lnTo>
                    <a:pt x="3202" y="674"/>
                  </a:lnTo>
                  <a:lnTo>
                    <a:pt x="3200" y="660"/>
                  </a:lnTo>
                  <a:lnTo>
                    <a:pt x="3215" y="646"/>
                  </a:lnTo>
                  <a:lnTo>
                    <a:pt x="3227" y="652"/>
                  </a:lnTo>
                  <a:lnTo>
                    <a:pt x="3239" y="670"/>
                  </a:lnTo>
                  <a:lnTo>
                    <a:pt x="3249" y="688"/>
                  </a:lnTo>
                  <a:close/>
                  <a:moveTo>
                    <a:pt x="3794" y="660"/>
                  </a:moveTo>
                  <a:lnTo>
                    <a:pt x="3787" y="674"/>
                  </a:lnTo>
                  <a:lnTo>
                    <a:pt x="3780" y="687"/>
                  </a:lnTo>
                  <a:lnTo>
                    <a:pt x="3773" y="699"/>
                  </a:lnTo>
                  <a:lnTo>
                    <a:pt x="3765" y="707"/>
                  </a:lnTo>
                  <a:lnTo>
                    <a:pt x="3758" y="706"/>
                  </a:lnTo>
                  <a:lnTo>
                    <a:pt x="3751" y="702"/>
                  </a:lnTo>
                  <a:lnTo>
                    <a:pt x="3744" y="696"/>
                  </a:lnTo>
                  <a:lnTo>
                    <a:pt x="3737" y="688"/>
                  </a:lnTo>
                  <a:lnTo>
                    <a:pt x="3747" y="669"/>
                  </a:lnTo>
                  <a:lnTo>
                    <a:pt x="3762" y="649"/>
                  </a:lnTo>
                  <a:lnTo>
                    <a:pt x="3778" y="642"/>
                  </a:lnTo>
                  <a:lnTo>
                    <a:pt x="3794" y="660"/>
                  </a:lnTo>
                  <a:close/>
                  <a:moveTo>
                    <a:pt x="3555" y="593"/>
                  </a:moveTo>
                  <a:lnTo>
                    <a:pt x="3556" y="607"/>
                  </a:lnTo>
                  <a:lnTo>
                    <a:pt x="3558" y="622"/>
                  </a:lnTo>
                  <a:lnTo>
                    <a:pt x="3559" y="636"/>
                  </a:lnTo>
                  <a:lnTo>
                    <a:pt x="3555" y="650"/>
                  </a:lnTo>
                  <a:lnTo>
                    <a:pt x="3546" y="650"/>
                  </a:lnTo>
                  <a:lnTo>
                    <a:pt x="3537" y="649"/>
                  </a:lnTo>
                  <a:lnTo>
                    <a:pt x="3529" y="646"/>
                  </a:lnTo>
                  <a:lnTo>
                    <a:pt x="3526" y="641"/>
                  </a:lnTo>
                  <a:lnTo>
                    <a:pt x="3527" y="619"/>
                  </a:lnTo>
                  <a:lnTo>
                    <a:pt x="3525" y="599"/>
                  </a:lnTo>
                  <a:lnTo>
                    <a:pt x="3527" y="580"/>
                  </a:lnTo>
                  <a:lnTo>
                    <a:pt x="3545" y="564"/>
                  </a:lnTo>
                  <a:lnTo>
                    <a:pt x="3549" y="578"/>
                  </a:lnTo>
                  <a:lnTo>
                    <a:pt x="3555" y="593"/>
                  </a:lnTo>
                  <a:close/>
                  <a:moveTo>
                    <a:pt x="3469" y="603"/>
                  </a:moveTo>
                  <a:lnTo>
                    <a:pt x="3466" y="613"/>
                  </a:lnTo>
                  <a:lnTo>
                    <a:pt x="3467" y="627"/>
                  </a:lnTo>
                  <a:lnTo>
                    <a:pt x="3467" y="641"/>
                  </a:lnTo>
                  <a:lnTo>
                    <a:pt x="3459" y="650"/>
                  </a:lnTo>
                  <a:lnTo>
                    <a:pt x="3439" y="650"/>
                  </a:lnTo>
                  <a:lnTo>
                    <a:pt x="3438" y="629"/>
                  </a:lnTo>
                  <a:lnTo>
                    <a:pt x="3437" y="607"/>
                  </a:lnTo>
                  <a:lnTo>
                    <a:pt x="3439" y="586"/>
                  </a:lnTo>
                  <a:lnTo>
                    <a:pt x="3450" y="564"/>
                  </a:lnTo>
                  <a:lnTo>
                    <a:pt x="3460" y="572"/>
                  </a:lnTo>
                  <a:lnTo>
                    <a:pt x="3466" y="579"/>
                  </a:lnTo>
                  <a:lnTo>
                    <a:pt x="3468" y="590"/>
                  </a:lnTo>
                  <a:lnTo>
                    <a:pt x="3469" y="603"/>
                  </a:lnTo>
                  <a:close/>
                  <a:moveTo>
                    <a:pt x="3392" y="564"/>
                  </a:moveTo>
                  <a:lnTo>
                    <a:pt x="3395" y="581"/>
                  </a:lnTo>
                  <a:lnTo>
                    <a:pt x="3398" y="601"/>
                  </a:lnTo>
                  <a:lnTo>
                    <a:pt x="3396" y="619"/>
                  </a:lnTo>
                  <a:lnTo>
                    <a:pt x="3382" y="631"/>
                  </a:lnTo>
                  <a:lnTo>
                    <a:pt x="3377" y="626"/>
                  </a:lnTo>
                  <a:lnTo>
                    <a:pt x="3373" y="623"/>
                  </a:lnTo>
                  <a:lnTo>
                    <a:pt x="3368" y="622"/>
                  </a:lnTo>
                  <a:lnTo>
                    <a:pt x="3363" y="622"/>
                  </a:lnTo>
                  <a:lnTo>
                    <a:pt x="3363" y="601"/>
                  </a:lnTo>
                  <a:lnTo>
                    <a:pt x="3364" y="585"/>
                  </a:lnTo>
                  <a:lnTo>
                    <a:pt x="3367" y="569"/>
                  </a:lnTo>
                  <a:lnTo>
                    <a:pt x="3373" y="555"/>
                  </a:lnTo>
                  <a:lnTo>
                    <a:pt x="3380" y="555"/>
                  </a:lnTo>
                  <a:lnTo>
                    <a:pt x="3386" y="556"/>
                  </a:lnTo>
                  <a:lnTo>
                    <a:pt x="3391" y="559"/>
                  </a:lnTo>
                  <a:lnTo>
                    <a:pt x="3392" y="564"/>
                  </a:lnTo>
                  <a:close/>
                  <a:moveTo>
                    <a:pt x="3631" y="612"/>
                  </a:moveTo>
                  <a:lnTo>
                    <a:pt x="3625" y="618"/>
                  </a:lnTo>
                  <a:lnTo>
                    <a:pt x="3617" y="624"/>
                  </a:lnTo>
                  <a:lnTo>
                    <a:pt x="3610" y="626"/>
                  </a:lnTo>
                  <a:lnTo>
                    <a:pt x="3602" y="622"/>
                  </a:lnTo>
                  <a:lnTo>
                    <a:pt x="3600" y="600"/>
                  </a:lnTo>
                  <a:lnTo>
                    <a:pt x="3597" y="581"/>
                  </a:lnTo>
                  <a:lnTo>
                    <a:pt x="3598" y="566"/>
                  </a:lnTo>
                  <a:lnTo>
                    <a:pt x="3612" y="555"/>
                  </a:lnTo>
                  <a:lnTo>
                    <a:pt x="3626" y="561"/>
                  </a:lnTo>
                  <a:lnTo>
                    <a:pt x="3629" y="576"/>
                  </a:lnTo>
                  <a:lnTo>
                    <a:pt x="3629" y="595"/>
                  </a:lnTo>
                  <a:lnTo>
                    <a:pt x="3631" y="612"/>
                  </a:lnTo>
                  <a:close/>
                  <a:moveTo>
                    <a:pt x="3334" y="555"/>
                  </a:moveTo>
                  <a:lnTo>
                    <a:pt x="3334" y="603"/>
                  </a:lnTo>
                  <a:lnTo>
                    <a:pt x="3322" y="603"/>
                  </a:lnTo>
                  <a:lnTo>
                    <a:pt x="3311" y="601"/>
                  </a:lnTo>
                  <a:lnTo>
                    <a:pt x="3304" y="598"/>
                  </a:lnTo>
                  <a:lnTo>
                    <a:pt x="3296" y="593"/>
                  </a:lnTo>
                  <a:lnTo>
                    <a:pt x="3292" y="578"/>
                  </a:lnTo>
                  <a:lnTo>
                    <a:pt x="3292" y="564"/>
                  </a:lnTo>
                  <a:lnTo>
                    <a:pt x="3294" y="550"/>
                  </a:lnTo>
                  <a:lnTo>
                    <a:pt x="3296" y="536"/>
                  </a:lnTo>
                  <a:lnTo>
                    <a:pt x="3309" y="530"/>
                  </a:lnTo>
                  <a:lnTo>
                    <a:pt x="3318" y="535"/>
                  </a:lnTo>
                  <a:lnTo>
                    <a:pt x="3327" y="545"/>
                  </a:lnTo>
                  <a:lnTo>
                    <a:pt x="3334" y="555"/>
                  </a:lnTo>
                  <a:close/>
                  <a:moveTo>
                    <a:pt x="3699" y="584"/>
                  </a:moveTo>
                  <a:lnTo>
                    <a:pt x="3689" y="593"/>
                  </a:lnTo>
                  <a:lnTo>
                    <a:pt x="3680" y="603"/>
                  </a:lnTo>
                  <a:lnTo>
                    <a:pt x="3670" y="603"/>
                  </a:lnTo>
                  <a:lnTo>
                    <a:pt x="3668" y="587"/>
                  </a:lnTo>
                  <a:lnTo>
                    <a:pt x="3666" y="569"/>
                  </a:lnTo>
                  <a:lnTo>
                    <a:pt x="3666" y="552"/>
                  </a:lnTo>
                  <a:lnTo>
                    <a:pt x="3670" y="536"/>
                  </a:lnTo>
                  <a:lnTo>
                    <a:pt x="3676" y="534"/>
                  </a:lnTo>
                  <a:lnTo>
                    <a:pt x="3684" y="532"/>
                  </a:lnTo>
                  <a:lnTo>
                    <a:pt x="3691" y="532"/>
                  </a:lnTo>
                  <a:lnTo>
                    <a:pt x="3699" y="536"/>
                  </a:lnTo>
                  <a:lnTo>
                    <a:pt x="3703" y="549"/>
                  </a:lnTo>
                  <a:lnTo>
                    <a:pt x="3702" y="559"/>
                  </a:lnTo>
                  <a:lnTo>
                    <a:pt x="3700" y="571"/>
                  </a:lnTo>
                  <a:lnTo>
                    <a:pt x="3699" y="584"/>
                  </a:lnTo>
                  <a:close/>
                  <a:moveTo>
                    <a:pt x="3315" y="946"/>
                  </a:moveTo>
                  <a:lnTo>
                    <a:pt x="3344" y="946"/>
                  </a:lnTo>
                  <a:lnTo>
                    <a:pt x="3342" y="954"/>
                  </a:lnTo>
                  <a:lnTo>
                    <a:pt x="3338" y="960"/>
                  </a:lnTo>
                  <a:lnTo>
                    <a:pt x="3332" y="964"/>
                  </a:lnTo>
                  <a:lnTo>
                    <a:pt x="3325" y="966"/>
                  </a:lnTo>
                  <a:lnTo>
                    <a:pt x="3317" y="965"/>
                  </a:lnTo>
                  <a:lnTo>
                    <a:pt x="3309" y="964"/>
                  </a:lnTo>
                  <a:lnTo>
                    <a:pt x="3299" y="962"/>
                  </a:lnTo>
                  <a:lnTo>
                    <a:pt x="3287" y="957"/>
                  </a:lnTo>
                  <a:lnTo>
                    <a:pt x="3281" y="947"/>
                  </a:lnTo>
                  <a:lnTo>
                    <a:pt x="3279" y="936"/>
                  </a:lnTo>
                  <a:lnTo>
                    <a:pt x="3281" y="923"/>
                  </a:lnTo>
                  <a:lnTo>
                    <a:pt x="3287" y="908"/>
                  </a:lnTo>
                  <a:lnTo>
                    <a:pt x="3297" y="909"/>
                  </a:lnTo>
                  <a:lnTo>
                    <a:pt x="3305" y="921"/>
                  </a:lnTo>
                  <a:lnTo>
                    <a:pt x="3309" y="936"/>
                  </a:lnTo>
                  <a:lnTo>
                    <a:pt x="3315" y="946"/>
                  </a:lnTo>
                  <a:close/>
                  <a:moveTo>
                    <a:pt x="3718" y="937"/>
                  </a:moveTo>
                  <a:lnTo>
                    <a:pt x="3715" y="944"/>
                  </a:lnTo>
                  <a:lnTo>
                    <a:pt x="3707" y="952"/>
                  </a:lnTo>
                  <a:lnTo>
                    <a:pt x="3698" y="959"/>
                  </a:lnTo>
                  <a:lnTo>
                    <a:pt x="3689" y="966"/>
                  </a:lnTo>
                  <a:lnTo>
                    <a:pt x="3681" y="965"/>
                  </a:lnTo>
                  <a:lnTo>
                    <a:pt x="3671" y="964"/>
                  </a:lnTo>
                  <a:lnTo>
                    <a:pt x="3663" y="962"/>
                  </a:lnTo>
                  <a:lnTo>
                    <a:pt x="3661" y="957"/>
                  </a:lnTo>
                  <a:lnTo>
                    <a:pt x="3657" y="946"/>
                  </a:lnTo>
                  <a:lnTo>
                    <a:pt x="3663" y="944"/>
                  </a:lnTo>
                  <a:lnTo>
                    <a:pt x="3671" y="945"/>
                  </a:lnTo>
                  <a:lnTo>
                    <a:pt x="3680" y="946"/>
                  </a:lnTo>
                  <a:lnTo>
                    <a:pt x="3685" y="930"/>
                  </a:lnTo>
                  <a:lnTo>
                    <a:pt x="3691" y="914"/>
                  </a:lnTo>
                  <a:lnTo>
                    <a:pt x="3701" y="904"/>
                  </a:lnTo>
                  <a:lnTo>
                    <a:pt x="3718" y="908"/>
                  </a:lnTo>
                  <a:lnTo>
                    <a:pt x="3718" y="937"/>
                  </a:lnTo>
                  <a:close/>
                  <a:moveTo>
                    <a:pt x="3171" y="487"/>
                  </a:moveTo>
                  <a:lnTo>
                    <a:pt x="3176" y="523"/>
                  </a:lnTo>
                  <a:lnTo>
                    <a:pt x="3171" y="558"/>
                  </a:lnTo>
                  <a:lnTo>
                    <a:pt x="3161" y="591"/>
                  </a:lnTo>
                  <a:lnTo>
                    <a:pt x="3143" y="622"/>
                  </a:lnTo>
                  <a:lnTo>
                    <a:pt x="3128" y="629"/>
                  </a:lnTo>
                  <a:lnTo>
                    <a:pt x="3114" y="633"/>
                  </a:lnTo>
                  <a:lnTo>
                    <a:pt x="3099" y="635"/>
                  </a:lnTo>
                  <a:lnTo>
                    <a:pt x="3086" y="631"/>
                  </a:lnTo>
                  <a:lnTo>
                    <a:pt x="3071" y="628"/>
                  </a:lnTo>
                  <a:lnTo>
                    <a:pt x="3059" y="619"/>
                  </a:lnTo>
                  <a:lnTo>
                    <a:pt x="3051" y="607"/>
                  </a:lnTo>
                  <a:lnTo>
                    <a:pt x="3047" y="593"/>
                  </a:lnTo>
                  <a:lnTo>
                    <a:pt x="3060" y="575"/>
                  </a:lnTo>
                  <a:lnTo>
                    <a:pt x="3080" y="570"/>
                  </a:lnTo>
                  <a:lnTo>
                    <a:pt x="3100" y="568"/>
                  </a:lnTo>
                  <a:lnTo>
                    <a:pt x="3114" y="555"/>
                  </a:lnTo>
                  <a:lnTo>
                    <a:pt x="3118" y="535"/>
                  </a:lnTo>
                  <a:lnTo>
                    <a:pt x="3116" y="517"/>
                  </a:lnTo>
                  <a:lnTo>
                    <a:pt x="3111" y="498"/>
                  </a:lnTo>
                  <a:lnTo>
                    <a:pt x="3105" y="478"/>
                  </a:lnTo>
                  <a:lnTo>
                    <a:pt x="3058" y="444"/>
                  </a:lnTo>
                  <a:lnTo>
                    <a:pt x="3006" y="425"/>
                  </a:lnTo>
                  <a:lnTo>
                    <a:pt x="2951" y="417"/>
                  </a:lnTo>
                  <a:lnTo>
                    <a:pt x="2894" y="421"/>
                  </a:lnTo>
                  <a:lnTo>
                    <a:pt x="2836" y="439"/>
                  </a:lnTo>
                  <a:lnTo>
                    <a:pt x="2779" y="466"/>
                  </a:lnTo>
                  <a:lnTo>
                    <a:pt x="2733" y="504"/>
                  </a:lnTo>
                  <a:lnTo>
                    <a:pt x="2702" y="555"/>
                  </a:lnTo>
                  <a:lnTo>
                    <a:pt x="2689" y="590"/>
                  </a:lnTo>
                  <a:lnTo>
                    <a:pt x="2677" y="625"/>
                  </a:lnTo>
                  <a:lnTo>
                    <a:pt x="2663" y="659"/>
                  </a:lnTo>
                  <a:lnTo>
                    <a:pt x="2645" y="688"/>
                  </a:lnTo>
                  <a:lnTo>
                    <a:pt x="2630" y="700"/>
                  </a:lnTo>
                  <a:lnTo>
                    <a:pt x="2615" y="705"/>
                  </a:lnTo>
                  <a:lnTo>
                    <a:pt x="2602" y="707"/>
                  </a:lnTo>
                  <a:lnTo>
                    <a:pt x="2587" y="707"/>
                  </a:lnTo>
                  <a:lnTo>
                    <a:pt x="2573" y="694"/>
                  </a:lnTo>
                  <a:lnTo>
                    <a:pt x="2558" y="679"/>
                  </a:lnTo>
                  <a:lnTo>
                    <a:pt x="2555" y="597"/>
                  </a:lnTo>
                  <a:lnTo>
                    <a:pt x="2582" y="523"/>
                  </a:lnTo>
                  <a:lnTo>
                    <a:pt x="2631" y="461"/>
                  </a:lnTo>
                  <a:lnTo>
                    <a:pt x="2693" y="411"/>
                  </a:lnTo>
                  <a:lnTo>
                    <a:pt x="2736" y="391"/>
                  </a:lnTo>
                  <a:lnTo>
                    <a:pt x="2779" y="374"/>
                  </a:lnTo>
                  <a:lnTo>
                    <a:pt x="2826" y="358"/>
                  </a:lnTo>
                  <a:lnTo>
                    <a:pt x="2875" y="344"/>
                  </a:lnTo>
                  <a:lnTo>
                    <a:pt x="2966" y="348"/>
                  </a:lnTo>
                  <a:lnTo>
                    <a:pt x="3048" y="373"/>
                  </a:lnTo>
                  <a:lnTo>
                    <a:pt x="3118" y="420"/>
                  </a:lnTo>
                  <a:lnTo>
                    <a:pt x="3171" y="487"/>
                  </a:lnTo>
                  <a:close/>
                  <a:moveTo>
                    <a:pt x="3536" y="344"/>
                  </a:moveTo>
                  <a:lnTo>
                    <a:pt x="3541" y="352"/>
                  </a:lnTo>
                  <a:lnTo>
                    <a:pt x="3543" y="358"/>
                  </a:lnTo>
                  <a:lnTo>
                    <a:pt x="3541" y="366"/>
                  </a:lnTo>
                  <a:lnTo>
                    <a:pt x="3536" y="373"/>
                  </a:lnTo>
                  <a:lnTo>
                    <a:pt x="3521" y="384"/>
                  </a:lnTo>
                  <a:lnTo>
                    <a:pt x="3507" y="389"/>
                  </a:lnTo>
                  <a:lnTo>
                    <a:pt x="3492" y="388"/>
                  </a:lnTo>
                  <a:lnTo>
                    <a:pt x="3478" y="383"/>
                  </a:lnTo>
                  <a:lnTo>
                    <a:pt x="3466" y="380"/>
                  </a:lnTo>
                  <a:lnTo>
                    <a:pt x="3456" y="375"/>
                  </a:lnTo>
                  <a:lnTo>
                    <a:pt x="3451" y="367"/>
                  </a:lnTo>
                  <a:lnTo>
                    <a:pt x="3450" y="354"/>
                  </a:lnTo>
                  <a:lnTo>
                    <a:pt x="3450" y="348"/>
                  </a:lnTo>
                  <a:lnTo>
                    <a:pt x="3450" y="335"/>
                  </a:lnTo>
                  <a:lnTo>
                    <a:pt x="3472" y="330"/>
                  </a:lnTo>
                  <a:lnTo>
                    <a:pt x="3496" y="329"/>
                  </a:lnTo>
                  <a:lnTo>
                    <a:pt x="3518" y="333"/>
                  </a:lnTo>
                  <a:lnTo>
                    <a:pt x="3536" y="344"/>
                  </a:lnTo>
                  <a:close/>
                  <a:moveTo>
                    <a:pt x="3555" y="287"/>
                  </a:moveTo>
                  <a:lnTo>
                    <a:pt x="3555" y="297"/>
                  </a:lnTo>
                  <a:lnTo>
                    <a:pt x="3555" y="306"/>
                  </a:lnTo>
                  <a:lnTo>
                    <a:pt x="3526" y="310"/>
                  </a:lnTo>
                  <a:lnTo>
                    <a:pt x="3497" y="310"/>
                  </a:lnTo>
                  <a:lnTo>
                    <a:pt x="3469" y="307"/>
                  </a:lnTo>
                  <a:lnTo>
                    <a:pt x="3439" y="306"/>
                  </a:lnTo>
                  <a:lnTo>
                    <a:pt x="3436" y="299"/>
                  </a:lnTo>
                  <a:lnTo>
                    <a:pt x="3436" y="292"/>
                  </a:lnTo>
                  <a:lnTo>
                    <a:pt x="3438" y="284"/>
                  </a:lnTo>
                  <a:lnTo>
                    <a:pt x="3439" y="277"/>
                  </a:lnTo>
                  <a:lnTo>
                    <a:pt x="3465" y="277"/>
                  </a:lnTo>
                  <a:lnTo>
                    <a:pt x="3492" y="277"/>
                  </a:lnTo>
                  <a:lnTo>
                    <a:pt x="3521" y="277"/>
                  </a:lnTo>
                  <a:lnTo>
                    <a:pt x="3545" y="277"/>
                  </a:lnTo>
                  <a:lnTo>
                    <a:pt x="3555" y="287"/>
                  </a:lnTo>
                  <a:close/>
                  <a:moveTo>
                    <a:pt x="3564" y="239"/>
                  </a:moveTo>
                  <a:lnTo>
                    <a:pt x="3564" y="258"/>
                  </a:lnTo>
                  <a:lnTo>
                    <a:pt x="3420" y="258"/>
                  </a:lnTo>
                  <a:lnTo>
                    <a:pt x="3424" y="251"/>
                  </a:lnTo>
                  <a:lnTo>
                    <a:pt x="3425" y="245"/>
                  </a:lnTo>
                  <a:lnTo>
                    <a:pt x="3425" y="241"/>
                  </a:lnTo>
                  <a:lnTo>
                    <a:pt x="3430" y="239"/>
                  </a:lnTo>
                  <a:lnTo>
                    <a:pt x="3466" y="243"/>
                  </a:lnTo>
                  <a:lnTo>
                    <a:pt x="3501" y="243"/>
                  </a:lnTo>
                  <a:lnTo>
                    <a:pt x="3533" y="241"/>
                  </a:lnTo>
                  <a:lnTo>
                    <a:pt x="3564" y="239"/>
                  </a:lnTo>
                  <a:close/>
                  <a:moveTo>
                    <a:pt x="3574" y="201"/>
                  </a:moveTo>
                  <a:lnTo>
                    <a:pt x="3569" y="210"/>
                  </a:lnTo>
                  <a:lnTo>
                    <a:pt x="3564" y="220"/>
                  </a:lnTo>
                  <a:lnTo>
                    <a:pt x="3527" y="220"/>
                  </a:lnTo>
                  <a:lnTo>
                    <a:pt x="3488" y="219"/>
                  </a:lnTo>
                  <a:lnTo>
                    <a:pt x="3449" y="215"/>
                  </a:lnTo>
                  <a:lnTo>
                    <a:pt x="3411" y="210"/>
                  </a:lnTo>
                  <a:lnTo>
                    <a:pt x="3411" y="191"/>
                  </a:lnTo>
                  <a:lnTo>
                    <a:pt x="3452" y="195"/>
                  </a:lnTo>
                  <a:lnTo>
                    <a:pt x="3491" y="194"/>
                  </a:lnTo>
                  <a:lnTo>
                    <a:pt x="3528" y="192"/>
                  </a:lnTo>
                  <a:lnTo>
                    <a:pt x="3564" y="191"/>
                  </a:lnTo>
                  <a:lnTo>
                    <a:pt x="3574" y="201"/>
                  </a:lnTo>
                  <a:close/>
                  <a:moveTo>
                    <a:pt x="3602" y="143"/>
                  </a:moveTo>
                  <a:lnTo>
                    <a:pt x="3604" y="149"/>
                  </a:lnTo>
                  <a:lnTo>
                    <a:pt x="3607" y="153"/>
                  </a:lnTo>
                  <a:lnTo>
                    <a:pt x="3607" y="157"/>
                  </a:lnTo>
                  <a:lnTo>
                    <a:pt x="3602" y="163"/>
                  </a:lnTo>
                  <a:lnTo>
                    <a:pt x="3583" y="172"/>
                  </a:lnTo>
                  <a:lnTo>
                    <a:pt x="3401" y="172"/>
                  </a:lnTo>
                  <a:lnTo>
                    <a:pt x="3395" y="170"/>
                  </a:lnTo>
                  <a:lnTo>
                    <a:pt x="3388" y="166"/>
                  </a:lnTo>
                  <a:lnTo>
                    <a:pt x="3384" y="160"/>
                  </a:lnTo>
                  <a:lnTo>
                    <a:pt x="3382" y="153"/>
                  </a:lnTo>
                  <a:lnTo>
                    <a:pt x="3434" y="148"/>
                  </a:lnTo>
                  <a:lnTo>
                    <a:pt x="3489" y="145"/>
                  </a:lnTo>
                  <a:lnTo>
                    <a:pt x="3545" y="143"/>
                  </a:lnTo>
                  <a:lnTo>
                    <a:pt x="3602" y="143"/>
                  </a:lnTo>
                  <a:close/>
                  <a:moveTo>
                    <a:pt x="3794" y="813"/>
                  </a:moveTo>
                  <a:lnTo>
                    <a:pt x="3756" y="861"/>
                  </a:lnTo>
                  <a:lnTo>
                    <a:pt x="3757" y="898"/>
                  </a:lnTo>
                  <a:lnTo>
                    <a:pt x="3755" y="935"/>
                  </a:lnTo>
                  <a:lnTo>
                    <a:pt x="3744" y="969"/>
                  </a:lnTo>
                  <a:lnTo>
                    <a:pt x="3718" y="995"/>
                  </a:lnTo>
                  <a:lnTo>
                    <a:pt x="3695" y="1007"/>
                  </a:lnTo>
                  <a:lnTo>
                    <a:pt x="3674" y="1014"/>
                  </a:lnTo>
                  <a:lnTo>
                    <a:pt x="3653" y="1014"/>
                  </a:lnTo>
                  <a:lnTo>
                    <a:pt x="3631" y="1005"/>
                  </a:lnTo>
                  <a:lnTo>
                    <a:pt x="3602" y="983"/>
                  </a:lnTo>
                  <a:lnTo>
                    <a:pt x="3583" y="954"/>
                  </a:lnTo>
                  <a:lnTo>
                    <a:pt x="3572" y="921"/>
                  </a:lnTo>
                  <a:lnTo>
                    <a:pt x="3564" y="889"/>
                  </a:lnTo>
                  <a:lnTo>
                    <a:pt x="3564" y="881"/>
                  </a:lnTo>
                  <a:lnTo>
                    <a:pt x="3566" y="871"/>
                  </a:lnTo>
                  <a:lnTo>
                    <a:pt x="3573" y="864"/>
                  </a:lnTo>
                  <a:lnTo>
                    <a:pt x="3583" y="861"/>
                  </a:lnTo>
                  <a:lnTo>
                    <a:pt x="3635" y="856"/>
                  </a:lnTo>
                  <a:lnTo>
                    <a:pt x="3686" y="844"/>
                  </a:lnTo>
                  <a:lnTo>
                    <a:pt x="3735" y="820"/>
                  </a:lnTo>
                  <a:lnTo>
                    <a:pt x="3775" y="784"/>
                  </a:lnTo>
                  <a:lnTo>
                    <a:pt x="3782" y="786"/>
                  </a:lnTo>
                  <a:lnTo>
                    <a:pt x="3789" y="792"/>
                  </a:lnTo>
                  <a:lnTo>
                    <a:pt x="3793" y="800"/>
                  </a:lnTo>
                  <a:lnTo>
                    <a:pt x="3794" y="813"/>
                  </a:lnTo>
                  <a:close/>
                  <a:moveTo>
                    <a:pt x="3315" y="851"/>
                  </a:moveTo>
                  <a:lnTo>
                    <a:pt x="3344" y="856"/>
                  </a:lnTo>
                  <a:lnTo>
                    <a:pt x="3371" y="860"/>
                  </a:lnTo>
                  <a:lnTo>
                    <a:pt x="3397" y="861"/>
                  </a:lnTo>
                  <a:lnTo>
                    <a:pt x="3420" y="861"/>
                  </a:lnTo>
                  <a:lnTo>
                    <a:pt x="3429" y="888"/>
                  </a:lnTo>
                  <a:lnTo>
                    <a:pt x="3428" y="914"/>
                  </a:lnTo>
                  <a:lnTo>
                    <a:pt x="3423" y="939"/>
                  </a:lnTo>
                  <a:lnTo>
                    <a:pt x="3420" y="966"/>
                  </a:lnTo>
                  <a:lnTo>
                    <a:pt x="3403" y="984"/>
                  </a:lnTo>
                  <a:lnTo>
                    <a:pt x="3381" y="997"/>
                  </a:lnTo>
                  <a:lnTo>
                    <a:pt x="3358" y="1007"/>
                  </a:lnTo>
                  <a:lnTo>
                    <a:pt x="3334" y="1014"/>
                  </a:lnTo>
                  <a:lnTo>
                    <a:pt x="3311" y="1012"/>
                  </a:lnTo>
                  <a:lnTo>
                    <a:pt x="3288" y="1005"/>
                  </a:lnTo>
                  <a:lnTo>
                    <a:pt x="3266" y="990"/>
                  </a:lnTo>
                  <a:lnTo>
                    <a:pt x="3249" y="966"/>
                  </a:lnTo>
                  <a:lnTo>
                    <a:pt x="3242" y="943"/>
                  </a:lnTo>
                  <a:lnTo>
                    <a:pt x="3240" y="917"/>
                  </a:lnTo>
                  <a:lnTo>
                    <a:pt x="3239" y="889"/>
                  </a:lnTo>
                  <a:lnTo>
                    <a:pt x="3238" y="861"/>
                  </a:lnTo>
                  <a:lnTo>
                    <a:pt x="3227" y="846"/>
                  </a:lnTo>
                  <a:lnTo>
                    <a:pt x="3213" y="831"/>
                  </a:lnTo>
                  <a:lnTo>
                    <a:pt x="3201" y="814"/>
                  </a:lnTo>
                  <a:lnTo>
                    <a:pt x="3200" y="794"/>
                  </a:lnTo>
                  <a:lnTo>
                    <a:pt x="3219" y="784"/>
                  </a:lnTo>
                  <a:lnTo>
                    <a:pt x="3241" y="806"/>
                  </a:lnTo>
                  <a:lnTo>
                    <a:pt x="3263" y="825"/>
                  </a:lnTo>
                  <a:lnTo>
                    <a:pt x="3288" y="841"/>
                  </a:lnTo>
                  <a:lnTo>
                    <a:pt x="3315" y="851"/>
                  </a:lnTo>
                  <a:close/>
                  <a:moveTo>
                    <a:pt x="4273" y="392"/>
                  </a:moveTo>
                  <a:lnTo>
                    <a:pt x="4335" y="429"/>
                  </a:lnTo>
                  <a:lnTo>
                    <a:pt x="4388" y="481"/>
                  </a:lnTo>
                  <a:lnTo>
                    <a:pt x="4426" y="542"/>
                  </a:lnTo>
                  <a:lnTo>
                    <a:pt x="4445" y="612"/>
                  </a:lnTo>
                  <a:lnTo>
                    <a:pt x="4440" y="639"/>
                  </a:lnTo>
                  <a:lnTo>
                    <a:pt x="4434" y="662"/>
                  </a:lnTo>
                  <a:lnTo>
                    <a:pt x="4424" y="682"/>
                  </a:lnTo>
                  <a:lnTo>
                    <a:pt x="4407" y="698"/>
                  </a:lnTo>
                  <a:lnTo>
                    <a:pt x="4387" y="702"/>
                  </a:lnTo>
                  <a:lnTo>
                    <a:pt x="4370" y="700"/>
                  </a:lnTo>
                  <a:lnTo>
                    <a:pt x="4355" y="691"/>
                  </a:lnTo>
                  <a:lnTo>
                    <a:pt x="4340" y="679"/>
                  </a:lnTo>
                  <a:lnTo>
                    <a:pt x="4318" y="629"/>
                  </a:lnTo>
                  <a:lnTo>
                    <a:pt x="4304" y="581"/>
                  </a:lnTo>
                  <a:lnTo>
                    <a:pt x="4286" y="536"/>
                  </a:lnTo>
                  <a:lnTo>
                    <a:pt x="4254" y="497"/>
                  </a:lnTo>
                  <a:lnTo>
                    <a:pt x="4189" y="449"/>
                  </a:lnTo>
                  <a:lnTo>
                    <a:pt x="4113" y="421"/>
                  </a:lnTo>
                  <a:lnTo>
                    <a:pt x="4033" y="414"/>
                  </a:lnTo>
                  <a:lnTo>
                    <a:pt x="3957" y="430"/>
                  </a:lnTo>
                  <a:lnTo>
                    <a:pt x="3928" y="443"/>
                  </a:lnTo>
                  <a:lnTo>
                    <a:pt x="3904" y="463"/>
                  </a:lnTo>
                  <a:lnTo>
                    <a:pt x="3887" y="488"/>
                  </a:lnTo>
                  <a:lnTo>
                    <a:pt x="3881" y="517"/>
                  </a:lnTo>
                  <a:lnTo>
                    <a:pt x="3878" y="531"/>
                  </a:lnTo>
                  <a:lnTo>
                    <a:pt x="3883" y="544"/>
                  </a:lnTo>
                  <a:lnTo>
                    <a:pt x="3891" y="555"/>
                  </a:lnTo>
                  <a:lnTo>
                    <a:pt x="3900" y="564"/>
                  </a:lnTo>
                  <a:lnTo>
                    <a:pt x="3914" y="569"/>
                  </a:lnTo>
                  <a:lnTo>
                    <a:pt x="3927" y="570"/>
                  </a:lnTo>
                  <a:lnTo>
                    <a:pt x="3939" y="574"/>
                  </a:lnTo>
                  <a:lnTo>
                    <a:pt x="3948" y="584"/>
                  </a:lnTo>
                  <a:lnTo>
                    <a:pt x="3948" y="591"/>
                  </a:lnTo>
                  <a:lnTo>
                    <a:pt x="3946" y="597"/>
                  </a:lnTo>
                  <a:lnTo>
                    <a:pt x="3943" y="605"/>
                  </a:lnTo>
                  <a:lnTo>
                    <a:pt x="3938" y="612"/>
                  </a:lnTo>
                  <a:lnTo>
                    <a:pt x="3922" y="625"/>
                  </a:lnTo>
                  <a:lnTo>
                    <a:pt x="3904" y="632"/>
                  </a:lnTo>
                  <a:lnTo>
                    <a:pt x="3887" y="635"/>
                  </a:lnTo>
                  <a:lnTo>
                    <a:pt x="3871" y="631"/>
                  </a:lnTo>
                  <a:lnTo>
                    <a:pt x="3842" y="599"/>
                  </a:lnTo>
                  <a:lnTo>
                    <a:pt x="3826" y="563"/>
                  </a:lnTo>
                  <a:lnTo>
                    <a:pt x="3819" y="525"/>
                  </a:lnTo>
                  <a:lnTo>
                    <a:pt x="3823" y="487"/>
                  </a:lnTo>
                  <a:lnTo>
                    <a:pt x="3837" y="469"/>
                  </a:lnTo>
                  <a:lnTo>
                    <a:pt x="3850" y="454"/>
                  </a:lnTo>
                  <a:lnTo>
                    <a:pt x="3862" y="440"/>
                  </a:lnTo>
                  <a:lnTo>
                    <a:pt x="3871" y="421"/>
                  </a:lnTo>
                  <a:lnTo>
                    <a:pt x="3944" y="371"/>
                  </a:lnTo>
                  <a:lnTo>
                    <a:pt x="4031" y="342"/>
                  </a:lnTo>
                  <a:lnTo>
                    <a:pt x="4121" y="337"/>
                  </a:lnTo>
                  <a:lnTo>
                    <a:pt x="4206" y="363"/>
                  </a:lnTo>
                  <a:lnTo>
                    <a:pt x="4273" y="392"/>
                  </a:lnTo>
                  <a:close/>
                  <a:moveTo>
                    <a:pt x="479" y="5692"/>
                  </a:moveTo>
                  <a:lnTo>
                    <a:pt x="460" y="5711"/>
                  </a:lnTo>
                  <a:lnTo>
                    <a:pt x="463" y="5731"/>
                  </a:lnTo>
                  <a:lnTo>
                    <a:pt x="471" y="5749"/>
                  </a:lnTo>
                  <a:lnTo>
                    <a:pt x="480" y="5767"/>
                  </a:lnTo>
                  <a:lnTo>
                    <a:pt x="489" y="5787"/>
                  </a:lnTo>
                  <a:lnTo>
                    <a:pt x="460" y="5772"/>
                  </a:lnTo>
                  <a:lnTo>
                    <a:pt x="434" y="5756"/>
                  </a:lnTo>
                  <a:lnTo>
                    <a:pt x="410" y="5736"/>
                  </a:lnTo>
                  <a:lnTo>
                    <a:pt x="394" y="5711"/>
                  </a:lnTo>
                  <a:lnTo>
                    <a:pt x="394" y="5682"/>
                  </a:lnTo>
                  <a:lnTo>
                    <a:pt x="398" y="5655"/>
                  </a:lnTo>
                  <a:lnTo>
                    <a:pt x="409" y="5628"/>
                  </a:lnTo>
                  <a:lnTo>
                    <a:pt x="432" y="5606"/>
                  </a:lnTo>
                  <a:lnTo>
                    <a:pt x="448" y="5622"/>
                  </a:lnTo>
                  <a:lnTo>
                    <a:pt x="462" y="5641"/>
                  </a:lnTo>
                  <a:lnTo>
                    <a:pt x="475" y="5664"/>
                  </a:lnTo>
                  <a:lnTo>
                    <a:pt x="479" y="5692"/>
                  </a:lnTo>
                  <a:close/>
                  <a:moveTo>
                    <a:pt x="355" y="5586"/>
                  </a:moveTo>
                  <a:lnTo>
                    <a:pt x="361" y="5615"/>
                  </a:lnTo>
                  <a:lnTo>
                    <a:pt x="364" y="5644"/>
                  </a:lnTo>
                  <a:lnTo>
                    <a:pt x="364" y="5673"/>
                  </a:lnTo>
                  <a:lnTo>
                    <a:pt x="365" y="5701"/>
                  </a:lnTo>
                  <a:lnTo>
                    <a:pt x="365" y="5720"/>
                  </a:lnTo>
                  <a:lnTo>
                    <a:pt x="297" y="5692"/>
                  </a:lnTo>
                  <a:lnTo>
                    <a:pt x="281" y="5654"/>
                  </a:lnTo>
                  <a:lnTo>
                    <a:pt x="273" y="5613"/>
                  </a:lnTo>
                  <a:lnTo>
                    <a:pt x="270" y="5572"/>
                  </a:lnTo>
                  <a:lnTo>
                    <a:pt x="269" y="5529"/>
                  </a:lnTo>
                  <a:lnTo>
                    <a:pt x="292" y="5538"/>
                  </a:lnTo>
                  <a:lnTo>
                    <a:pt x="315" y="5551"/>
                  </a:lnTo>
                  <a:lnTo>
                    <a:pt x="337" y="5567"/>
                  </a:lnTo>
                  <a:lnTo>
                    <a:pt x="355" y="5586"/>
                  </a:lnTo>
                  <a:close/>
                  <a:moveTo>
                    <a:pt x="652" y="5557"/>
                  </a:moveTo>
                  <a:lnTo>
                    <a:pt x="664" y="5572"/>
                  </a:lnTo>
                  <a:lnTo>
                    <a:pt x="669" y="5586"/>
                  </a:lnTo>
                  <a:lnTo>
                    <a:pt x="671" y="5601"/>
                  </a:lnTo>
                  <a:lnTo>
                    <a:pt x="671" y="5615"/>
                  </a:lnTo>
                  <a:lnTo>
                    <a:pt x="670" y="5634"/>
                  </a:lnTo>
                  <a:lnTo>
                    <a:pt x="668" y="5652"/>
                  </a:lnTo>
                  <a:lnTo>
                    <a:pt x="667" y="5667"/>
                  </a:lnTo>
                  <a:lnTo>
                    <a:pt x="671" y="5682"/>
                  </a:lnTo>
                  <a:lnTo>
                    <a:pt x="651" y="5684"/>
                  </a:lnTo>
                  <a:lnTo>
                    <a:pt x="633" y="5680"/>
                  </a:lnTo>
                  <a:lnTo>
                    <a:pt x="615" y="5671"/>
                  </a:lnTo>
                  <a:lnTo>
                    <a:pt x="595" y="5663"/>
                  </a:lnTo>
                  <a:lnTo>
                    <a:pt x="575" y="5655"/>
                  </a:lnTo>
                  <a:lnTo>
                    <a:pt x="558" y="5644"/>
                  </a:lnTo>
                  <a:lnTo>
                    <a:pt x="542" y="5633"/>
                  </a:lnTo>
                  <a:lnTo>
                    <a:pt x="527" y="5625"/>
                  </a:lnTo>
                  <a:lnTo>
                    <a:pt x="509" y="5594"/>
                  </a:lnTo>
                  <a:lnTo>
                    <a:pt x="497" y="5561"/>
                  </a:lnTo>
                  <a:lnTo>
                    <a:pt x="491" y="5527"/>
                  </a:lnTo>
                  <a:lnTo>
                    <a:pt x="489" y="5491"/>
                  </a:lnTo>
                  <a:lnTo>
                    <a:pt x="539" y="5485"/>
                  </a:lnTo>
                  <a:lnTo>
                    <a:pt x="585" y="5495"/>
                  </a:lnTo>
                  <a:lnTo>
                    <a:pt x="623" y="5520"/>
                  </a:lnTo>
                  <a:lnTo>
                    <a:pt x="652" y="5557"/>
                  </a:lnTo>
                  <a:close/>
                  <a:moveTo>
                    <a:pt x="1112" y="5424"/>
                  </a:moveTo>
                  <a:lnTo>
                    <a:pt x="1161" y="5566"/>
                  </a:lnTo>
                  <a:lnTo>
                    <a:pt x="1220" y="5704"/>
                  </a:lnTo>
                  <a:lnTo>
                    <a:pt x="1282" y="5842"/>
                  </a:lnTo>
                  <a:lnTo>
                    <a:pt x="1341" y="5978"/>
                  </a:lnTo>
                  <a:lnTo>
                    <a:pt x="1341" y="5997"/>
                  </a:lnTo>
                  <a:lnTo>
                    <a:pt x="1321" y="6005"/>
                  </a:lnTo>
                  <a:lnTo>
                    <a:pt x="1303" y="6012"/>
                  </a:lnTo>
                  <a:lnTo>
                    <a:pt x="1285" y="6020"/>
                  </a:lnTo>
                  <a:lnTo>
                    <a:pt x="1265" y="6026"/>
                  </a:lnTo>
                  <a:lnTo>
                    <a:pt x="1231" y="5960"/>
                  </a:lnTo>
                  <a:lnTo>
                    <a:pt x="1202" y="5892"/>
                  </a:lnTo>
                  <a:lnTo>
                    <a:pt x="1177" y="5821"/>
                  </a:lnTo>
                  <a:lnTo>
                    <a:pt x="1159" y="5749"/>
                  </a:lnTo>
                  <a:lnTo>
                    <a:pt x="1150" y="5749"/>
                  </a:lnTo>
                  <a:lnTo>
                    <a:pt x="1140" y="5749"/>
                  </a:lnTo>
                  <a:lnTo>
                    <a:pt x="1134" y="5756"/>
                  </a:lnTo>
                  <a:lnTo>
                    <a:pt x="1128" y="5765"/>
                  </a:lnTo>
                  <a:lnTo>
                    <a:pt x="1127" y="5774"/>
                  </a:lnTo>
                  <a:lnTo>
                    <a:pt x="1131" y="5787"/>
                  </a:lnTo>
                  <a:lnTo>
                    <a:pt x="1151" y="5851"/>
                  </a:lnTo>
                  <a:lnTo>
                    <a:pt x="1171" y="5916"/>
                  </a:lnTo>
                  <a:lnTo>
                    <a:pt x="1192" y="5980"/>
                  </a:lnTo>
                  <a:lnTo>
                    <a:pt x="1217" y="6045"/>
                  </a:lnTo>
                  <a:lnTo>
                    <a:pt x="1160" y="6086"/>
                  </a:lnTo>
                  <a:lnTo>
                    <a:pt x="1108" y="6136"/>
                  </a:lnTo>
                  <a:lnTo>
                    <a:pt x="1065" y="6193"/>
                  </a:lnTo>
                  <a:lnTo>
                    <a:pt x="1035" y="6255"/>
                  </a:lnTo>
                  <a:lnTo>
                    <a:pt x="1019" y="6206"/>
                  </a:lnTo>
                  <a:lnTo>
                    <a:pt x="1001" y="6154"/>
                  </a:lnTo>
                  <a:lnTo>
                    <a:pt x="984" y="6101"/>
                  </a:lnTo>
                  <a:lnTo>
                    <a:pt x="969" y="6045"/>
                  </a:lnTo>
                  <a:lnTo>
                    <a:pt x="991" y="6007"/>
                  </a:lnTo>
                  <a:lnTo>
                    <a:pt x="1024" y="5971"/>
                  </a:lnTo>
                  <a:lnTo>
                    <a:pt x="1051" y="5933"/>
                  </a:lnTo>
                  <a:lnTo>
                    <a:pt x="1064" y="5883"/>
                  </a:lnTo>
                  <a:lnTo>
                    <a:pt x="1064" y="5834"/>
                  </a:lnTo>
                  <a:lnTo>
                    <a:pt x="1052" y="5791"/>
                  </a:lnTo>
                  <a:lnTo>
                    <a:pt x="1029" y="5752"/>
                  </a:lnTo>
                  <a:lnTo>
                    <a:pt x="997" y="5720"/>
                  </a:lnTo>
                  <a:lnTo>
                    <a:pt x="982" y="5721"/>
                  </a:lnTo>
                  <a:lnTo>
                    <a:pt x="966" y="5725"/>
                  </a:lnTo>
                  <a:lnTo>
                    <a:pt x="950" y="5729"/>
                  </a:lnTo>
                  <a:lnTo>
                    <a:pt x="929" y="5730"/>
                  </a:lnTo>
                  <a:lnTo>
                    <a:pt x="921" y="5713"/>
                  </a:lnTo>
                  <a:lnTo>
                    <a:pt x="909" y="5692"/>
                  </a:lnTo>
                  <a:lnTo>
                    <a:pt x="897" y="5670"/>
                  </a:lnTo>
                  <a:lnTo>
                    <a:pt x="882" y="5654"/>
                  </a:lnTo>
                  <a:lnTo>
                    <a:pt x="834" y="5682"/>
                  </a:lnTo>
                  <a:lnTo>
                    <a:pt x="841" y="5625"/>
                  </a:lnTo>
                  <a:lnTo>
                    <a:pt x="863" y="5572"/>
                  </a:lnTo>
                  <a:lnTo>
                    <a:pt x="899" y="5526"/>
                  </a:lnTo>
                  <a:lnTo>
                    <a:pt x="948" y="5491"/>
                  </a:lnTo>
                  <a:lnTo>
                    <a:pt x="977" y="5472"/>
                  </a:lnTo>
                  <a:lnTo>
                    <a:pt x="1006" y="5456"/>
                  </a:lnTo>
                  <a:lnTo>
                    <a:pt x="1031" y="5438"/>
                  </a:lnTo>
                  <a:lnTo>
                    <a:pt x="1054" y="5414"/>
                  </a:lnTo>
                  <a:lnTo>
                    <a:pt x="1069" y="5413"/>
                  </a:lnTo>
                  <a:lnTo>
                    <a:pt x="1083" y="5419"/>
                  </a:lnTo>
                  <a:lnTo>
                    <a:pt x="1098" y="5425"/>
                  </a:lnTo>
                  <a:lnTo>
                    <a:pt x="1112" y="5424"/>
                  </a:lnTo>
                  <a:close/>
                  <a:moveTo>
                    <a:pt x="728" y="5375"/>
                  </a:moveTo>
                  <a:lnTo>
                    <a:pt x="748" y="5400"/>
                  </a:lnTo>
                  <a:lnTo>
                    <a:pt x="763" y="5426"/>
                  </a:lnTo>
                  <a:lnTo>
                    <a:pt x="773" y="5457"/>
                  </a:lnTo>
                  <a:lnTo>
                    <a:pt x="777" y="5491"/>
                  </a:lnTo>
                  <a:lnTo>
                    <a:pt x="763" y="5512"/>
                  </a:lnTo>
                  <a:lnTo>
                    <a:pt x="750" y="5530"/>
                  </a:lnTo>
                  <a:lnTo>
                    <a:pt x="733" y="5543"/>
                  </a:lnTo>
                  <a:lnTo>
                    <a:pt x="709" y="5548"/>
                  </a:lnTo>
                  <a:lnTo>
                    <a:pt x="705" y="5557"/>
                  </a:lnTo>
                  <a:lnTo>
                    <a:pt x="700" y="5567"/>
                  </a:lnTo>
                  <a:lnTo>
                    <a:pt x="685" y="5546"/>
                  </a:lnTo>
                  <a:lnTo>
                    <a:pt x="669" y="5521"/>
                  </a:lnTo>
                  <a:lnTo>
                    <a:pt x="657" y="5495"/>
                  </a:lnTo>
                  <a:lnTo>
                    <a:pt x="652" y="5462"/>
                  </a:lnTo>
                  <a:lnTo>
                    <a:pt x="664" y="5437"/>
                  </a:lnTo>
                  <a:lnTo>
                    <a:pt x="683" y="5416"/>
                  </a:lnTo>
                  <a:lnTo>
                    <a:pt x="706" y="5396"/>
                  </a:lnTo>
                  <a:lnTo>
                    <a:pt x="728" y="5375"/>
                  </a:lnTo>
                  <a:close/>
                  <a:moveTo>
                    <a:pt x="1256" y="3444"/>
                  </a:moveTo>
                  <a:lnTo>
                    <a:pt x="1252" y="3485"/>
                  </a:lnTo>
                  <a:lnTo>
                    <a:pt x="1245" y="3524"/>
                  </a:lnTo>
                  <a:lnTo>
                    <a:pt x="1235" y="3560"/>
                  </a:lnTo>
                  <a:lnTo>
                    <a:pt x="1227" y="3596"/>
                  </a:lnTo>
                  <a:lnTo>
                    <a:pt x="1166" y="3922"/>
                  </a:lnTo>
                  <a:lnTo>
                    <a:pt x="1136" y="4251"/>
                  </a:lnTo>
                  <a:lnTo>
                    <a:pt x="1135" y="4585"/>
                  </a:lnTo>
                  <a:lnTo>
                    <a:pt x="1159" y="4926"/>
                  </a:lnTo>
                  <a:lnTo>
                    <a:pt x="1212" y="5241"/>
                  </a:lnTo>
                  <a:lnTo>
                    <a:pt x="1302" y="5540"/>
                  </a:lnTo>
                  <a:lnTo>
                    <a:pt x="1420" y="5830"/>
                  </a:lnTo>
                  <a:lnTo>
                    <a:pt x="1552" y="6113"/>
                  </a:lnTo>
                  <a:lnTo>
                    <a:pt x="1535" y="6116"/>
                  </a:lnTo>
                  <a:lnTo>
                    <a:pt x="1515" y="6122"/>
                  </a:lnTo>
                  <a:lnTo>
                    <a:pt x="1497" y="6120"/>
                  </a:lnTo>
                  <a:lnTo>
                    <a:pt x="1485" y="6103"/>
                  </a:lnTo>
                  <a:lnTo>
                    <a:pt x="1465" y="6089"/>
                  </a:lnTo>
                  <a:lnTo>
                    <a:pt x="1446" y="6078"/>
                  </a:lnTo>
                  <a:lnTo>
                    <a:pt x="1425" y="6072"/>
                  </a:lnTo>
                  <a:lnTo>
                    <a:pt x="1400" y="6075"/>
                  </a:lnTo>
                  <a:lnTo>
                    <a:pt x="1304" y="6112"/>
                  </a:lnTo>
                  <a:lnTo>
                    <a:pt x="1214" y="6168"/>
                  </a:lnTo>
                  <a:lnTo>
                    <a:pt x="1143" y="6241"/>
                  </a:lnTo>
                  <a:lnTo>
                    <a:pt x="1102" y="6333"/>
                  </a:lnTo>
                  <a:lnTo>
                    <a:pt x="1101" y="6413"/>
                  </a:lnTo>
                  <a:lnTo>
                    <a:pt x="1121" y="6485"/>
                  </a:lnTo>
                  <a:lnTo>
                    <a:pt x="1156" y="6551"/>
                  </a:lnTo>
                  <a:lnTo>
                    <a:pt x="1198" y="6610"/>
                  </a:lnTo>
                  <a:lnTo>
                    <a:pt x="1266" y="6656"/>
                  </a:lnTo>
                  <a:lnTo>
                    <a:pt x="1339" y="6691"/>
                  </a:lnTo>
                  <a:lnTo>
                    <a:pt x="1417" y="6704"/>
                  </a:lnTo>
                  <a:lnTo>
                    <a:pt x="1495" y="6686"/>
                  </a:lnTo>
                  <a:lnTo>
                    <a:pt x="1490" y="6670"/>
                  </a:lnTo>
                  <a:lnTo>
                    <a:pt x="1486" y="6653"/>
                  </a:lnTo>
                  <a:lnTo>
                    <a:pt x="1485" y="6635"/>
                  </a:lnTo>
                  <a:lnTo>
                    <a:pt x="1485" y="6619"/>
                  </a:lnTo>
                  <a:lnTo>
                    <a:pt x="1500" y="6608"/>
                  </a:lnTo>
                  <a:lnTo>
                    <a:pt x="1514" y="6609"/>
                  </a:lnTo>
                  <a:lnTo>
                    <a:pt x="1529" y="6615"/>
                  </a:lnTo>
                  <a:lnTo>
                    <a:pt x="1543" y="6619"/>
                  </a:lnTo>
                  <a:lnTo>
                    <a:pt x="1556" y="6635"/>
                  </a:lnTo>
                  <a:lnTo>
                    <a:pt x="1567" y="6654"/>
                  </a:lnTo>
                  <a:lnTo>
                    <a:pt x="1570" y="6674"/>
                  </a:lnTo>
                  <a:lnTo>
                    <a:pt x="1562" y="6695"/>
                  </a:lnTo>
                  <a:lnTo>
                    <a:pt x="1554" y="6711"/>
                  </a:lnTo>
                  <a:lnTo>
                    <a:pt x="1547" y="6728"/>
                  </a:lnTo>
                  <a:lnTo>
                    <a:pt x="1536" y="6743"/>
                  </a:lnTo>
                  <a:lnTo>
                    <a:pt x="1523" y="6754"/>
                  </a:lnTo>
                  <a:lnTo>
                    <a:pt x="1410" y="6760"/>
                  </a:lnTo>
                  <a:lnTo>
                    <a:pt x="1301" y="6739"/>
                  </a:lnTo>
                  <a:lnTo>
                    <a:pt x="1203" y="6689"/>
                  </a:lnTo>
                  <a:lnTo>
                    <a:pt x="1121" y="6610"/>
                  </a:lnTo>
                  <a:lnTo>
                    <a:pt x="1077" y="6530"/>
                  </a:lnTo>
                  <a:lnTo>
                    <a:pt x="1054" y="6441"/>
                  </a:lnTo>
                  <a:lnTo>
                    <a:pt x="1054" y="6346"/>
                  </a:lnTo>
                  <a:lnTo>
                    <a:pt x="1073" y="6255"/>
                  </a:lnTo>
                  <a:lnTo>
                    <a:pt x="1124" y="6173"/>
                  </a:lnTo>
                  <a:lnTo>
                    <a:pt x="1198" y="6107"/>
                  </a:lnTo>
                  <a:lnTo>
                    <a:pt x="1286" y="6057"/>
                  </a:lnTo>
                  <a:lnTo>
                    <a:pt x="1381" y="6016"/>
                  </a:lnTo>
                  <a:lnTo>
                    <a:pt x="1386" y="6000"/>
                  </a:lnTo>
                  <a:lnTo>
                    <a:pt x="1387" y="5984"/>
                  </a:lnTo>
                  <a:lnTo>
                    <a:pt x="1386" y="5966"/>
                  </a:lnTo>
                  <a:lnTo>
                    <a:pt x="1381" y="5950"/>
                  </a:lnTo>
                  <a:lnTo>
                    <a:pt x="1310" y="5793"/>
                  </a:lnTo>
                  <a:lnTo>
                    <a:pt x="1237" y="5638"/>
                  </a:lnTo>
                  <a:lnTo>
                    <a:pt x="1170" y="5480"/>
                  </a:lnTo>
                  <a:lnTo>
                    <a:pt x="1121" y="5318"/>
                  </a:lnTo>
                  <a:lnTo>
                    <a:pt x="1112" y="5290"/>
                  </a:lnTo>
                  <a:lnTo>
                    <a:pt x="1098" y="5181"/>
                  </a:lnTo>
                  <a:lnTo>
                    <a:pt x="1085" y="5069"/>
                  </a:lnTo>
                  <a:lnTo>
                    <a:pt x="1077" y="4954"/>
                  </a:lnTo>
                  <a:lnTo>
                    <a:pt x="1073" y="4840"/>
                  </a:lnTo>
                  <a:lnTo>
                    <a:pt x="1080" y="4816"/>
                  </a:lnTo>
                  <a:lnTo>
                    <a:pt x="1084" y="4787"/>
                  </a:lnTo>
                  <a:lnTo>
                    <a:pt x="1091" y="4760"/>
                  </a:lnTo>
                  <a:lnTo>
                    <a:pt x="1102" y="4735"/>
                  </a:lnTo>
                  <a:lnTo>
                    <a:pt x="1102" y="4714"/>
                  </a:lnTo>
                  <a:lnTo>
                    <a:pt x="1099" y="4694"/>
                  </a:lnTo>
                  <a:lnTo>
                    <a:pt x="1090" y="4678"/>
                  </a:lnTo>
                  <a:lnTo>
                    <a:pt x="1073" y="4668"/>
                  </a:lnTo>
                  <a:lnTo>
                    <a:pt x="1058" y="4662"/>
                  </a:lnTo>
                  <a:lnTo>
                    <a:pt x="1042" y="4656"/>
                  </a:lnTo>
                  <a:lnTo>
                    <a:pt x="1027" y="4646"/>
                  </a:lnTo>
                  <a:lnTo>
                    <a:pt x="1016" y="4630"/>
                  </a:lnTo>
                  <a:lnTo>
                    <a:pt x="1014" y="4601"/>
                  </a:lnTo>
                  <a:lnTo>
                    <a:pt x="1008" y="4575"/>
                  </a:lnTo>
                  <a:lnTo>
                    <a:pt x="996" y="4551"/>
                  </a:lnTo>
                  <a:lnTo>
                    <a:pt x="978" y="4534"/>
                  </a:lnTo>
                  <a:lnTo>
                    <a:pt x="934" y="4505"/>
                  </a:lnTo>
                  <a:lnTo>
                    <a:pt x="890" y="4474"/>
                  </a:lnTo>
                  <a:lnTo>
                    <a:pt x="852" y="4440"/>
                  </a:lnTo>
                  <a:lnTo>
                    <a:pt x="825" y="4400"/>
                  </a:lnTo>
                  <a:lnTo>
                    <a:pt x="819" y="4335"/>
                  </a:lnTo>
                  <a:lnTo>
                    <a:pt x="819" y="4273"/>
                  </a:lnTo>
                  <a:lnTo>
                    <a:pt x="827" y="4215"/>
                  </a:lnTo>
                  <a:lnTo>
                    <a:pt x="844" y="4161"/>
                  </a:lnTo>
                  <a:lnTo>
                    <a:pt x="865" y="4140"/>
                  </a:lnTo>
                  <a:lnTo>
                    <a:pt x="888" y="4122"/>
                  </a:lnTo>
                  <a:lnTo>
                    <a:pt x="912" y="4108"/>
                  </a:lnTo>
                  <a:lnTo>
                    <a:pt x="939" y="4104"/>
                  </a:lnTo>
                  <a:lnTo>
                    <a:pt x="969" y="4081"/>
                  </a:lnTo>
                  <a:lnTo>
                    <a:pt x="981" y="4046"/>
                  </a:lnTo>
                  <a:lnTo>
                    <a:pt x="992" y="4012"/>
                  </a:lnTo>
                  <a:lnTo>
                    <a:pt x="1016" y="3989"/>
                  </a:lnTo>
                  <a:lnTo>
                    <a:pt x="1030" y="3981"/>
                  </a:lnTo>
                  <a:lnTo>
                    <a:pt x="1044" y="3975"/>
                  </a:lnTo>
                  <a:lnTo>
                    <a:pt x="1055" y="3967"/>
                  </a:lnTo>
                  <a:lnTo>
                    <a:pt x="1064" y="3960"/>
                  </a:lnTo>
                  <a:lnTo>
                    <a:pt x="1080" y="3834"/>
                  </a:lnTo>
                  <a:lnTo>
                    <a:pt x="1108" y="3714"/>
                  </a:lnTo>
                  <a:lnTo>
                    <a:pt x="1146" y="3597"/>
                  </a:lnTo>
                  <a:lnTo>
                    <a:pt x="1189" y="3482"/>
                  </a:lnTo>
                  <a:lnTo>
                    <a:pt x="1198" y="3444"/>
                  </a:lnTo>
                  <a:lnTo>
                    <a:pt x="1256" y="3444"/>
                  </a:lnTo>
                  <a:close/>
                  <a:moveTo>
                    <a:pt x="661" y="3357"/>
                  </a:moveTo>
                  <a:lnTo>
                    <a:pt x="628" y="3462"/>
                  </a:lnTo>
                  <a:lnTo>
                    <a:pt x="559" y="3553"/>
                  </a:lnTo>
                  <a:lnTo>
                    <a:pt x="487" y="3642"/>
                  </a:lnTo>
                  <a:lnTo>
                    <a:pt x="441" y="3740"/>
                  </a:lnTo>
                  <a:lnTo>
                    <a:pt x="427" y="3828"/>
                  </a:lnTo>
                  <a:lnTo>
                    <a:pt x="422" y="3916"/>
                  </a:lnTo>
                  <a:lnTo>
                    <a:pt x="417" y="4002"/>
                  </a:lnTo>
                  <a:lnTo>
                    <a:pt x="403" y="4085"/>
                  </a:lnTo>
                  <a:lnTo>
                    <a:pt x="424" y="4087"/>
                  </a:lnTo>
                  <a:lnTo>
                    <a:pt x="437" y="4075"/>
                  </a:lnTo>
                  <a:lnTo>
                    <a:pt x="449" y="4063"/>
                  </a:lnTo>
                  <a:lnTo>
                    <a:pt x="470" y="4066"/>
                  </a:lnTo>
                  <a:lnTo>
                    <a:pt x="470" y="4071"/>
                  </a:lnTo>
                  <a:lnTo>
                    <a:pt x="471" y="4073"/>
                  </a:lnTo>
                  <a:lnTo>
                    <a:pt x="474" y="4074"/>
                  </a:lnTo>
                  <a:lnTo>
                    <a:pt x="479" y="4075"/>
                  </a:lnTo>
                  <a:lnTo>
                    <a:pt x="488" y="4068"/>
                  </a:lnTo>
                  <a:lnTo>
                    <a:pt x="495" y="4059"/>
                  </a:lnTo>
                  <a:lnTo>
                    <a:pt x="497" y="4049"/>
                  </a:lnTo>
                  <a:lnTo>
                    <a:pt x="489" y="4036"/>
                  </a:lnTo>
                  <a:lnTo>
                    <a:pt x="480" y="4031"/>
                  </a:lnTo>
                  <a:lnTo>
                    <a:pt x="470" y="4026"/>
                  </a:lnTo>
                  <a:lnTo>
                    <a:pt x="459" y="4019"/>
                  </a:lnTo>
                  <a:lnTo>
                    <a:pt x="451" y="4008"/>
                  </a:lnTo>
                  <a:lnTo>
                    <a:pt x="453" y="4001"/>
                  </a:lnTo>
                  <a:lnTo>
                    <a:pt x="457" y="3995"/>
                  </a:lnTo>
                  <a:lnTo>
                    <a:pt x="463" y="3991"/>
                  </a:lnTo>
                  <a:lnTo>
                    <a:pt x="470" y="3989"/>
                  </a:lnTo>
                  <a:lnTo>
                    <a:pt x="478" y="4000"/>
                  </a:lnTo>
                  <a:lnTo>
                    <a:pt x="489" y="4007"/>
                  </a:lnTo>
                  <a:lnTo>
                    <a:pt x="499" y="4012"/>
                  </a:lnTo>
                  <a:lnTo>
                    <a:pt x="508" y="4017"/>
                  </a:lnTo>
                  <a:lnTo>
                    <a:pt x="514" y="4011"/>
                  </a:lnTo>
                  <a:lnTo>
                    <a:pt x="516" y="4003"/>
                  </a:lnTo>
                  <a:lnTo>
                    <a:pt x="517" y="3996"/>
                  </a:lnTo>
                  <a:lnTo>
                    <a:pt x="517" y="3989"/>
                  </a:lnTo>
                  <a:lnTo>
                    <a:pt x="495" y="3974"/>
                  </a:lnTo>
                  <a:lnTo>
                    <a:pt x="474" y="3958"/>
                  </a:lnTo>
                  <a:lnTo>
                    <a:pt x="457" y="3938"/>
                  </a:lnTo>
                  <a:lnTo>
                    <a:pt x="451" y="3912"/>
                  </a:lnTo>
                  <a:lnTo>
                    <a:pt x="469" y="3905"/>
                  </a:lnTo>
                  <a:lnTo>
                    <a:pt x="484" y="3916"/>
                  </a:lnTo>
                  <a:lnTo>
                    <a:pt x="495" y="3932"/>
                  </a:lnTo>
                  <a:lnTo>
                    <a:pt x="508" y="3941"/>
                  </a:lnTo>
                  <a:lnTo>
                    <a:pt x="515" y="3934"/>
                  </a:lnTo>
                  <a:lnTo>
                    <a:pt x="521" y="3926"/>
                  </a:lnTo>
                  <a:lnTo>
                    <a:pt x="522" y="3920"/>
                  </a:lnTo>
                  <a:lnTo>
                    <a:pt x="517" y="3912"/>
                  </a:lnTo>
                  <a:lnTo>
                    <a:pt x="500" y="3897"/>
                  </a:lnTo>
                  <a:lnTo>
                    <a:pt x="484" y="3877"/>
                  </a:lnTo>
                  <a:lnTo>
                    <a:pt x="471" y="3857"/>
                  </a:lnTo>
                  <a:lnTo>
                    <a:pt x="470" y="3836"/>
                  </a:lnTo>
                  <a:lnTo>
                    <a:pt x="472" y="3829"/>
                  </a:lnTo>
                  <a:lnTo>
                    <a:pt x="475" y="3824"/>
                  </a:lnTo>
                  <a:lnTo>
                    <a:pt x="478" y="3822"/>
                  </a:lnTo>
                  <a:lnTo>
                    <a:pt x="479" y="3826"/>
                  </a:lnTo>
                  <a:lnTo>
                    <a:pt x="505" y="3847"/>
                  </a:lnTo>
                  <a:lnTo>
                    <a:pt x="517" y="3873"/>
                  </a:lnTo>
                  <a:lnTo>
                    <a:pt x="531" y="3898"/>
                  </a:lnTo>
                  <a:lnTo>
                    <a:pt x="557" y="3912"/>
                  </a:lnTo>
                  <a:lnTo>
                    <a:pt x="562" y="3909"/>
                  </a:lnTo>
                  <a:lnTo>
                    <a:pt x="563" y="3903"/>
                  </a:lnTo>
                  <a:lnTo>
                    <a:pt x="562" y="3897"/>
                  </a:lnTo>
                  <a:lnTo>
                    <a:pt x="557" y="3893"/>
                  </a:lnTo>
                  <a:lnTo>
                    <a:pt x="531" y="3855"/>
                  </a:lnTo>
                  <a:lnTo>
                    <a:pt x="512" y="3815"/>
                  </a:lnTo>
                  <a:lnTo>
                    <a:pt x="498" y="3774"/>
                  </a:lnTo>
                  <a:lnTo>
                    <a:pt x="489" y="3730"/>
                  </a:lnTo>
                  <a:lnTo>
                    <a:pt x="496" y="3721"/>
                  </a:lnTo>
                  <a:lnTo>
                    <a:pt x="504" y="3720"/>
                  </a:lnTo>
                  <a:lnTo>
                    <a:pt x="511" y="3724"/>
                  </a:lnTo>
                  <a:lnTo>
                    <a:pt x="517" y="3730"/>
                  </a:lnTo>
                  <a:lnTo>
                    <a:pt x="566" y="3846"/>
                  </a:lnTo>
                  <a:lnTo>
                    <a:pt x="569" y="3851"/>
                  </a:lnTo>
                  <a:lnTo>
                    <a:pt x="577" y="3855"/>
                  </a:lnTo>
                  <a:lnTo>
                    <a:pt x="586" y="3858"/>
                  </a:lnTo>
                  <a:lnTo>
                    <a:pt x="595" y="3865"/>
                  </a:lnTo>
                  <a:lnTo>
                    <a:pt x="604" y="3855"/>
                  </a:lnTo>
                  <a:lnTo>
                    <a:pt x="576" y="3812"/>
                  </a:lnTo>
                  <a:lnTo>
                    <a:pt x="552" y="3766"/>
                  </a:lnTo>
                  <a:lnTo>
                    <a:pt x="538" y="3718"/>
                  </a:lnTo>
                  <a:lnTo>
                    <a:pt x="537" y="3664"/>
                  </a:lnTo>
                  <a:lnTo>
                    <a:pt x="544" y="3661"/>
                  </a:lnTo>
                  <a:lnTo>
                    <a:pt x="551" y="3656"/>
                  </a:lnTo>
                  <a:lnTo>
                    <a:pt x="559" y="3655"/>
                  </a:lnTo>
                  <a:lnTo>
                    <a:pt x="566" y="3664"/>
                  </a:lnTo>
                  <a:lnTo>
                    <a:pt x="566" y="3678"/>
                  </a:lnTo>
                  <a:lnTo>
                    <a:pt x="567" y="3692"/>
                  </a:lnTo>
                  <a:lnTo>
                    <a:pt x="569" y="3706"/>
                  </a:lnTo>
                  <a:lnTo>
                    <a:pt x="576" y="3721"/>
                  </a:lnTo>
                  <a:lnTo>
                    <a:pt x="595" y="3771"/>
                  </a:lnTo>
                  <a:lnTo>
                    <a:pt x="615" y="3815"/>
                  </a:lnTo>
                  <a:lnTo>
                    <a:pt x="645" y="3851"/>
                  </a:lnTo>
                  <a:lnTo>
                    <a:pt x="690" y="3874"/>
                  </a:lnTo>
                  <a:lnTo>
                    <a:pt x="710" y="3880"/>
                  </a:lnTo>
                  <a:lnTo>
                    <a:pt x="727" y="3881"/>
                  </a:lnTo>
                  <a:lnTo>
                    <a:pt x="743" y="3880"/>
                  </a:lnTo>
                  <a:lnTo>
                    <a:pt x="758" y="3874"/>
                  </a:lnTo>
                  <a:lnTo>
                    <a:pt x="799" y="3840"/>
                  </a:lnTo>
                  <a:lnTo>
                    <a:pt x="828" y="3800"/>
                  </a:lnTo>
                  <a:lnTo>
                    <a:pt x="848" y="3756"/>
                  </a:lnTo>
                  <a:lnTo>
                    <a:pt x="863" y="3711"/>
                  </a:lnTo>
                  <a:lnTo>
                    <a:pt x="884" y="3709"/>
                  </a:lnTo>
                  <a:lnTo>
                    <a:pt x="906" y="3712"/>
                  </a:lnTo>
                  <a:lnTo>
                    <a:pt x="927" y="3718"/>
                  </a:lnTo>
                  <a:lnTo>
                    <a:pt x="948" y="3721"/>
                  </a:lnTo>
                  <a:lnTo>
                    <a:pt x="956" y="3729"/>
                  </a:lnTo>
                  <a:lnTo>
                    <a:pt x="964" y="3739"/>
                  </a:lnTo>
                  <a:lnTo>
                    <a:pt x="975" y="3746"/>
                  </a:lnTo>
                  <a:lnTo>
                    <a:pt x="988" y="3749"/>
                  </a:lnTo>
                  <a:lnTo>
                    <a:pt x="992" y="3745"/>
                  </a:lnTo>
                  <a:lnTo>
                    <a:pt x="997" y="3740"/>
                  </a:lnTo>
                  <a:lnTo>
                    <a:pt x="996" y="3683"/>
                  </a:lnTo>
                  <a:lnTo>
                    <a:pt x="1004" y="3626"/>
                  </a:lnTo>
                  <a:lnTo>
                    <a:pt x="1016" y="3568"/>
                  </a:lnTo>
                  <a:lnTo>
                    <a:pt x="1026" y="3510"/>
                  </a:lnTo>
                  <a:lnTo>
                    <a:pt x="1040" y="3483"/>
                  </a:lnTo>
                  <a:lnTo>
                    <a:pt x="1053" y="3458"/>
                  </a:lnTo>
                  <a:lnTo>
                    <a:pt x="1065" y="3432"/>
                  </a:lnTo>
                  <a:lnTo>
                    <a:pt x="1073" y="3406"/>
                  </a:lnTo>
                  <a:lnTo>
                    <a:pt x="1095" y="3415"/>
                  </a:lnTo>
                  <a:lnTo>
                    <a:pt x="1117" y="3419"/>
                  </a:lnTo>
                  <a:lnTo>
                    <a:pt x="1138" y="3424"/>
                  </a:lnTo>
                  <a:lnTo>
                    <a:pt x="1159" y="3434"/>
                  </a:lnTo>
                  <a:lnTo>
                    <a:pt x="1117" y="3555"/>
                  </a:lnTo>
                  <a:lnTo>
                    <a:pt x="1080" y="3675"/>
                  </a:lnTo>
                  <a:lnTo>
                    <a:pt x="1050" y="3800"/>
                  </a:lnTo>
                  <a:lnTo>
                    <a:pt x="1035" y="3931"/>
                  </a:lnTo>
                  <a:lnTo>
                    <a:pt x="1014" y="3946"/>
                  </a:lnTo>
                  <a:lnTo>
                    <a:pt x="993" y="3961"/>
                  </a:lnTo>
                  <a:lnTo>
                    <a:pt x="975" y="3978"/>
                  </a:lnTo>
                  <a:lnTo>
                    <a:pt x="959" y="3998"/>
                  </a:lnTo>
                  <a:lnTo>
                    <a:pt x="957" y="4018"/>
                  </a:lnTo>
                  <a:lnTo>
                    <a:pt x="953" y="4035"/>
                  </a:lnTo>
                  <a:lnTo>
                    <a:pt x="946" y="4051"/>
                  </a:lnTo>
                  <a:lnTo>
                    <a:pt x="939" y="4066"/>
                  </a:lnTo>
                  <a:lnTo>
                    <a:pt x="900" y="4077"/>
                  </a:lnTo>
                  <a:lnTo>
                    <a:pt x="866" y="4097"/>
                  </a:lnTo>
                  <a:lnTo>
                    <a:pt x="838" y="4123"/>
                  </a:lnTo>
                  <a:lnTo>
                    <a:pt x="815" y="4151"/>
                  </a:lnTo>
                  <a:lnTo>
                    <a:pt x="799" y="4152"/>
                  </a:lnTo>
                  <a:lnTo>
                    <a:pt x="781" y="4155"/>
                  </a:lnTo>
                  <a:lnTo>
                    <a:pt x="763" y="4156"/>
                  </a:lnTo>
                  <a:lnTo>
                    <a:pt x="747" y="4151"/>
                  </a:lnTo>
                  <a:lnTo>
                    <a:pt x="733" y="4131"/>
                  </a:lnTo>
                  <a:lnTo>
                    <a:pt x="722" y="4113"/>
                  </a:lnTo>
                  <a:lnTo>
                    <a:pt x="712" y="4095"/>
                  </a:lnTo>
                  <a:lnTo>
                    <a:pt x="709" y="4075"/>
                  </a:lnTo>
                  <a:lnTo>
                    <a:pt x="700" y="4056"/>
                  </a:lnTo>
                  <a:lnTo>
                    <a:pt x="686" y="4044"/>
                  </a:lnTo>
                  <a:lnTo>
                    <a:pt x="672" y="4034"/>
                  </a:lnTo>
                  <a:lnTo>
                    <a:pt x="661" y="4027"/>
                  </a:lnTo>
                  <a:lnTo>
                    <a:pt x="633" y="4023"/>
                  </a:lnTo>
                  <a:lnTo>
                    <a:pt x="606" y="4027"/>
                  </a:lnTo>
                  <a:lnTo>
                    <a:pt x="583" y="4038"/>
                  </a:lnTo>
                  <a:lnTo>
                    <a:pt x="566" y="4056"/>
                  </a:lnTo>
                  <a:lnTo>
                    <a:pt x="512" y="4164"/>
                  </a:lnTo>
                  <a:lnTo>
                    <a:pt x="493" y="4291"/>
                  </a:lnTo>
                  <a:lnTo>
                    <a:pt x="508" y="4420"/>
                  </a:lnTo>
                  <a:lnTo>
                    <a:pt x="557" y="4534"/>
                  </a:lnTo>
                  <a:lnTo>
                    <a:pt x="577" y="4551"/>
                  </a:lnTo>
                  <a:lnTo>
                    <a:pt x="596" y="4568"/>
                  </a:lnTo>
                  <a:lnTo>
                    <a:pt x="617" y="4581"/>
                  </a:lnTo>
                  <a:lnTo>
                    <a:pt x="642" y="4582"/>
                  </a:lnTo>
                  <a:lnTo>
                    <a:pt x="666" y="4582"/>
                  </a:lnTo>
                  <a:lnTo>
                    <a:pt x="690" y="4580"/>
                  </a:lnTo>
                  <a:lnTo>
                    <a:pt x="715" y="4573"/>
                  </a:lnTo>
                  <a:lnTo>
                    <a:pt x="738" y="4563"/>
                  </a:lnTo>
                  <a:lnTo>
                    <a:pt x="748" y="4531"/>
                  </a:lnTo>
                  <a:lnTo>
                    <a:pt x="758" y="4501"/>
                  </a:lnTo>
                  <a:lnTo>
                    <a:pt x="774" y="4476"/>
                  </a:lnTo>
                  <a:lnTo>
                    <a:pt x="805" y="4467"/>
                  </a:lnTo>
                  <a:lnTo>
                    <a:pt x="807" y="4460"/>
                  </a:lnTo>
                  <a:lnTo>
                    <a:pt x="811" y="4454"/>
                  </a:lnTo>
                  <a:lnTo>
                    <a:pt x="817" y="4450"/>
                  </a:lnTo>
                  <a:lnTo>
                    <a:pt x="825" y="4448"/>
                  </a:lnTo>
                  <a:lnTo>
                    <a:pt x="855" y="4483"/>
                  </a:lnTo>
                  <a:lnTo>
                    <a:pt x="888" y="4512"/>
                  </a:lnTo>
                  <a:lnTo>
                    <a:pt x="923" y="4540"/>
                  </a:lnTo>
                  <a:lnTo>
                    <a:pt x="959" y="4563"/>
                  </a:lnTo>
                  <a:lnTo>
                    <a:pt x="972" y="4602"/>
                  </a:lnTo>
                  <a:lnTo>
                    <a:pt x="989" y="4644"/>
                  </a:lnTo>
                  <a:lnTo>
                    <a:pt x="1014" y="4678"/>
                  </a:lnTo>
                  <a:lnTo>
                    <a:pt x="1054" y="4696"/>
                  </a:lnTo>
                  <a:lnTo>
                    <a:pt x="1064" y="4706"/>
                  </a:lnTo>
                  <a:lnTo>
                    <a:pt x="1066" y="4717"/>
                  </a:lnTo>
                  <a:lnTo>
                    <a:pt x="1065" y="4730"/>
                  </a:lnTo>
                  <a:lnTo>
                    <a:pt x="1064" y="4745"/>
                  </a:lnTo>
                  <a:lnTo>
                    <a:pt x="1049" y="4777"/>
                  </a:lnTo>
                  <a:lnTo>
                    <a:pt x="1044" y="4812"/>
                  </a:lnTo>
                  <a:lnTo>
                    <a:pt x="1044" y="4846"/>
                  </a:lnTo>
                  <a:lnTo>
                    <a:pt x="1045" y="4878"/>
                  </a:lnTo>
                  <a:lnTo>
                    <a:pt x="1044" y="4900"/>
                  </a:lnTo>
                  <a:lnTo>
                    <a:pt x="1040" y="4923"/>
                  </a:lnTo>
                  <a:lnTo>
                    <a:pt x="1036" y="4947"/>
                  </a:lnTo>
                  <a:lnTo>
                    <a:pt x="1035" y="4974"/>
                  </a:lnTo>
                  <a:lnTo>
                    <a:pt x="978" y="4974"/>
                  </a:lnTo>
                  <a:lnTo>
                    <a:pt x="920" y="4965"/>
                  </a:lnTo>
                  <a:lnTo>
                    <a:pt x="909" y="4929"/>
                  </a:lnTo>
                  <a:lnTo>
                    <a:pt x="901" y="4893"/>
                  </a:lnTo>
                  <a:lnTo>
                    <a:pt x="893" y="4857"/>
                  </a:lnTo>
                  <a:lnTo>
                    <a:pt x="882" y="4821"/>
                  </a:lnTo>
                  <a:lnTo>
                    <a:pt x="874" y="4813"/>
                  </a:lnTo>
                  <a:lnTo>
                    <a:pt x="866" y="4803"/>
                  </a:lnTo>
                  <a:lnTo>
                    <a:pt x="856" y="4796"/>
                  </a:lnTo>
                  <a:lnTo>
                    <a:pt x="844" y="4792"/>
                  </a:lnTo>
                  <a:lnTo>
                    <a:pt x="807" y="4794"/>
                  </a:lnTo>
                  <a:lnTo>
                    <a:pt x="771" y="4798"/>
                  </a:lnTo>
                  <a:lnTo>
                    <a:pt x="740" y="4813"/>
                  </a:lnTo>
                  <a:lnTo>
                    <a:pt x="719" y="4840"/>
                  </a:lnTo>
                  <a:lnTo>
                    <a:pt x="711" y="4879"/>
                  </a:lnTo>
                  <a:lnTo>
                    <a:pt x="710" y="4923"/>
                  </a:lnTo>
                  <a:lnTo>
                    <a:pt x="712" y="4968"/>
                  </a:lnTo>
                  <a:lnTo>
                    <a:pt x="709" y="5012"/>
                  </a:lnTo>
                  <a:lnTo>
                    <a:pt x="693" y="5098"/>
                  </a:lnTo>
                  <a:lnTo>
                    <a:pt x="670" y="5181"/>
                  </a:lnTo>
                  <a:lnTo>
                    <a:pt x="638" y="5259"/>
                  </a:lnTo>
                  <a:lnTo>
                    <a:pt x="595" y="5328"/>
                  </a:lnTo>
                  <a:lnTo>
                    <a:pt x="586" y="5331"/>
                  </a:lnTo>
                  <a:lnTo>
                    <a:pt x="577" y="5335"/>
                  </a:lnTo>
                  <a:lnTo>
                    <a:pt x="569" y="5336"/>
                  </a:lnTo>
                  <a:lnTo>
                    <a:pt x="566" y="5328"/>
                  </a:lnTo>
                  <a:lnTo>
                    <a:pt x="560" y="5307"/>
                  </a:lnTo>
                  <a:lnTo>
                    <a:pt x="558" y="5283"/>
                  </a:lnTo>
                  <a:lnTo>
                    <a:pt x="557" y="5259"/>
                  </a:lnTo>
                  <a:lnTo>
                    <a:pt x="557" y="5233"/>
                  </a:lnTo>
                  <a:lnTo>
                    <a:pt x="546" y="5113"/>
                  </a:lnTo>
                  <a:lnTo>
                    <a:pt x="529" y="4998"/>
                  </a:lnTo>
                  <a:lnTo>
                    <a:pt x="498" y="4891"/>
                  </a:lnTo>
                  <a:lnTo>
                    <a:pt x="451" y="4792"/>
                  </a:lnTo>
                  <a:lnTo>
                    <a:pt x="418" y="4744"/>
                  </a:lnTo>
                  <a:lnTo>
                    <a:pt x="383" y="4695"/>
                  </a:lnTo>
                  <a:lnTo>
                    <a:pt x="352" y="4645"/>
                  </a:lnTo>
                  <a:lnTo>
                    <a:pt x="336" y="4591"/>
                  </a:lnTo>
                  <a:lnTo>
                    <a:pt x="349" y="4564"/>
                  </a:lnTo>
                  <a:lnTo>
                    <a:pt x="361" y="4540"/>
                  </a:lnTo>
                  <a:lnTo>
                    <a:pt x="374" y="4517"/>
                  </a:lnTo>
                  <a:lnTo>
                    <a:pt x="394" y="4495"/>
                  </a:lnTo>
                  <a:lnTo>
                    <a:pt x="391" y="4474"/>
                  </a:lnTo>
                  <a:lnTo>
                    <a:pt x="389" y="4453"/>
                  </a:lnTo>
                  <a:lnTo>
                    <a:pt x="389" y="4431"/>
                  </a:lnTo>
                  <a:lnTo>
                    <a:pt x="394" y="4410"/>
                  </a:lnTo>
                  <a:lnTo>
                    <a:pt x="354" y="4395"/>
                  </a:lnTo>
                  <a:lnTo>
                    <a:pt x="313" y="4393"/>
                  </a:lnTo>
                  <a:lnTo>
                    <a:pt x="274" y="4401"/>
                  </a:lnTo>
                  <a:lnTo>
                    <a:pt x="240" y="4419"/>
                  </a:lnTo>
                  <a:lnTo>
                    <a:pt x="234" y="4460"/>
                  </a:lnTo>
                  <a:lnTo>
                    <a:pt x="228" y="4499"/>
                  </a:lnTo>
                  <a:lnTo>
                    <a:pt x="219" y="4536"/>
                  </a:lnTo>
                  <a:lnTo>
                    <a:pt x="202" y="4572"/>
                  </a:lnTo>
                  <a:lnTo>
                    <a:pt x="164" y="4591"/>
                  </a:lnTo>
                  <a:lnTo>
                    <a:pt x="129" y="4572"/>
                  </a:lnTo>
                  <a:lnTo>
                    <a:pt x="108" y="4545"/>
                  </a:lnTo>
                  <a:lnTo>
                    <a:pt x="95" y="4512"/>
                  </a:lnTo>
                  <a:lnTo>
                    <a:pt x="86" y="4476"/>
                  </a:lnTo>
                  <a:lnTo>
                    <a:pt x="82" y="4455"/>
                  </a:lnTo>
                  <a:lnTo>
                    <a:pt x="82" y="4435"/>
                  </a:lnTo>
                  <a:lnTo>
                    <a:pt x="81" y="4416"/>
                  </a:lnTo>
                  <a:lnTo>
                    <a:pt x="77" y="4400"/>
                  </a:lnTo>
                  <a:lnTo>
                    <a:pt x="29" y="4362"/>
                  </a:lnTo>
                  <a:lnTo>
                    <a:pt x="23" y="4341"/>
                  </a:lnTo>
                  <a:lnTo>
                    <a:pt x="18" y="4319"/>
                  </a:lnTo>
                  <a:lnTo>
                    <a:pt x="15" y="4297"/>
                  </a:lnTo>
                  <a:lnTo>
                    <a:pt x="20" y="4276"/>
                  </a:lnTo>
                  <a:lnTo>
                    <a:pt x="47" y="4259"/>
                  </a:lnTo>
                  <a:lnTo>
                    <a:pt x="72" y="4238"/>
                  </a:lnTo>
                  <a:lnTo>
                    <a:pt x="85" y="4213"/>
                  </a:lnTo>
                  <a:lnTo>
                    <a:pt x="86" y="4180"/>
                  </a:lnTo>
                  <a:lnTo>
                    <a:pt x="86" y="4130"/>
                  </a:lnTo>
                  <a:lnTo>
                    <a:pt x="90" y="4084"/>
                  </a:lnTo>
                  <a:lnTo>
                    <a:pt x="103" y="4041"/>
                  </a:lnTo>
                  <a:lnTo>
                    <a:pt x="135" y="4008"/>
                  </a:lnTo>
                  <a:lnTo>
                    <a:pt x="168" y="4029"/>
                  </a:lnTo>
                  <a:lnTo>
                    <a:pt x="186" y="4058"/>
                  </a:lnTo>
                  <a:lnTo>
                    <a:pt x="196" y="4091"/>
                  </a:lnTo>
                  <a:lnTo>
                    <a:pt x="202" y="4123"/>
                  </a:lnTo>
                  <a:lnTo>
                    <a:pt x="206" y="4152"/>
                  </a:lnTo>
                  <a:lnTo>
                    <a:pt x="209" y="4183"/>
                  </a:lnTo>
                  <a:lnTo>
                    <a:pt x="216" y="4213"/>
                  </a:lnTo>
                  <a:lnTo>
                    <a:pt x="230" y="4237"/>
                  </a:lnTo>
                  <a:lnTo>
                    <a:pt x="274" y="4245"/>
                  </a:lnTo>
                  <a:lnTo>
                    <a:pt x="316" y="4250"/>
                  </a:lnTo>
                  <a:lnTo>
                    <a:pt x="360" y="4251"/>
                  </a:lnTo>
                  <a:lnTo>
                    <a:pt x="403" y="4247"/>
                  </a:lnTo>
                  <a:lnTo>
                    <a:pt x="417" y="4224"/>
                  </a:lnTo>
                  <a:lnTo>
                    <a:pt x="419" y="4199"/>
                  </a:lnTo>
                  <a:lnTo>
                    <a:pt x="415" y="4175"/>
                  </a:lnTo>
                  <a:lnTo>
                    <a:pt x="413" y="4151"/>
                  </a:lnTo>
                  <a:lnTo>
                    <a:pt x="407" y="4144"/>
                  </a:lnTo>
                  <a:lnTo>
                    <a:pt x="404" y="4137"/>
                  </a:lnTo>
                  <a:lnTo>
                    <a:pt x="403" y="4130"/>
                  </a:lnTo>
                  <a:lnTo>
                    <a:pt x="403" y="4123"/>
                  </a:lnTo>
                  <a:lnTo>
                    <a:pt x="403" y="4114"/>
                  </a:lnTo>
                  <a:lnTo>
                    <a:pt x="403" y="4113"/>
                  </a:lnTo>
                  <a:lnTo>
                    <a:pt x="395" y="4108"/>
                  </a:lnTo>
                  <a:lnTo>
                    <a:pt x="384" y="4106"/>
                  </a:lnTo>
                  <a:lnTo>
                    <a:pt x="373" y="4108"/>
                  </a:lnTo>
                  <a:lnTo>
                    <a:pt x="365" y="4113"/>
                  </a:lnTo>
                  <a:lnTo>
                    <a:pt x="316" y="4104"/>
                  </a:lnTo>
                  <a:lnTo>
                    <a:pt x="301" y="4082"/>
                  </a:lnTo>
                  <a:lnTo>
                    <a:pt x="284" y="4059"/>
                  </a:lnTo>
                  <a:lnTo>
                    <a:pt x="270" y="4035"/>
                  </a:lnTo>
                  <a:lnTo>
                    <a:pt x="259" y="4008"/>
                  </a:lnTo>
                  <a:lnTo>
                    <a:pt x="281" y="3876"/>
                  </a:lnTo>
                  <a:lnTo>
                    <a:pt x="316" y="3752"/>
                  </a:lnTo>
                  <a:lnTo>
                    <a:pt x="359" y="3631"/>
                  </a:lnTo>
                  <a:lnTo>
                    <a:pt x="403" y="3510"/>
                  </a:lnTo>
                  <a:lnTo>
                    <a:pt x="437" y="3453"/>
                  </a:lnTo>
                  <a:lnTo>
                    <a:pt x="479" y="3400"/>
                  </a:lnTo>
                  <a:lnTo>
                    <a:pt x="529" y="3355"/>
                  </a:lnTo>
                  <a:lnTo>
                    <a:pt x="585" y="3319"/>
                  </a:lnTo>
                  <a:lnTo>
                    <a:pt x="607" y="3321"/>
                  </a:lnTo>
                  <a:lnTo>
                    <a:pt x="631" y="3327"/>
                  </a:lnTo>
                  <a:lnTo>
                    <a:pt x="650" y="3339"/>
                  </a:lnTo>
                  <a:lnTo>
                    <a:pt x="661" y="3357"/>
                  </a:lnTo>
                  <a:close/>
                  <a:moveTo>
                    <a:pt x="508" y="4582"/>
                  </a:moveTo>
                  <a:lnTo>
                    <a:pt x="503" y="4583"/>
                  </a:lnTo>
                  <a:lnTo>
                    <a:pt x="498" y="4588"/>
                  </a:lnTo>
                  <a:lnTo>
                    <a:pt x="495" y="4594"/>
                  </a:lnTo>
                  <a:lnTo>
                    <a:pt x="489" y="4601"/>
                  </a:lnTo>
                  <a:lnTo>
                    <a:pt x="510" y="4620"/>
                  </a:lnTo>
                  <a:lnTo>
                    <a:pt x="539" y="4627"/>
                  </a:lnTo>
                  <a:lnTo>
                    <a:pt x="568" y="4631"/>
                  </a:lnTo>
                  <a:lnTo>
                    <a:pt x="595" y="4639"/>
                  </a:lnTo>
                  <a:lnTo>
                    <a:pt x="595" y="4649"/>
                  </a:lnTo>
                  <a:lnTo>
                    <a:pt x="527" y="4649"/>
                  </a:lnTo>
                  <a:lnTo>
                    <a:pt x="524" y="4656"/>
                  </a:lnTo>
                  <a:lnTo>
                    <a:pt x="525" y="4663"/>
                  </a:lnTo>
                  <a:lnTo>
                    <a:pt x="530" y="4671"/>
                  </a:lnTo>
                  <a:lnTo>
                    <a:pt x="537" y="4677"/>
                  </a:lnTo>
                  <a:lnTo>
                    <a:pt x="559" y="4682"/>
                  </a:lnTo>
                  <a:lnTo>
                    <a:pt x="580" y="4677"/>
                  </a:lnTo>
                  <a:lnTo>
                    <a:pt x="602" y="4672"/>
                  </a:lnTo>
                  <a:lnTo>
                    <a:pt x="623" y="4677"/>
                  </a:lnTo>
                  <a:lnTo>
                    <a:pt x="623" y="4687"/>
                  </a:lnTo>
                  <a:lnTo>
                    <a:pt x="609" y="4697"/>
                  </a:lnTo>
                  <a:lnTo>
                    <a:pt x="595" y="4701"/>
                  </a:lnTo>
                  <a:lnTo>
                    <a:pt x="580" y="4706"/>
                  </a:lnTo>
                  <a:lnTo>
                    <a:pt x="566" y="4715"/>
                  </a:lnTo>
                  <a:lnTo>
                    <a:pt x="567" y="4723"/>
                  </a:lnTo>
                  <a:lnTo>
                    <a:pt x="571" y="4729"/>
                  </a:lnTo>
                  <a:lnTo>
                    <a:pt x="578" y="4733"/>
                  </a:lnTo>
                  <a:lnTo>
                    <a:pt x="585" y="4735"/>
                  </a:lnTo>
                  <a:lnTo>
                    <a:pt x="606" y="4732"/>
                  </a:lnTo>
                  <a:lnTo>
                    <a:pt x="627" y="4726"/>
                  </a:lnTo>
                  <a:lnTo>
                    <a:pt x="646" y="4718"/>
                  </a:lnTo>
                  <a:lnTo>
                    <a:pt x="661" y="4715"/>
                  </a:lnTo>
                  <a:lnTo>
                    <a:pt x="667" y="4717"/>
                  </a:lnTo>
                  <a:lnTo>
                    <a:pt x="670" y="4721"/>
                  </a:lnTo>
                  <a:lnTo>
                    <a:pt x="671" y="4724"/>
                  </a:lnTo>
                  <a:lnTo>
                    <a:pt x="671" y="4726"/>
                  </a:lnTo>
                  <a:lnTo>
                    <a:pt x="647" y="4741"/>
                  </a:lnTo>
                  <a:lnTo>
                    <a:pt x="623" y="4758"/>
                  </a:lnTo>
                  <a:lnTo>
                    <a:pt x="606" y="4781"/>
                  </a:lnTo>
                  <a:lnTo>
                    <a:pt x="604" y="4812"/>
                  </a:lnTo>
                  <a:lnTo>
                    <a:pt x="614" y="4821"/>
                  </a:lnTo>
                  <a:lnTo>
                    <a:pt x="628" y="4806"/>
                  </a:lnTo>
                  <a:lnTo>
                    <a:pt x="641" y="4792"/>
                  </a:lnTo>
                  <a:lnTo>
                    <a:pt x="653" y="4778"/>
                  </a:lnTo>
                  <a:lnTo>
                    <a:pt x="661" y="4764"/>
                  </a:lnTo>
                  <a:lnTo>
                    <a:pt x="667" y="4760"/>
                  </a:lnTo>
                  <a:lnTo>
                    <a:pt x="671" y="4760"/>
                  </a:lnTo>
                  <a:lnTo>
                    <a:pt x="675" y="4762"/>
                  </a:lnTo>
                  <a:lnTo>
                    <a:pt x="681" y="4764"/>
                  </a:lnTo>
                  <a:lnTo>
                    <a:pt x="669" y="4789"/>
                  </a:lnTo>
                  <a:lnTo>
                    <a:pt x="653" y="4812"/>
                  </a:lnTo>
                  <a:lnTo>
                    <a:pt x="639" y="4834"/>
                  </a:lnTo>
                  <a:lnTo>
                    <a:pt x="633" y="4859"/>
                  </a:lnTo>
                  <a:lnTo>
                    <a:pt x="632" y="4872"/>
                  </a:lnTo>
                  <a:lnTo>
                    <a:pt x="630" y="4883"/>
                  </a:lnTo>
                  <a:lnTo>
                    <a:pt x="629" y="4894"/>
                  </a:lnTo>
                  <a:lnTo>
                    <a:pt x="633" y="4907"/>
                  </a:lnTo>
                  <a:lnTo>
                    <a:pt x="642" y="4907"/>
                  </a:lnTo>
                  <a:lnTo>
                    <a:pt x="652" y="4907"/>
                  </a:lnTo>
                  <a:lnTo>
                    <a:pt x="663" y="4892"/>
                  </a:lnTo>
                  <a:lnTo>
                    <a:pt x="668" y="4875"/>
                  </a:lnTo>
                  <a:lnTo>
                    <a:pt x="675" y="4860"/>
                  </a:lnTo>
                  <a:lnTo>
                    <a:pt x="690" y="4850"/>
                  </a:lnTo>
                  <a:lnTo>
                    <a:pt x="682" y="4890"/>
                  </a:lnTo>
                  <a:lnTo>
                    <a:pt x="664" y="4928"/>
                  </a:lnTo>
                  <a:lnTo>
                    <a:pt x="650" y="4967"/>
                  </a:lnTo>
                  <a:lnTo>
                    <a:pt x="652" y="5012"/>
                  </a:lnTo>
                  <a:lnTo>
                    <a:pt x="653" y="5022"/>
                  </a:lnTo>
                  <a:lnTo>
                    <a:pt x="654" y="5036"/>
                  </a:lnTo>
                  <a:lnTo>
                    <a:pt x="652" y="5050"/>
                  </a:lnTo>
                  <a:lnTo>
                    <a:pt x="642" y="5060"/>
                  </a:lnTo>
                  <a:lnTo>
                    <a:pt x="635" y="5060"/>
                  </a:lnTo>
                  <a:lnTo>
                    <a:pt x="628" y="5059"/>
                  </a:lnTo>
                  <a:lnTo>
                    <a:pt x="621" y="5056"/>
                  </a:lnTo>
                  <a:lnTo>
                    <a:pt x="614" y="5051"/>
                  </a:lnTo>
                  <a:lnTo>
                    <a:pt x="611" y="5027"/>
                  </a:lnTo>
                  <a:lnTo>
                    <a:pt x="614" y="5002"/>
                  </a:lnTo>
                  <a:lnTo>
                    <a:pt x="616" y="4974"/>
                  </a:lnTo>
                  <a:lnTo>
                    <a:pt x="614" y="4946"/>
                  </a:lnTo>
                  <a:lnTo>
                    <a:pt x="585" y="4843"/>
                  </a:lnTo>
                  <a:lnTo>
                    <a:pt x="542" y="4749"/>
                  </a:lnTo>
                  <a:lnTo>
                    <a:pt x="485" y="4662"/>
                  </a:lnTo>
                  <a:lnTo>
                    <a:pt x="413" y="4582"/>
                  </a:lnTo>
                  <a:lnTo>
                    <a:pt x="415" y="4558"/>
                  </a:lnTo>
                  <a:lnTo>
                    <a:pt x="431" y="4540"/>
                  </a:lnTo>
                  <a:lnTo>
                    <a:pt x="452" y="4524"/>
                  </a:lnTo>
                  <a:lnTo>
                    <a:pt x="470" y="4506"/>
                  </a:lnTo>
                  <a:lnTo>
                    <a:pt x="484" y="4522"/>
                  </a:lnTo>
                  <a:lnTo>
                    <a:pt x="496" y="4540"/>
                  </a:lnTo>
                  <a:lnTo>
                    <a:pt x="505" y="4561"/>
                  </a:lnTo>
                  <a:lnTo>
                    <a:pt x="508" y="4582"/>
                  </a:lnTo>
                  <a:close/>
                  <a:moveTo>
                    <a:pt x="920" y="8495"/>
                  </a:moveTo>
                  <a:lnTo>
                    <a:pt x="924" y="8530"/>
                  </a:lnTo>
                  <a:lnTo>
                    <a:pt x="919" y="8565"/>
                  </a:lnTo>
                  <a:lnTo>
                    <a:pt x="905" y="8597"/>
                  </a:lnTo>
                  <a:lnTo>
                    <a:pt x="882" y="8628"/>
                  </a:lnTo>
                  <a:lnTo>
                    <a:pt x="844" y="8647"/>
                  </a:lnTo>
                  <a:lnTo>
                    <a:pt x="833" y="8614"/>
                  </a:lnTo>
                  <a:lnTo>
                    <a:pt x="831" y="8575"/>
                  </a:lnTo>
                  <a:lnTo>
                    <a:pt x="837" y="8537"/>
                  </a:lnTo>
                  <a:lnTo>
                    <a:pt x="853" y="8504"/>
                  </a:lnTo>
                  <a:lnTo>
                    <a:pt x="882" y="8465"/>
                  </a:lnTo>
                  <a:lnTo>
                    <a:pt x="894" y="8473"/>
                  </a:lnTo>
                  <a:lnTo>
                    <a:pt x="905" y="8480"/>
                  </a:lnTo>
                  <a:lnTo>
                    <a:pt x="912" y="8487"/>
                  </a:lnTo>
                  <a:lnTo>
                    <a:pt x="920" y="8495"/>
                  </a:lnTo>
                  <a:close/>
                  <a:moveTo>
                    <a:pt x="690" y="8523"/>
                  </a:moveTo>
                  <a:lnTo>
                    <a:pt x="661" y="8580"/>
                  </a:lnTo>
                  <a:lnTo>
                    <a:pt x="653" y="8588"/>
                  </a:lnTo>
                  <a:lnTo>
                    <a:pt x="642" y="8594"/>
                  </a:lnTo>
                  <a:lnTo>
                    <a:pt x="632" y="8602"/>
                  </a:lnTo>
                  <a:lnTo>
                    <a:pt x="623" y="8609"/>
                  </a:lnTo>
                  <a:lnTo>
                    <a:pt x="613" y="8565"/>
                  </a:lnTo>
                  <a:lnTo>
                    <a:pt x="622" y="8519"/>
                  </a:lnTo>
                  <a:lnTo>
                    <a:pt x="643" y="8476"/>
                  </a:lnTo>
                  <a:lnTo>
                    <a:pt x="671" y="8437"/>
                  </a:lnTo>
                  <a:lnTo>
                    <a:pt x="678" y="8434"/>
                  </a:lnTo>
                  <a:lnTo>
                    <a:pt x="686" y="8429"/>
                  </a:lnTo>
                  <a:lnTo>
                    <a:pt x="692" y="8429"/>
                  </a:lnTo>
                  <a:lnTo>
                    <a:pt x="700" y="8437"/>
                  </a:lnTo>
                  <a:lnTo>
                    <a:pt x="708" y="8459"/>
                  </a:lnTo>
                  <a:lnTo>
                    <a:pt x="706" y="8480"/>
                  </a:lnTo>
                  <a:lnTo>
                    <a:pt x="699" y="8501"/>
                  </a:lnTo>
                  <a:lnTo>
                    <a:pt x="690" y="8523"/>
                  </a:lnTo>
                  <a:close/>
                  <a:moveTo>
                    <a:pt x="508" y="8408"/>
                  </a:moveTo>
                  <a:lnTo>
                    <a:pt x="490" y="8455"/>
                  </a:lnTo>
                  <a:lnTo>
                    <a:pt x="454" y="8493"/>
                  </a:lnTo>
                  <a:lnTo>
                    <a:pt x="409" y="8522"/>
                  </a:lnTo>
                  <a:lnTo>
                    <a:pt x="365" y="8542"/>
                  </a:lnTo>
                  <a:lnTo>
                    <a:pt x="368" y="8514"/>
                  </a:lnTo>
                  <a:lnTo>
                    <a:pt x="379" y="8486"/>
                  </a:lnTo>
                  <a:lnTo>
                    <a:pt x="397" y="8460"/>
                  </a:lnTo>
                  <a:lnTo>
                    <a:pt x="422" y="8437"/>
                  </a:lnTo>
                  <a:lnTo>
                    <a:pt x="443" y="8430"/>
                  </a:lnTo>
                  <a:lnTo>
                    <a:pt x="466" y="8423"/>
                  </a:lnTo>
                  <a:lnTo>
                    <a:pt x="487" y="8415"/>
                  </a:lnTo>
                  <a:lnTo>
                    <a:pt x="508" y="8408"/>
                  </a:lnTo>
                  <a:close/>
                  <a:moveTo>
                    <a:pt x="997" y="8427"/>
                  </a:moveTo>
                  <a:lnTo>
                    <a:pt x="1004" y="8437"/>
                  </a:lnTo>
                  <a:lnTo>
                    <a:pt x="1010" y="8449"/>
                  </a:lnTo>
                  <a:lnTo>
                    <a:pt x="1014" y="8465"/>
                  </a:lnTo>
                  <a:lnTo>
                    <a:pt x="1016" y="8484"/>
                  </a:lnTo>
                  <a:lnTo>
                    <a:pt x="988" y="8478"/>
                  </a:lnTo>
                  <a:lnTo>
                    <a:pt x="961" y="8469"/>
                  </a:lnTo>
                  <a:lnTo>
                    <a:pt x="938" y="8459"/>
                  </a:lnTo>
                  <a:lnTo>
                    <a:pt x="920" y="8446"/>
                  </a:lnTo>
                  <a:lnTo>
                    <a:pt x="923" y="8433"/>
                  </a:lnTo>
                  <a:lnTo>
                    <a:pt x="932" y="8424"/>
                  </a:lnTo>
                  <a:lnTo>
                    <a:pt x="940" y="8415"/>
                  </a:lnTo>
                  <a:lnTo>
                    <a:pt x="948" y="8408"/>
                  </a:lnTo>
                  <a:lnTo>
                    <a:pt x="963" y="8408"/>
                  </a:lnTo>
                  <a:lnTo>
                    <a:pt x="976" y="8410"/>
                  </a:lnTo>
                  <a:lnTo>
                    <a:pt x="988" y="8416"/>
                  </a:lnTo>
                  <a:lnTo>
                    <a:pt x="997" y="8427"/>
                  </a:lnTo>
                  <a:close/>
                  <a:moveTo>
                    <a:pt x="365" y="8389"/>
                  </a:moveTo>
                  <a:lnTo>
                    <a:pt x="332" y="8421"/>
                  </a:lnTo>
                  <a:lnTo>
                    <a:pt x="294" y="8445"/>
                  </a:lnTo>
                  <a:lnTo>
                    <a:pt x="251" y="8460"/>
                  </a:lnTo>
                  <a:lnTo>
                    <a:pt x="202" y="8465"/>
                  </a:lnTo>
                  <a:lnTo>
                    <a:pt x="154" y="8456"/>
                  </a:lnTo>
                  <a:lnTo>
                    <a:pt x="173" y="8421"/>
                  </a:lnTo>
                  <a:lnTo>
                    <a:pt x="202" y="8390"/>
                  </a:lnTo>
                  <a:lnTo>
                    <a:pt x="237" y="8369"/>
                  </a:lnTo>
                  <a:lnTo>
                    <a:pt x="278" y="8360"/>
                  </a:lnTo>
                  <a:lnTo>
                    <a:pt x="301" y="8360"/>
                  </a:lnTo>
                  <a:lnTo>
                    <a:pt x="325" y="8363"/>
                  </a:lnTo>
                  <a:lnTo>
                    <a:pt x="347" y="8369"/>
                  </a:lnTo>
                  <a:lnTo>
                    <a:pt x="365" y="8379"/>
                  </a:lnTo>
                  <a:lnTo>
                    <a:pt x="365" y="8389"/>
                  </a:lnTo>
                  <a:close/>
                  <a:moveTo>
                    <a:pt x="939" y="8341"/>
                  </a:moveTo>
                  <a:lnTo>
                    <a:pt x="933" y="8374"/>
                  </a:lnTo>
                  <a:lnTo>
                    <a:pt x="916" y="8401"/>
                  </a:lnTo>
                  <a:lnTo>
                    <a:pt x="891" y="8425"/>
                  </a:lnTo>
                  <a:lnTo>
                    <a:pt x="863" y="8446"/>
                  </a:lnTo>
                  <a:lnTo>
                    <a:pt x="796" y="8446"/>
                  </a:lnTo>
                  <a:lnTo>
                    <a:pt x="792" y="8430"/>
                  </a:lnTo>
                  <a:lnTo>
                    <a:pt x="793" y="8413"/>
                  </a:lnTo>
                  <a:lnTo>
                    <a:pt x="798" y="8395"/>
                  </a:lnTo>
                  <a:lnTo>
                    <a:pt x="805" y="8379"/>
                  </a:lnTo>
                  <a:lnTo>
                    <a:pt x="835" y="8360"/>
                  </a:lnTo>
                  <a:lnTo>
                    <a:pt x="869" y="8346"/>
                  </a:lnTo>
                  <a:lnTo>
                    <a:pt x="904" y="8339"/>
                  </a:lnTo>
                  <a:lnTo>
                    <a:pt x="939" y="8341"/>
                  </a:lnTo>
                  <a:close/>
                  <a:moveTo>
                    <a:pt x="796" y="8245"/>
                  </a:moveTo>
                  <a:lnTo>
                    <a:pt x="801" y="8268"/>
                  </a:lnTo>
                  <a:lnTo>
                    <a:pt x="801" y="8292"/>
                  </a:lnTo>
                  <a:lnTo>
                    <a:pt x="797" y="8314"/>
                  </a:lnTo>
                  <a:lnTo>
                    <a:pt x="786" y="8332"/>
                  </a:lnTo>
                  <a:lnTo>
                    <a:pt x="768" y="8354"/>
                  </a:lnTo>
                  <a:lnTo>
                    <a:pt x="744" y="8374"/>
                  </a:lnTo>
                  <a:lnTo>
                    <a:pt x="714" y="8388"/>
                  </a:lnTo>
                  <a:lnTo>
                    <a:pt x="681" y="8389"/>
                  </a:lnTo>
                  <a:lnTo>
                    <a:pt x="656" y="8387"/>
                  </a:lnTo>
                  <a:lnTo>
                    <a:pt x="632" y="8380"/>
                  </a:lnTo>
                  <a:lnTo>
                    <a:pt x="612" y="8369"/>
                  </a:lnTo>
                  <a:lnTo>
                    <a:pt x="604" y="8351"/>
                  </a:lnTo>
                  <a:lnTo>
                    <a:pt x="600" y="8317"/>
                  </a:lnTo>
                  <a:lnTo>
                    <a:pt x="603" y="8286"/>
                  </a:lnTo>
                  <a:lnTo>
                    <a:pt x="611" y="8259"/>
                  </a:lnTo>
                  <a:lnTo>
                    <a:pt x="623" y="8236"/>
                  </a:lnTo>
                  <a:lnTo>
                    <a:pt x="671" y="8197"/>
                  </a:lnTo>
                  <a:lnTo>
                    <a:pt x="707" y="8192"/>
                  </a:lnTo>
                  <a:lnTo>
                    <a:pt x="741" y="8200"/>
                  </a:lnTo>
                  <a:lnTo>
                    <a:pt x="771" y="8220"/>
                  </a:lnTo>
                  <a:lnTo>
                    <a:pt x="796" y="8245"/>
                  </a:lnTo>
                  <a:close/>
                  <a:moveTo>
                    <a:pt x="96" y="8255"/>
                  </a:moveTo>
                  <a:lnTo>
                    <a:pt x="84" y="8280"/>
                  </a:lnTo>
                  <a:lnTo>
                    <a:pt x="64" y="8299"/>
                  </a:lnTo>
                  <a:lnTo>
                    <a:pt x="39" y="8313"/>
                  </a:lnTo>
                  <a:lnTo>
                    <a:pt x="10" y="8322"/>
                  </a:lnTo>
                  <a:lnTo>
                    <a:pt x="1" y="8299"/>
                  </a:lnTo>
                  <a:lnTo>
                    <a:pt x="0" y="8275"/>
                  </a:lnTo>
                  <a:lnTo>
                    <a:pt x="4" y="8249"/>
                  </a:lnTo>
                  <a:lnTo>
                    <a:pt x="10" y="8226"/>
                  </a:lnTo>
                  <a:lnTo>
                    <a:pt x="25" y="8194"/>
                  </a:lnTo>
                  <a:lnTo>
                    <a:pt x="53" y="8168"/>
                  </a:lnTo>
                  <a:lnTo>
                    <a:pt x="84" y="8147"/>
                  </a:lnTo>
                  <a:lnTo>
                    <a:pt x="115" y="8131"/>
                  </a:lnTo>
                  <a:lnTo>
                    <a:pt x="126" y="8165"/>
                  </a:lnTo>
                  <a:lnTo>
                    <a:pt x="120" y="8196"/>
                  </a:lnTo>
                  <a:lnTo>
                    <a:pt x="108" y="8226"/>
                  </a:lnTo>
                  <a:lnTo>
                    <a:pt x="96" y="8255"/>
                  </a:lnTo>
                  <a:close/>
                  <a:moveTo>
                    <a:pt x="585" y="8131"/>
                  </a:moveTo>
                  <a:lnTo>
                    <a:pt x="560" y="8157"/>
                  </a:lnTo>
                  <a:lnTo>
                    <a:pt x="530" y="8177"/>
                  </a:lnTo>
                  <a:lnTo>
                    <a:pt x="496" y="8189"/>
                  </a:lnTo>
                  <a:lnTo>
                    <a:pt x="460" y="8188"/>
                  </a:lnTo>
                  <a:lnTo>
                    <a:pt x="466" y="8168"/>
                  </a:lnTo>
                  <a:lnTo>
                    <a:pt x="477" y="8152"/>
                  </a:lnTo>
                  <a:lnTo>
                    <a:pt x="493" y="8139"/>
                  </a:lnTo>
                  <a:lnTo>
                    <a:pt x="508" y="8131"/>
                  </a:lnTo>
                  <a:lnTo>
                    <a:pt x="524" y="8127"/>
                  </a:lnTo>
                  <a:lnTo>
                    <a:pt x="543" y="8127"/>
                  </a:lnTo>
                  <a:lnTo>
                    <a:pt x="563" y="8130"/>
                  </a:lnTo>
                  <a:lnTo>
                    <a:pt x="585" y="8131"/>
                  </a:lnTo>
                  <a:close/>
                  <a:moveTo>
                    <a:pt x="250" y="8150"/>
                  </a:moveTo>
                  <a:lnTo>
                    <a:pt x="250" y="8171"/>
                  </a:lnTo>
                  <a:lnTo>
                    <a:pt x="246" y="8193"/>
                  </a:lnTo>
                  <a:lnTo>
                    <a:pt x="238" y="8214"/>
                  </a:lnTo>
                  <a:lnTo>
                    <a:pt x="221" y="8236"/>
                  </a:lnTo>
                  <a:lnTo>
                    <a:pt x="204" y="8218"/>
                  </a:lnTo>
                  <a:lnTo>
                    <a:pt x="184" y="8202"/>
                  </a:lnTo>
                  <a:lnTo>
                    <a:pt x="166" y="8184"/>
                  </a:lnTo>
                  <a:lnTo>
                    <a:pt x="154" y="8159"/>
                  </a:lnTo>
                  <a:lnTo>
                    <a:pt x="152" y="8131"/>
                  </a:lnTo>
                  <a:lnTo>
                    <a:pt x="151" y="8103"/>
                  </a:lnTo>
                  <a:lnTo>
                    <a:pt x="154" y="8077"/>
                  </a:lnTo>
                  <a:lnTo>
                    <a:pt x="164" y="8055"/>
                  </a:lnTo>
                  <a:lnTo>
                    <a:pt x="191" y="8066"/>
                  </a:lnTo>
                  <a:lnTo>
                    <a:pt x="218" y="8087"/>
                  </a:lnTo>
                  <a:lnTo>
                    <a:pt x="238" y="8116"/>
                  </a:lnTo>
                  <a:lnTo>
                    <a:pt x="250" y="8150"/>
                  </a:lnTo>
                  <a:close/>
                  <a:moveTo>
                    <a:pt x="805" y="7987"/>
                  </a:moveTo>
                  <a:lnTo>
                    <a:pt x="810" y="8034"/>
                  </a:lnTo>
                  <a:lnTo>
                    <a:pt x="809" y="8082"/>
                  </a:lnTo>
                  <a:lnTo>
                    <a:pt x="798" y="8129"/>
                  </a:lnTo>
                  <a:lnTo>
                    <a:pt x="777" y="8169"/>
                  </a:lnTo>
                  <a:lnTo>
                    <a:pt x="738" y="8159"/>
                  </a:lnTo>
                  <a:lnTo>
                    <a:pt x="695" y="8160"/>
                  </a:lnTo>
                  <a:lnTo>
                    <a:pt x="653" y="8170"/>
                  </a:lnTo>
                  <a:lnTo>
                    <a:pt x="614" y="8188"/>
                  </a:lnTo>
                  <a:lnTo>
                    <a:pt x="604" y="8169"/>
                  </a:lnTo>
                  <a:lnTo>
                    <a:pt x="604" y="8149"/>
                  </a:lnTo>
                  <a:lnTo>
                    <a:pt x="612" y="8131"/>
                  </a:lnTo>
                  <a:lnTo>
                    <a:pt x="615" y="8113"/>
                  </a:lnTo>
                  <a:lnTo>
                    <a:pt x="604" y="8093"/>
                  </a:lnTo>
                  <a:lnTo>
                    <a:pt x="597" y="8091"/>
                  </a:lnTo>
                  <a:lnTo>
                    <a:pt x="589" y="8085"/>
                  </a:lnTo>
                  <a:lnTo>
                    <a:pt x="582" y="8076"/>
                  </a:lnTo>
                  <a:lnTo>
                    <a:pt x="576" y="8064"/>
                  </a:lnTo>
                  <a:lnTo>
                    <a:pt x="576" y="8055"/>
                  </a:lnTo>
                  <a:lnTo>
                    <a:pt x="578" y="8045"/>
                  </a:lnTo>
                  <a:lnTo>
                    <a:pt x="583" y="8035"/>
                  </a:lnTo>
                  <a:lnTo>
                    <a:pt x="595" y="8025"/>
                  </a:lnTo>
                  <a:lnTo>
                    <a:pt x="621" y="8016"/>
                  </a:lnTo>
                  <a:lnTo>
                    <a:pt x="647" y="8001"/>
                  </a:lnTo>
                  <a:lnTo>
                    <a:pt x="673" y="7984"/>
                  </a:lnTo>
                  <a:lnTo>
                    <a:pt x="700" y="7968"/>
                  </a:lnTo>
                  <a:lnTo>
                    <a:pt x="724" y="7966"/>
                  </a:lnTo>
                  <a:lnTo>
                    <a:pt x="753" y="7964"/>
                  </a:lnTo>
                  <a:lnTo>
                    <a:pt x="781" y="7968"/>
                  </a:lnTo>
                  <a:lnTo>
                    <a:pt x="805" y="7987"/>
                  </a:lnTo>
                  <a:close/>
                  <a:moveTo>
                    <a:pt x="145" y="7920"/>
                  </a:moveTo>
                  <a:lnTo>
                    <a:pt x="147" y="7940"/>
                  </a:lnTo>
                  <a:lnTo>
                    <a:pt x="140" y="7957"/>
                  </a:lnTo>
                  <a:lnTo>
                    <a:pt x="130" y="7973"/>
                  </a:lnTo>
                  <a:lnTo>
                    <a:pt x="115" y="7987"/>
                  </a:lnTo>
                  <a:lnTo>
                    <a:pt x="86" y="7999"/>
                  </a:lnTo>
                  <a:lnTo>
                    <a:pt x="58" y="8005"/>
                  </a:lnTo>
                  <a:lnTo>
                    <a:pt x="29" y="8010"/>
                  </a:lnTo>
                  <a:lnTo>
                    <a:pt x="1" y="8016"/>
                  </a:lnTo>
                  <a:lnTo>
                    <a:pt x="8" y="7991"/>
                  </a:lnTo>
                  <a:lnTo>
                    <a:pt x="19" y="7966"/>
                  </a:lnTo>
                  <a:lnTo>
                    <a:pt x="35" y="7944"/>
                  </a:lnTo>
                  <a:lnTo>
                    <a:pt x="58" y="7930"/>
                  </a:lnTo>
                  <a:lnTo>
                    <a:pt x="80" y="7925"/>
                  </a:lnTo>
                  <a:lnTo>
                    <a:pt x="101" y="7921"/>
                  </a:lnTo>
                  <a:lnTo>
                    <a:pt x="122" y="7920"/>
                  </a:lnTo>
                  <a:lnTo>
                    <a:pt x="145" y="7920"/>
                  </a:lnTo>
                  <a:close/>
                  <a:moveTo>
                    <a:pt x="623" y="7901"/>
                  </a:moveTo>
                  <a:lnTo>
                    <a:pt x="621" y="7907"/>
                  </a:lnTo>
                  <a:lnTo>
                    <a:pt x="617" y="7910"/>
                  </a:lnTo>
                  <a:lnTo>
                    <a:pt x="611" y="7911"/>
                  </a:lnTo>
                  <a:lnTo>
                    <a:pt x="604" y="7911"/>
                  </a:lnTo>
                  <a:lnTo>
                    <a:pt x="601" y="7906"/>
                  </a:lnTo>
                  <a:lnTo>
                    <a:pt x="605" y="7902"/>
                  </a:lnTo>
                  <a:lnTo>
                    <a:pt x="611" y="7901"/>
                  </a:lnTo>
                  <a:lnTo>
                    <a:pt x="614" y="7901"/>
                  </a:lnTo>
                  <a:lnTo>
                    <a:pt x="622" y="7901"/>
                  </a:lnTo>
                  <a:lnTo>
                    <a:pt x="623" y="7901"/>
                  </a:lnTo>
                  <a:close/>
                  <a:moveTo>
                    <a:pt x="747" y="7920"/>
                  </a:moveTo>
                  <a:lnTo>
                    <a:pt x="738" y="7920"/>
                  </a:lnTo>
                  <a:lnTo>
                    <a:pt x="739" y="7913"/>
                  </a:lnTo>
                  <a:lnTo>
                    <a:pt x="740" y="7908"/>
                  </a:lnTo>
                  <a:lnTo>
                    <a:pt x="742" y="7902"/>
                  </a:lnTo>
                  <a:lnTo>
                    <a:pt x="747" y="7901"/>
                  </a:lnTo>
                  <a:lnTo>
                    <a:pt x="749" y="7904"/>
                  </a:lnTo>
                  <a:lnTo>
                    <a:pt x="751" y="7911"/>
                  </a:lnTo>
                  <a:lnTo>
                    <a:pt x="751" y="7917"/>
                  </a:lnTo>
                  <a:lnTo>
                    <a:pt x="747" y="7920"/>
                  </a:lnTo>
                  <a:close/>
                  <a:moveTo>
                    <a:pt x="221" y="7892"/>
                  </a:moveTo>
                  <a:lnTo>
                    <a:pt x="247" y="7929"/>
                  </a:lnTo>
                  <a:lnTo>
                    <a:pt x="265" y="7968"/>
                  </a:lnTo>
                  <a:lnTo>
                    <a:pt x="271" y="8007"/>
                  </a:lnTo>
                  <a:lnTo>
                    <a:pt x="259" y="8045"/>
                  </a:lnTo>
                  <a:lnTo>
                    <a:pt x="256" y="8056"/>
                  </a:lnTo>
                  <a:lnTo>
                    <a:pt x="248" y="8060"/>
                  </a:lnTo>
                  <a:lnTo>
                    <a:pt x="239" y="8060"/>
                  </a:lnTo>
                  <a:lnTo>
                    <a:pt x="230" y="8055"/>
                  </a:lnTo>
                  <a:lnTo>
                    <a:pt x="208" y="8040"/>
                  </a:lnTo>
                  <a:lnTo>
                    <a:pt x="187" y="8023"/>
                  </a:lnTo>
                  <a:lnTo>
                    <a:pt x="174" y="8003"/>
                  </a:lnTo>
                  <a:lnTo>
                    <a:pt x="173" y="7977"/>
                  </a:lnTo>
                  <a:lnTo>
                    <a:pt x="180" y="7955"/>
                  </a:lnTo>
                  <a:lnTo>
                    <a:pt x="186" y="7931"/>
                  </a:lnTo>
                  <a:lnTo>
                    <a:pt x="199" y="7909"/>
                  </a:lnTo>
                  <a:lnTo>
                    <a:pt x="221" y="7892"/>
                  </a:lnTo>
                  <a:close/>
                  <a:moveTo>
                    <a:pt x="978" y="7987"/>
                  </a:moveTo>
                  <a:lnTo>
                    <a:pt x="997" y="8055"/>
                  </a:lnTo>
                  <a:lnTo>
                    <a:pt x="988" y="8055"/>
                  </a:lnTo>
                  <a:lnTo>
                    <a:pt x="952" y="8054"/>
                  </a:lnTo>
                  <a:lnTo>
                    <a:pt x="917" y="8052"/>
                  </a:lnTo>
                  <a:lnTo>
                    <a:pt x="884" y="8046"/>
                  </a:lnTo>
                  <a:lnTo>
                    <a:pt x="853" y="8035"/>
                  </a:lnTo>
                  <a:lnTo>
                    <a:pt x="849" y="8021"/>
                  </a:lnTo>
                  <a:lnTo>
                    <a:pt x="848" y="8006"/>
                  </a:lnTo>
                  <a:lnTo>
                    <a:pt x="848" y="7992"/>
                  </a:lnTo>
                  <a:lnTo>
                    <a:pt x="844" y="7977"/>
                  </a:lnTo>
                  <a:lnTo>
                    <a:pt x="828" y="7965"/>
                  </a:lnTo>
                  <a:lnTo>
                    <a:pt x="813" y="7952"/>
                  </a:lnTo>
                  <a:lnTo>
                    <a:pt x="800" y="7938"/>
                  </a:lnTo>
                  <a:lnTo>
                    <a:pt x="796" y="7920"/>
                  </a:lnTo>
                  <a:lnTo>
                    <a:pt x="796" y="7907"/>
                  </a:lnTo>
                  <a:lnTo>
                    <a:pt x="798" y="7894"/>
                  </a:lnTo>
                  <a:lnTo>
                    <a:pt x="803" y="7885"/>
                  </a:lnTo>
                  <a:lnTo>
                    <a:pt x="815" y="7882"/>
                  </a:lnTo>
                  <a:lnTo>
                    <a:pt x="867" y="7891"/>
                  </a:lnTo>
                  <a:lnTo>
                    <a:pt x="910" y="7913"/>
                  </a:lnTo>
                  <a:lnTo>
                    <a:pt x="946" y="7947"/>
                  </a:lnTo>
                  <a:lnTo>
                    <a:pt x="978" y="7987"/>
                  </a:lnTo>
                  <a:close/>
                  <a:moveTo>
                    <a:pt x="633" y="7805"/>
                  </a:moveTo>
                  <a:lnTo>
                    <a:pt x="654" y="7824"/>
                  </a:lnTo>
                  <a:lnTo>
                    <a:pt x="676" y="7839"/>
                  </a:lnTo>
                  <a:lnTo>
                    <a:pt x="697" y="7854"/>
                  </a:lnTo>
                  <a:lnTo>
                    <a:pt x="719" y="7873"/>
                  </a:lnTo>
                  <a:lnTo>
                    <a:pt x="710" y="7887"/>
                  </a:lnTo>
                  <a:lnTo>
                    <a:pt x="701" y="7901"/>
                  </a:lnTo>
                  <a:lnTo>
                    <a:pt x="693" y="7915"/>
                  </a:lnTo>
                  <a:lnTo>
                    <a:pt x="690" y="7930"/>
                  </a:lnTo>
                  <a:lnTo>
                    <a:pt x="636" y="7971"/>
                  </a:lnTo>
                  <a:lnTo>
                    <a:pt x="577" y="7995"/>
                  </a:lnTo>
                  <a:lnTo>
                    <a:pt x="511" y="8004"/>
                  </a:lnTo>
                  <a:lnTo>
                    <a:pt x="441" y="7997"/>
                  </a:lnTo>
                  <a:lnTo>
                    <a:pt x="466" y="7974"/>
                  </a:lnTo>
                  <a:lnTo>
                    <a:pt x="494" y="7962"/>
                  </a:lnTo>
                  <a:lnTo>
                    <a:pt x="522" y="7955"/>
                  </a:lnTo>
                  <a:lnTo>
                    <a:pt x="547" y="7949"/>
                  </a:lnTo>
                  <a:lnTo>
                    <a:pt x="553" y="7942"/>
                  </a:lnTo>
                  <a:lnTo>
                    <a:pt x="561" y="7936"/>
                  </a:lnTo>
                  <a:lnTo>
                    <a:pt x="568" y="7932"/>
                  </a:lnTo>
                  <a:lnTo>
                    <a:pt x="576" y="7930"/>
                  </a:lnTo>
                  <a:lnTo>
                    <a:pt x="574" y="7925"/>
                  </a:lnTo>
                  <a:lnTo>
                    <a:pt x="570" y="7921"/>
                  </a:lnTo>
                  <a:lnTo>
                    <a:pt x="567" y="7920"/>
                  </a:lnTo>
                  <a:lnTo>
                    <a:pt x="566" y="7920"/>
                  </a:lnTo>
                  <a:lnTo>
                    <a:pt x="566" y="7911"/>
                  </a:lnTo>
                  <a:lnTo>
                    <a:pt x="538" y="7910"/>
                  </a:lnTo>
                  <a:lnTo>
                    <a:pt x="509" y="7917"/>
                  </a:lnTo>
                  <a:lnTo>
                    <a:pt x="484" y="7926"/>
                  </a:lnTo>
                  <a:lnTo>
                    <a:pt x="460" y="7930"/>
                  </a:lnTo>
                  <a:lnTo>
                    <a:pt x="462" y="7896"/>
                  </a:lnTo>
                  <a:lnTo>
                    <a:pt x="466" y="7864"/>
                  </a:lnTo>
                  <a:lnTo>
                    <a:pt x="469" y="7835"/>
                  </a:lnTo>
                  <a:lnTo>
                    <a:pt x="470" y="7805"/>
                  </a:lnTo>
                  <a:lnTo>
                    <a:pt x="509" y="7797"/>
                  </a:lnTo>
                  <a:lnTo>
                    <a:pt x="551" y="7794"/>
                  </a:lnTo>
                  <a:lnTo>
                    <a:pt x="594" y="7799"/>
                  </a:lnTo>
                  <a:lnTo>
                    <a:pt x="633" y="7805"/>
                  </a:lnTo>
                  <a:close/>
                  <a:moveTo>
                    <a:pt x="441" y="7767"/>
                  </a:moveTo>
                  <a:lnTo>
                    <a:pt x="439" y="7824"/>
                  </a:lnTo>
                  <a:lnTo>
                    <a:pt x="434" y="7881"/>
                  </a:lnTo>
                  <a:lnTo>
                    <a:pt x="425" y="7935"/>
                  </a:lnTo>
                  <a:lnTo>
                    <a:pt x="413" y="7987"/>
                  </a:lnTo>
                  <a:lnTo>
                    <a:pt x="391" y="8017"/>
                  </a:lnTo>
                  <a:lnTo>
                    <a:pt x="361" y="8037"/>
                  </a:lnTo>
                  <a:lnTo>
                    <a:pt x="325" y="8050"/>
                  </a:lnTo>
                  <a:lnTo>
                    <a:pt x="288" y="8064"/>
                  </a:lnTo>
                  <a:lnTo>
                    <a:pt x="290" y="8044"/>
                  </a:lnTo>
                  <a:lnTo>
                    <a:pt x="293" y="8027"/>
                  </a:lnTo>
                  <a:lnTo>
                    <a:pt x="296" y="8011"/>
                  </a:lnTo>
                  <a:lnTo>
                    <a:pt x="297" y="7997"/>
                  </a:lnTo>
                  <a:lnTo>
                    <a:pt x="293" y="7957"/>
                  </a:lnTo>
                  <a:lnTo>
                    <a:pt x="279" y="7922"/>
                  </a:lnTo>
                  <a:lnTo>
                    <a:pt x="261" y="7892"/>
                  </a:lnTo>
                  <a:lnTo>
                    <a:pt x="240" y="7863"/>
                  </a:lnTo>
                  <a:lnTo>
                    <a:pt x="259" y="7815"/>
                  </a:lnTo>
                  <a:lnTo>
                    <a:pt x="298" y="7786"/>
                  </a:lnTo>
                  <a:lnTo>
                    <a:pt x="343" y="7769"/>
                  </a:lnTo>
                  <a:lnTo>
                    <a:pt x="391" y="7764"/>
                  </a:lnTo>
                  <a:lnTo>
                    <a:pt x="441" y="7767"/>
                  </a:lnTo>
                  <a:close/>
                  <a:moveTo>
                    <a:pt x="1438" y="7873"/>
                  </a:moveTo>
                  <a:lnTo>
                    <a:pt x="1523" y="7892"/>
                  </a:lnTo>
                  <a:lnTo>
                    <a:pt x="1510" y="7931"/>
                  </a:lnTo>
                  <a:lnTo>
                    <a:pt x="1486" y="7965"/>
                  </a:lnTo>
                  <a:lnTo>
                    <a:pt x="1458" y="7992"/>
                  </a:lnTo>
                  <a:lnTo>
                    <a:pt x="1428" y="8016"/>
                  </a:lnTo>
                  <a:lnTo>
                    <a:pt x="1413" y="8023"/>
                  </a:lnTo>
                  <a:lnTo>
                    <a:pt x="1399" y="8029"/>
                  </a:lnTo>
                  <a:lnTo>
                    <a:pt x="1381" y="8034"/>
                  </a:lnTo>
                  <a:lnTo>
                    <a:pt x="1360" y="8035"/>
                  </a:lnTo>
                  <a:lnTo>
                    <a:pt x="1360" y="8037"/>
                  </a:lnTo>
                  <a:lnTo>
                    <a:pt x="1360" y="8045"/>
                  </a:lnTo>
                  <a:lnTo>
                    <a:pt x="1352" y="8037"/>
                  </a:lnTo>
                  <a:lnTo>
                    <a:pt x="1340" y="8037"/>
                  </a:lnTo>
                  <a:lnTo>
                    <a:pt x="1328" y="8038"/>
                  </a:lnTo>
                  <a:lnTo>
                    <a:pt x="1313" y="8035"/>
                  </a:lnTo>
                  <a:lnTo>
                    <a:pt x="1275" y="8035"/>
                  </a:lnTo>
                  <a:lnTo>
                    <a:pt x="1235" y="8028"/>
                  </a:lnTo>
                  <a:lnTo>
                    <a:pt x="1202" y="8011"/>
                  </a:lnTo>
                  <a:lnTo>
                    <a:pt x="1179" y="7977"/>
                  </a:lnTo>
                  <a:lnTo>
                    <a:pt x="1169" y="7932"/>
                  </a:lnTo>
                  <a:lnTo>
                    <a:pt x="1175" y="7882"/>
                  </a:lnTo>
                  <a:lnTo>
                    <a:pt x="1191" y="7833"/>
                  </a:lnTo>
                  <a:lnTo>
                    <a:pt x="1208" y="7786"/>
                  </a:lnTo>
                  <a:lnTo>
                    <a:pt x="1256" y="7691"/>
                  </a:lnTo>
                  <a:lnTo>
                    <a:pt x="1289" y="7746"/>
                  </a:lnTo>
                  <a:lnTo>
                    <a:pt x="1332" y="7796"/>
                  </a:lnTo>
                  <a:lnTo>
                    <a:pt x="1383" y="7839"/>
                  </a:lnTo>
                  <a:lnTo>
                    <a:pt x="1438" y="7873"/>
                  </a:lnTo>
                  <a:close/>
                  <a:moveTo>
                    <a:pt x="230" y="7796"/>
                  </a:moveTo>
                  <a:lnTo>
                    <a:pt x="226" y="7815"/>
                  </a:lnTo>
                  <a:lnTo>
                    <a:pt x="215" y="7829"/>
                  </a:lnTo>
                  <a:lnTo>
                    <a:pt x="202" y="7844"/>
                  </a:lnTo>
                  <a:lnTo>
                    <a:pt x="192" y="7863"/>
                  </a:lnTo>
                  <a:lnTo>
                    <a:pt x="173" y="7840"/>
                  </a:lnTo>
                  <a:lnTo>
                    <a:pt x="159" y="7815"/>
                  </a:lnTo>
                  <a:lnTo>
                    <a:pt x="148" y="7790"/>
                  </a:lnTo>
                  <a:lnTo>
                    <a:pt x="135" y="7767"/>
                  </a:lnTo>
                  <a:lnTo>
                    <a:pt x="130" y="7728"/>
                  </a:lnTo>
                  <a:lnTo>
                    <a:pt x="141" y="7693"/>
                  </a:lnTo>
                  <a:lnTo>
                    <a:pt x="165" y="7662"/>
                  </a:lnTo>
                  <a:lnTo>
                    <a:pt x="192" y="7634"/>
                  </a:lnTo>
                  <a:lnTo>
                    <a:pt x="211" y="7672"/>
                  </a:lnTo>
                  <a:lnTo>
                    <a:pt x="219" y="7715"/>
                  </a:lnTo>
                  <a:lnTo>
                    <a:pt x="222" y="7757"/>
                  </a:lnTo>
                  <a:lnTo>
                    <a:pt x="230" y="7796"/>
                  </a:lnTo>
                  <a:close/>
                  <a:moveTo>
                    <a:pt x="451" y="7615"/>
                  </a:moveTo>
                  <a:lnTo>
                    <a:pt x="450" y="7643"/>
                  </a:lnTo>
                  <a:lnTo>
                    <a:pt x="444" y="7672"/>
                  </a:lnTo>
                  <a:lnTo>
                    <a:pt x="439" y="7700"/>
                  </a:lnTo>
                  <a:lnTo>
                    <a:pt x="432" y="7729"/>
                  </a:lnTo>
                  <a:lnTo>
                    <a:pt x="383" y="7734"/>
                  </a:lnTo>
                  <a:lnTo>
                    <a:pt x="338" y="7747"/>
                  </a:lnTo>
                  <a:lnTo>
                    <a:pt x="297" y="7765"/>
                  </a:lnTo>
                  <a:lnTo>
                    <a:pt x="259" y="7786"/>
                  </a:lnTo>
                  <a:lnTo>
                    <a:pt x="250" y="7786"/>
                  </a:lnTo>
                  <a:lnTo>
                    <a:pt x="246" y="7753"/>
                  </a:lnTo>
                  <a:lnTo>
                    <a:pt x="241" y="7725"/>
                  </a:lnTo>
                  <a:lnTo>
                    <a:pt x="238" y="7695"/>
                  </a:lnTo>
                  <a:lnTo>
                    <a:pt x="240" y="7662"/>
                  </a:lnTo>
                  <a:lnTo>
                    <a:pt x="265" y="7637"/>
                  </a:lnTo>
                  <a:lnTo>
                    <a:pt x="295" y="7617"/>
                  </a:lnTo>
                  <a:lnTo>
                    <a:pt x="329" y="7600"/>
                  </a:lnTo>
                  <a:lnTo>
                    <a:pt x="365" y="7585"/>
                  </a:lnTo>
                  <a:lnTo>
                    <a:pt x="387" y="7586"/>
                  </a:lnTo>
                  <a:lnTo>
                    <a:pt x="412" y="7589"/>
                  </a:lnTo>
                  <a:lnTo>
                    <a:pt x="433" y="7598"/>
                  </a:lnTo>
                  <a:lnTo>
                    <a:pt x="451" y="7615"/>
                  </a:lnTo>
                  <a:close/>
                  <a:moveTo>
                    <a:pt x="661" y="7528"/>
                  </a:moveTo>
                  <a:lnTo>
                    <a:pt x="652" y="7595"/>
                  </a:lnTo>
                  <a:lnTo>
                    <a:pt x="621" y="7629"/>
                  </a:lnTo>
                  <a:lnTo>
                    <a:pt x="589" y="7664"/>
                  </a:lnTo>
                  <a:lnTo>
                    <a:pt x="566" y="7702"/>
                  </a:lnTo>
                  <a:lnTo>
                    <a:pt x="557" y="7748"/>
                  </a:lnTo>
                  <a:lnTo>
                    <a:pt x="534" y="7751"/>
                  </a:lnTo>
                  <a:lnTo>
                    <a:pt x="514" y="7749"/>
                  </a:lnTo>
                  <a:lnTo>
                    <a:pt x="495" y="7749"/>
                  </a:lnTo>
                  <a:lnTo>
                    <a:pt x="479" y="7757"/>
                  </a:lnTo>
                  <a:lnTo>
                    <a:pt x="470" y="7748"/>
                  </a:lnTo>
                  <a:lnTo>
                    <a:pt x="460" y="7738"/>
                  </a:lnTo>
                  <a:lnTo>
                    <a:pt x="489" y="7595"/>
                  </a:lnTo>
                  <a:lnTo>
                    <a:pt x="470" y="7580"/>
                  </a:lnTo>
                  <a:lnTo>
                    <a:pt x="444" y="7573"/>
                  </a:lnTo>
                  <a:lnTo>
                    <a:pt x="418" y="7571"/>
                  </a:lnTo>
                  <a:lnTo>
                    <a:pt x="394" y="7566"/>
                  </a:lnTo>
                  <a:lnTo>
                    <a:pt x="452" y="7531"/>
                  </a:lnTo>
                  <a:lnTo>
                    <a:pt x="521" y="7510"/>
                  </a:lnTo>
                  <a:lnTo>
                    <a:pt x="593" y="7506"/>
                  </a:lnTo>
                  <a:lnTo>
                    <a:pt x="661" y="7518"/>
                  </a:lnTo>
                  <a:lnTo>
                    <a:pt x="661" y="7528"/>
                  </a:lnTo>
                  <a:close/>
                  <a:moveTo>
                    <a:pt x="1869" y="7566"/>
                  </a:moveTo>
                  <a:lnTo>
                    <a:pt x="1845" y="7599"/>
                  </a:lnTo>
                  <a:lnTo>
                    <a:pt x="1820" y="7626"/>
                  </a:lnTo>
                  <a:lnTo>
                    <a:pt x="1791" y="7650"/>
                  </a:lnTo>
                  <a:lnTo>
                    <a:pt x="1763" y="7672"/>
                  </a:lnTo>
                  <a:lnTo>
                    <a:pt x="1729" y="7693"/>
                  </a:lnTo>
                  <a:lnTo>
                    <a:pt x="1696" y="7713"/>
                  </a:lnTo>
                  <a:lnTo>
                    <a:pt x="1663" y="7732"/>
                  </a:lnTo>
                  <a:lnTo>
                    <a:pt x="1629" y="7748"/>
                  </a:lnTo>
                  <a:lnTo>
                    <a:pt x="1600" y="7765"/>
                  </a:lnTo>
                  <a:lnTo>
                    <a:pt x="1571" y="7785"/>
                  </a:lnTo>
                  <a:lnTo>
                    <a:pt x="1551" y="7811"/>
                  </a:lnTo>
                  <a:lnTo>
                    <a:pt x="1543" y="7844"/>
                  </a:lnTo>
                  <a:lnTo>
                    <a:pt x="1495" y="7854"/>
                  </a:lnTo>
                  <a:lnTo>
                    <a:pt x="1449" y="7840"/>
                  </a:lnTo>
                  <a:lnTo>
                    <a:pt x="1411" y="7817"/>
                  </a:lnTo>
                  <a:lnTo>
                    <a:pt x="1376" y="7787"/>
                  </a:lnTo>
                  <a:lnTo>
                    <a:pt x="1341" y="7757"/>
                  </a:lnTo>
                  <a:lnTo>
                    <a:pt x="1323" y="7733"/>
                  </a:lnTo>
                  <a:lnTo>
                    <a:pt x="1309" y="7705"/>
                  </a:lnTo>
                  <a:lnTo>
                    <a:pt x="1294" y="7677"/>
                  </a:lnTo>
                  <a:lnTo>
                    <a:pt x="1275" y="7653"/>
                  </a:lnTo>
                  <a:lnTo>
                    <a:pt x="1277" y="7647"/>
                  </a:lnTo>
                  <a:lnTo>
                    <a:pt x="1281" y="7644"/>
                  </a:lnTo>
                  <a:lnTo>
                    <a:pt x="1286" y="7643"/>
                  </a:lnTo>
                  <a:lnTo>
                    <a:pt x="1294" y="7643"/>
                  </a:lnTo>
                  <a:lnTo>
                    <a:pt x="1375" y="7655"/>
                  </a:lnTo>
                  <a:lnTo>
                    <a:pt x="1460" y="7657"/>
                  </a:lnTo>
                  <a:lnTo>
                    <a:pt x="1543" y="7645"/>
                  </a:lnTo>
                  <a:lnTo>
                    <a:pt x="1620" y="7615"/>
                  </a:lnTo>
                  <a:lnTo>
                    <a:pt x="1657" y="7589"/>
                  </a:lnTo>
                  <a:lnTo>
                    <a:pt x="1696" y="7560"/>
                  </a:lnTo>
                  <a:lnTo>
                    <a:pt x="1735" y="7526"/>
                  </a:lnTo>
                  <a:lnTo>
                    <a:pt x="1772" y="7490"/>
                  </a:lnTo>
                  <a:lnTo>
                    <a:pt x="1800" y="7507"/>
                  </a:lnTo>
                  <a:lnTo>
                    <a:pt x="1824" y="7528"/>
                  </a:lnTo>
                  <a:lnTo>
                    <a:pt x="1846" y="7549"/>
                  </a:lnTo>
                  <a:lnTo>
                    <a:pt x="1869" y="7566"/>
                  </a:lnTo>
                  <a:close/>
                  <a:moveTo>
                    <a:pt x="1159" y="7404"/>
                  </a:moveTo>
                  <a:lnTo>
                    <a:pt x="1148" y="7430"/>
                  </a:lnTo>
                  <a:lnTo>
                    <a:pt x="1131" y="7452"/>
                  </a:lnTo>
                  <a:lnTo>
                    <a:pt x="1114" y="7474"/>
                  </a:lnTo>
                  <a:lnTo>
                    <a:pt x="1102" y="7499"/>
                  </a:lnTo>
                  <a:lnTo>
                    <a:pt x="1058" y="7596"/>
                  </a:lnTo>
                  <a:lnTo>
                    <a:pt x="1024" y="7699"/>
                  </a:lnTo>
                  <a:lnTo>
                    <a:pt x="1000" y="7807"/>
                  </a:lnTo>
                  <a:lnTo>
                    <a:pt x="988" y="7920"/>
                  </a:lnTo>
                  <a:lnTo>
                    <a:pt x="957" y="7891"/>
                  </a:lnTo>
                  <a:lnTo>
                    <a:pt x="921" y="7864"/>
                  </a:lnTo>
                  <a:lnTo>
                    <a:pt x="881" y="7846"/>
                  </a:lnTo>
                  <a:lnTo>
                    <a:pt x="834" y="7844"/>
                  </a:lnTo>
                  <a:lnTo>
                    <a:pt x="850" y="7753"/>
                  </a:lnTo>
                  <a:lnTo>
                    <a:pt x="884" y="7670"/>
                  </a:lnTo>
                  <a:lnTo>
                    <a:pt x="937" y="7597"/>
                  </a:lnTo>
                  <a:lnTo>
                    <a:pt x="1007" y="7537"/>
                  </a:lnTo>
                  <a:lnTo>
                    <a:pt x="980" y="7522"/>
                  </a:lnTo>
                  <a:lnTo>
                    <a:pt x="948" y="7512"/>
                  </a:lnTo>
                  <a:lnTo>
                    <a:pt x="918" y="7501"/>
                  </a:lnTo>
                  <a:lnTo>
                    <a:pt x="891" y="7480"/>
                  </a:lnTo>
                  <a:lnTo>
                    <a:pt x="886" y="7457"/>
                  </a:lnTo>
                  <a:lnTo>
                    <a:pt x="882" y="7433"/>
                  </a:lnTo>
                  <a:lnTo>
                    <a:pt x="878" y="7407"/>
                  </a:lnTo>
                  <a:lnTo>
                    <a:pt x="872" y="7385"/>
                  </a:lnTo>
                  <a:lnTo>
                    <a:pt x="899" y="7370"/>
                  </a:lnTo>
                  <a:lnTo>
                    <a:pt x="921" y="7353"/>
                  </a:lnTo>
                  <a:lnTo>
                    <a:pt x="938" y="7333"/>
                  </a:lnTo>
                  <a:lnTo>
                    <a:pt x="948" y="7308"/>
                  </a:lnTo>
                  <a:lnTo>
                    <a:pt x="979" y="7303"/>
                  </a:lnTo>
                  <a:lnTo>
                    <a:pt x="1010" y="7296"/>
                  </a:lnTo>
                  <a:lnTo>
                    <a:pt x="1040" y="7287"/>
                  </a:lnTo>
                  <a:lnTo>
                    <a:pt x="1064" y="7270"/>
                  </a:lnTo>
                  <a:lnTo>
                    <a:pt x="1099" y="7295"/>
                  </a:lnTo>
                  <a:lnTo>
                    <a:pt x="1130" y="7326"/>
                  </a:lnTo>
                  <a:lnTo>
                    <a:pt x="1152" y="7363"/>
                  </a:lnTo>
                  <a:lnTo>
                    <a:pt x="1159" y="7404"/>
                  </a:lnTo>
                  <a:close/>
                  <a:moveTo>
                    <a:pt x="297" y="7270"/>
                  </a:moveTo>
                  <a:lnTo>
                    <a:pt x="287" y="7293"/>
                  </a:lnTo>
                  <a:lnTo>
                    <a:pt x="271" y="7309"/>
                  </a:lnTo>
                  <a:lnTo>
                    <a:pt x="252" y="7320"/>
                  </a:lnTo>
                  <a:lnTo>
                    <a:pt x="230" y="7327"/>
                  </a:lnTo>
                  <a:lnTo>
                    <a:pt x="154" y="7327"/>
                  </a:lnTo>
                  <a:lnTo>
                    <a:pt x="162" y="7311"/>
                  </a:lnTo>
                  <a:lnTo>
                    <a:pt x="170" y="7294"/>
                  </a:lnTo>
                  <a:lnTo>
                    <a:pt x="184" y="7276"/>
                  </a:lnTo>
                  <a:lnTo>
                    <a:pt x="202" y="7260"/>
                  </a:lnTo>
                  <a:lnTo>
                    <a:pt x="225" y="7255"/>
                  </a:lnTo>
                  <a:lnTo>
                    <a:pt x="250" y="7254"/>
                  </a:lnTo>
                  <a:lnTo>
                    <a:pt x="275" y="7259"/>
                  </a:lnTo>
                  <a:lnTo>
                    <a:pt x="297" y="7270"/>
                  </a:lnTo>
                  <a:close/>
                  <a:moveTo>
                    <a:pt x="460" y="7165"/>
                  </a:moveTo>
                  <a:lnTo>
                    <a:pt x="479" y="7203"/>
                  </a:lnTo>
                  <a:lnTo>
                    <a:pt x="484" y="7232"/>
                  </a:lnTo>
                  <a:lnTo>
                    <a:pt x="481" y="7259"/>
                  </a:lnTo>
                  <a:lnTo>
                    <a:pt x="477" y="7285"/>
                  </a:lnTo>
                  <a:lnTo>
                    <a:pt x="470" y="7308"/>
                  </a:lnTo>
                  <a:lnTo>
                    <a:pt x="463" y="7309"/>
                  </a:lnTo>
                  <a:lnTo>
                    <a:pt x="457" y="7312"/>
                  </a:lnTo>
                  <a:lnTo>
                    <a:pt x="453" y="7312"/>
                  </a:lnTo>
                  <a:lnTo>
                    <a:pt x="451" y="7308"/>
                  </a:lnTo>
                  <a:lnTo>
                    <a:pt x="426" y="7281"/>
                  </a:lnTo>
                  <a:lnTo>
                    <a:pt x="410" y="7249"/>
                  </a:lnTo>
                  <a:lnTo>
                    <a:pt x="405" y="7212"/>
                  </a:lnTo>
                  <a:lnTo>
                    <a:pt x="413" y="7175"/>
                  </a:lnTo>
                  <a:lnTo>
                    <a:pt x="432" y="7145"/>
                  </a:lnTo>
                  <a:lnTo>
                    <a:pt x="439" y="7147"/>
                  </a:lnTo>
                  <a:lnTo>
                    <a:pt x="446" y="7151"/>
                  </a:lnTo>
                  <a:lnTo>
                    <a:pt x="453" y="7158"/>
                  </a:lnTo>
                  <a:lnTo>
                    <a:pt x="460" y="7165"/>
                  </a:lnTo>
                  <a:close/>
                  <a:moveTo>
                    <a:pt x="969" y="7135"/>
                  </a:moveTo>
                  <a:lnTo>
                    <a:pt x="945" y="7175"/>
                  </a:lnTo>
                  <a:lnTo>
                    <a:pt x="933" y="7218"/>
                  </a:lnTo>
                  <a:lnTo>
                    <a:pt x="922" y="7263"/>
                  </a:lnTo>
                  <a:lnTo>
                    <a:pt x="910" y="7308"/>
                  </a:lnTo>
                  <a:lnTo>
                    <a:pt x="894" y="7317"/>
                  </a:lnTo>
                  <a:lnTo>
                    <a:pt x="879" y="7328"/>
                  </a:lnTo>
                  <a:lnTo>
                    <a:pt x="864" y="7342"/>
                  </a:lnTo>
                  <a:lnTo>
                    <a:pt x="853" y="7355"/>
                  </a:lnTo>
                  <a:lnTo>
                    <a:pt x="848" y="7312"/>
                  </a:lnTo>
                  <a:lnTo>
                    <a:pt x="850" y="7268"/>
                  </a:lnTo>
                  <a:lnTo>
                    <a:pt x="859" y="7226"/>
                  </a:lnTo>
                  <a:lnTo>
                    <a:pt x="882" y="7194"/>
                  </a:lnTo>
                  <a:lnTo>
                    <a:pt x="904" y="7179"/>
                  </a:lnTo>
                  <a:lnTo>
                    <a:pt x="925" y="7165"/>
                  </a:lnTo>
                  <a:lnTo>
                    <a:pt x="946" y="7150"/>
                  </a:lnTo>
                  <a:lnTo>
                    <a:pt x="969" y="7135"/>
                  </a:lnTo>
                  <a:close/>
                  <a:moveTo>
                    <a:pt x="1016" y="7251"/>
                  </a:moveTo>
                  <a:lnTo>
                    <a:pt x="1004" y="7258"/>
                  </a:lnTo>
                  <a:lnTo>
                    <a:pt x="992" y="7263"/>
                  </a:lnTo>
                  <a:lnTo>
                    <a:pt x="981" y="7268"/>
                  </a:lnTo>
                  <a:lnTo>
                    <a:pt x="969" y="7270"/>
                  </a:lnTo>
                  <a:lnTo>
                    <a:pt x="971" y="7217"/>
                  </a:lnTo>
                  <a:lnTo>
                    <a:pt x="989" y="7172"/>
                  </a:lnTo>
                  <a:lnTo>
                    <a:pt x="1015" y="7134"/>
                  </a:lnTo>
                  <a:lnTo>
                    <a:pt x="1045" y="7097"/>
                  </a:lnTo>
                  <a:lnTo>
                    <a:pt x="1083" y="7069"/>
                  </a:lnTo>
                  <a:lnTo>
                    <a:pt x="1082" y="7122"/>
                  </a:lnTo>
                  <a:lnTo>
                    <a:pt x="1074" y="7175"/>
                  </a:lnTo>
                  <a:lnTo>
                    <a:pt x="1054" y="7220"/>
                  </a:lnTo>
                  <a:lnTo>
                    <a:pt x="1016" y="7251"/>
                  </a:lnTo>
                  <a:close/>
                  <a:moveTo>
                    <a:pt x="316" y="7126"/>
                  </a:moveTo>
                  <a:lnTo>
                    <a:pt x="315" y="7139"/>
                  </a:lnTo>
                  <a:lnTo>
                    <a:pt x="311" y="7149"/>
                  </a:lnTo>
                  <a:lnTo>
                    <a:pt x="305" y="7158"/>
                  </a:lnTo>
                  <a:lnTo>
                    <a:pt x="297" y="7165"/>
                  </a:lnTo>
                  <a:lnTo>
                    <a:pt x="283" y="7156"/>
                  </a:lnTo>
                  <a:lnTo>
                    <a:pt x="270" y="7145"/>
                  </a:lnTo>
                  <a:lnTo>
                    <a:pt x="258" y="7135"/>
                  </a:lnTo>
                  <a:lnTo>
                    <a:pt x="250" y="7126"/>
                  </a:lnTo>
                  <a:lnTo>
                    <a:pt x="246" y="7100"/>
                  </a:lnTo>
                  <a:lnTo>
                    <a:pt x="248" y="7075"/>
                  </a:lnTo>
                  <a:lnTo>
                    <a:pt x="256" y="7052"/>
                  </a:lnTo>
                  <a:lnTo>
                    <a:pt x="269" y="7031"/>
                  </a:lnTo>
                  <a:lnTo>
                    <a:pt x="290" y="7049"/>
                  </a:lnTo>
                  <a:lnTo>
                    <a:pt x="307" y="7071"/>
                  </a:lnTo>
                  <a:lnTo>
                    <a:pt x="317" y="7098"/>
                  </a:lnTo>
                  <a:lnTo>
                    <a:pt x="316" y="7126"/>
                  </a:lnTo>
                  <a:close/>
                  <a:moveTo>
                    <a:pt x="1802" y="7116"/>
                  </a:moveTo>
                  <a:lnTo>
                    <a:pt x="1846" y="7165"/>
                  </a:lnTo>
                  <a:lnTo>
                    <a:pt x="1894" y="7212"/>
                  </a:lnTo>
                  <a:lnTo>
                    <a:pt x="1943" y="7255"/>
                  </a:lnTo>
                  <a:lnTo>
                    <a:pt x="1994" y="7298"/>
                  </a:lnTo>
                  <a:lnTo>
                    <a:pt x="1956" y="7343"/>
                  </a:lnTo>
                  <a:lnTo>
                    <a:pt x="1931" y="7398"/>
                  </a:lnTo>
                  <a:lnTo>
                    <a:pt x="1921" y="7458"/>
                  </a:lnTo>
                  <a:lnTo>
                    <a:pt x="1926" y="7518"/>
                  </a:lnTo>
                  <a:lnTo>
                    <a:pt x="1935" y="7556"/>
                  </a:lnTo>
                  <a:lnTo>
                    <a:pt x="1888" y="7528"/>
                  </a:lnTo>
                  <a:lnTo>
                    <a:pt x="1882" y="7471"/>
                  </a:lnTo>
                  <a:lnTo>
                    <a:pt x="1886" y="7416"/>
                  </a:lnTo>
                  <a:lnTo>
                    <a:pt x="1898" y="7364"/>
                  </a:lnTo>
                  <a:lnTo>
                    <a:pt x="1926" y="7317"/>
                  </a:lnTo>
                  <a:lnTo>
                    <a:pt x="1921" y="7316"/>
                  </a:lnTo>
                  <a:lnTo>
                    <a:pt x="1917" y="7313"/>
                  </a:lnTo>
                  <a:lnTo>
                    <a:pt x="1916" y="7310"/>
                  </a:lnTo>
                  <a:lnTo>
                    <a:pt x="1916" y="7308"/>
                  </a:lnTo>
                  <a:lnTo>
                    <a:pt x="1909" y="7310"/>
                  </a:lnTo>
                  <a:lnTo>
                    <a:pt x="1900" y="7314"/>
                  </a:lnTo>
                  <a:lnTo>
                    <a:pt x="1891" y="7321"/>
                  </a:lnTo>
                  <a:lnTo>
                    <a:pt x="1878" y="7327"/>
                  </a:lnTo>
                  <a:lnTo>
                    <a:pt x="1856" y="7366"/>
                  </a:lnTo>
                  <a:lnTo>
                    <a:pt x="1848" y="7409"/>
                  </a:lnTo>
                  <a:lnTo>
                    <a:pt x="1849" y="7455"/>
                  </a:lnTo>
                  <a:lnTo>
                    <a:pt x="1859" y="7499"/>
                  </a:lnTo>
                  <a:lnTo>
                    <a:pt x="1841" y="7489"/>
                  </a:lnTo>
                  <a:lnTo>
                    <a:pt x="1830" y="7474"/>
                  </a:lnTo>
                  <a:lnTo>
                    <a:pt x="1822" y="7458"/>
                  </a:lnTo>
                  <a:lnTo>
                    <a:pt x="1821" y="7442"/>
                  </a:lnTo>
                  <a:lnTo>
                    <a:pt x="1818" y="7399"/>
                  </a:lnTo>
                  <a:lnTo>
                    <a:pt x="1823" y="7359"/>
                  </a:lnTo>
                  <a:lnTo>
                    <a:pt x="1839" y="7321"/>
                  </a:lnTo>
                  <a:lnTo>
                    <a:pt x="1869" y="7289"/>
                  </a:lnTo>
                  <a:lnTo>
                    <a:pt x="1867" y="7281"/>
                  </a:lnTo>
                  <a:lnTo>
                    <a:pt x="1863" y="7276"/>
                  </a:lnTo>
                  <a:lnTo>
                    <a:pt x="1860" y="7272"/>
                  </a:lnTo>
                  <a:lnTo>
                    <a:pt x="1859" y="7270"/>
                  </a:lnTo>
                  <a:lnTo>
                    <a:pt x="1844" y="7274"/>
                  </a:lnTo>
                  <a:lnTo>
                    <a:pt x="1832" y="7286"/>
                  </a:lnTo>
                  <a:lnTo>
                    <a:pt x="1820" y="7298"/>
                  </a:lnTo>
                  <a:lnTo>
                    <a:pt x="1812" y="7308"/>
                  </a:lnTo>
                  <a:lnTo>
                    <a:pt x="1800" y="7339"/>
                  </a:lnTo>
                  <a:lnTo>
                    <a:pt x="1795" y="7370"/>
                  </a:lnTo>
                  <a:lnTo>
                    <a:pt x="1792" y="7402"/>
                  </a:lnTo>
                  <a:lnTo>
                    <a:pt x="1792" y="7433"/>
                  </a:lnTo>
                  <a:lnTo>
                    <a:pt x="1780" y="7431"/>
                  </a:lnTo>
                  <a:lnTo>
                    <a:pt x="1770" y="7425"/>
                  </a:lnTo>
                  <a:lnTo>
                    <a:pt x="1765" y="7416"/>
                  </a:lnTo>
                  <a:lnTo>
                    <a:pt x="1763" y="7404"/>
                  </a:lnTo>
                  <a:lnTo>
                    <a:pt x="1759" y="7357"/>
                  </a:lnTo>
                  <a:lnTo>
                    <a:pt x="1769" y="7314"/>
                  </a:lnTo>
                  <a:lnTo>
                    <a:pt x="1789" y="7273"/>
                  </a:lnTo>
                  <a:lnTo>
                    <a:pt x="1812" y="7232"/>
                  </a:lnTo>
                  <a:lnTo>
                    <a:pt x="1804" y="7229"/>
                  </a:lnTo>
                  <a:lnTo>
                    <a:pt x="1797" y="7223"/>
                  </a:lnTo>
                  <a:lnTo>
                    <a:pt x="1789" y="7219"/>
                  </a:lnTo>
                  <a:lnTo>
                    <a:pt x="1782" y="7222"/>
                  </a:lnTo>
                  <a:lnTo>
                    <a:pt x="1758" y="7258"/>
                  </a:lnTo>
                  <a:lnTo>
                    <a:pt x="1740" y="7295"/>
                  </a:lnTo>
                  <a:lnTo>
                    <a:pt x="1729" y="7333"/>
                  </a:lnTo>
                  <a:lnTo>
                    <a:pt x="1725" y="7375"/>
                  </a:lnTo>
                  <a:lnTo>
                    <a:pt x="1717" y="7372"/>
                  </a:lnTo>
                  <a:lnTo>
                    <a:pt x="1711" y="7364"/>
                  </a:lnTo>
                  <a:lnTo>
                    <a:pt x="1704" y="7354"/>
                  </a:lnTo>
                  <a:lnTo>
                    <a:pt x="1696" y="7346"/>
                  </a:lnTo>
                  <a:lnTo>
                    <a:pt x="1695" y="7299"/>
                  </a:lnTo>
                  <a:lnTo>
                    <a:pt x="1706" y="7257"/>
                  </a:lnTo>
                  <a:lnTo>
                    <a:pt x="1723" y="7216"/>
                  </a:lnTo>
                  <a:lnTo>
                    <a:pt x="1744" y="7175"/>
                  </a:lnTo>
                  <a:lnTo>
                    <a:pt x="1738" y="7175"/>
                  </a:lnTo>
                  <a:lnTo>
                    <a:pt x="1725" y="7175"/>
                  </a:lnTo>
                  <a:lnTo>
                    <a:pt x="1701" y="7204"/>
                  </a:lnTo>
                  <a:lnTo>
                    <a:pt x="1686" y="7237"/>
                  </a:lnTo>
                  <a:lnTo>
                    <a:pt x="1675" y="7272"/>
                  </a:lnTo>
                  <a:lnTo>
                    <a:pt x="1668" y="7308"/>
                  </a:lnTo>
                  <a:lnTo>
                    <a:pt x="1656" y="7300"/>
                  </a:lnTo>
                  <a:lnTo>
                    <a:pt x="1651" y="7294"/>
                  </a:lnTo>
                  <a:lnTo>
                    <a:pt x="1648" y="7287"/>
                  </a:lnTo>
                  <a:lnTo>
                    <a:pt x="1648" y="7279"/>
                  </a:lnTo>
                  <a:lnTo>
                    <a:pt x="1652" y="7238"/>
                  </a:lnTo>
                  <a:lnTo>
                    <a:pt x="1664" y="7200"/>
                  </a:lnTo>
                  <a:lnTo>
                    <a:pt x="1684" y="7166"/>
                  </a:lnTo>
                  <a:lnTo>
                    <a:pt x="1715" y="7135"/>
                  </a:lnTo>
                  <a:lnTo>
                    <a:pt x="1710" y="7129"/>
                  </a:lnTo>
                  <a:lnTo>
                    <a:pt x="1706" y="7123"/>
                  </a:lnTo>
                  <a:lnTo>
                    <a:pt x="1701" y="7119"/>
                  </a:lnTo>
                  <a:lnTo>
                    <a:pt x="1696" y="7116"/>
                  </a:lnTo>
                  <a:lnTo>
                    <a:pt x="1668" y="7146"/>
                  </a:lnTo>
                  <a:lnTo>
                    <a:pt x="1643" y="7177"/>
                  </a:lnTo>
                  <a:lnTo>
                    <a:pt x="1626" y="7211"/>
                  </a:lnTo>
                  <a:lnTo>
                    <a:pt x="1620" y="7251"/>
                  </a:lnTo>
                  <a:lnTo>
                    <a:pt x="1602" y="7232"/>
                  </a:lnTo>
                  <a:lnTo>
                    <a:pt x="1601" y="7207"/>
                  </a:lnTo>
                  <a:lnTo>
                    <a:pt x="1606" y="7183"/>
                  </a:lnTo>
                  <a:lnTo>
                    <a:pt x="1610" y="7165"/>
                  </a:lnTo>
                  <a:lnTo>
                    <a:pt x="1624" y="7143"/>
                  </a:lnTo>
                  <a:lnTo>
                    <a:pt x="1638" y="7121"/>
                  </a:lnTo>
                  <a:lnTo>
                    <a:pt x="1650" y="7096"/>
                  </a:lnTo>
                  <a:lnTo>
                    <a:pt x="1658" y="7069"/>
                  </a:lnTo>
                  <a:lnTo>
                    <a:pt x="1656" y="7068"/>
                  </a:lnTo>
                  <a:lnTo>
                    <a:pt x="1652" y="7066"/>
                  </a:lnTo>
                  <a:lnTo>
                    <a:pt x="1645" y="7065"/>
                  </a:lnTo>
                  <a:lnTo>
                    <a:pt x="1639" y="7069"/>
                  </a:lnTo>
                  <a:lnTo>
                    <a:pt x="1616" y="7096"/>
                  </a:lnTo>
                  <a:lnTo>
                    <a:pt x="1594" y="7124"/>
                  </a:lnTo>
                  <a:lnTo>
                    <a:pt x="1579" y="7156"/>
                  </a:lnTo>
                  <a:lnTo>
                    <a:pt x="1571" y="7194"/>
                  </a:lnTo>
                  <a:lnTo>
                    <a:pt x="1563" y="7155"/>
                  </a:lnTo>
                  <a:lnTo>
                    <a:pt x="1574" y="7112"/>
                  </a:lnTo>
                  <a:lnTo>
                    <a:pt x="1596" y="7070"/>
                  </a:lnTo>
                  <a:lnTo>
                    <a:pt x="1620" y="7031"/>
                  </a:lnTo>
                  <a:lnTo>
                    <a:pt x="1620" y="7021"/>
                  </a:lnTo>
                  <a:lnTo>
                    <a:pt x="1585" y="7036"/>
                  </a:lnTo>
                  <a:lnTo>
                    <a:pt x="1564" y="7065"/>
                  </a:lnTo>
                  <a:lnTo>
                    <a:pt x="1551" y="7100"/>
                  </a:lnTo>
                  <a:lnTo>
                    <a:pt x="1543" y="7135"/>
                  </a:lnTo>
                  <a:lnTo>
                    <a:pt x="1536" y="7089"/>
                  </a:lnTo>
                  <a:lnTo>
                    <a:pt x="1550" y="7048"/>
                  </a:lnTo>
                  <a:lnTo>
                    <a:pt x="1575" y="7010"/>
                  </a:lnTo>
                  <a:lnTo>
                    <a:pt x="1601" y="6974"/>
                  </a:lnTo>
                  <a:lnTo>
                    <a:pt x="1604" y="6967"/>
                  </a:lnTo>
                  <a:lnTo>
                    <a:pt x="1611" y="6965"/>
                  </a:lnTo>
                  <a:lnTo>
                    <a:pt x="1621" y="6964"/>
                  </a:lnTo>
                  <a:lnTo>
                    <a:pt x="1629" y="6964"/>
                  </a:lnTo>
                  <a:lnTo>
                    <a:pt x="1684" y="6983"/>
                  </a:lnTo>
                  <a:lnTo>
                    <a:pt x="1726" y="7022"/>
                  </a:lnTo>
                  <a:lnTo>
                    <a:pt x="1763" y="7070"/>
                  </a:lnTo>
                  <a:lnTo>
                    <a:pt x="1802" y="7116"/>
                  </a:lnTo>
                  <a:close/>
                  <a:moveTo>
                    <a:pt x="259" y="6801"/>
                  </a:moveTo>
                  <a:lnTo>
                    <a:pt x="265" y="6851"/>
                  </a:lnTo>
                  <a:lnTo>
                    <a:pt x="255" y="6900"/>
                  </a:lnTo>
                  <a:lnTo>
                    <a:pt x="229" y="6944"/>
                  </a:lnTo>
                  <a:lnTo>
                    <a:pt x="192" y="6983"/>
                  </a:lnTo>
                  <a:lnTo>
                    <a:pt x="178" y="6939"/>
                  </a:lnTo>
                  <a:lnTo>
                    <a:pt x="167" y="6893"/>
                  </a:lnTo>
                  <a:lnTo>
                    <a:pt x="169" y="6850"/>
                  </a:lnTo>
                  <a:lnTo>
                    <a:pt x="192" y="6811"/>
                  </a:lnTo>
                  <a:lnTo>
                    <a:pt x="204" y="6796"/>
                  </a:lnTo>
                  <a:lnTo>
                    <a:pt x="221" y="6791"/>
                  </a:lnTo>
                  <a:lnTo>
                    <a:pt x="238" y="6791"/>
                  </a:lnTo>
                  <a:lnTo>
                    <a:pt x="250" y="6792"/>
                  </a:lnTo>
                  <a:lnTo>
                    <a:pt x="259" y="6801"/>
                  </a:lnTo>
                  <a:close/>
                  <a:moveTo>
                    <a:pt x="432" y="6820"/>
                  </a:moveTo>
                  <a:lnTo>
                    <a:pt x="417" y="6842"/>
                  </a:lnTo>
                  <a:lnTo>
                    <a:pt x="401" y="6866"/>
                  </a:lnTo>
                  <a:lnTo>
                    <a:pt x="381" y="6885"/>
                  </a:lnTo>
                  <a:lnTo>
                    <a:pt x="355" y="6896"/>
                  </a:lnTo>
                  <a:lnTo>
                    <a:pt x="346" y="6867"/>
                  </a:lnTo>
                  <a:lnTo>
                    <a:pt x="344" y="6835"/>
                  </a:lnTo>
                  <a:lnTo>
                    <a:pt x="348" y="6802"/>
                  </a:lnTo>
                  <a:lnTo>
                    <a:pt x="355" y="6773"/>
                  </a:lnTo>
                  <a:lnTo>
                    <a:pt x="369" y="6760"/>
                  </a:lnTo>
                  <a:lnTo>
                    <a:pt x="384" y="6749"/>
                  </a:lnTo>
                  <a:lnTo>
                    <a:pt x="398" y="6742"/>
                  </a:lnTo>
                  <a:lnTo>
                    <a:pt x="413" y="6735"/>
                  </a:lnTo>
                  <a:lnTo>
                    <a:pt x="423" y="6751"/>
                  </a:lnTo>
                  <a:lnTo>
                    <a:pt x="430" y="6774"/>
                  </a:lnTo>
                  <a:lnTo>
                    <a:pt x="432" y="6797"/>
                  </a:lnTo>
                  <a:lnTo>
                    <a:pt x="432" y="6820"/>
                  </a:lnTo>
                  <a:close/>
                  <a:moveTo>
                    <a:pt x="585" y="6735"/>
                  </a:moveTo>
                  <a:lnTo>
                    <a:pt x="585" y="6744"/>
                  </a:lnTo>
                  <a:lnTo>
                    <a:pt x="579" y="6742"/>
                  </a:lnTo>
                  <a:lnTo>
                    <a:pt x="577" y="6739"/>
                  </a:lnTo>
                  <a:lnTo>
                    <a:pt x="576" y="6736"/>
                  </a:lnTo>
                  <a:lnTo>
                    <a:pt x="576" y="6735"/>
                  </a:lnTo>
                  <a:lnTo>
                    <a:pt x="573" y="6727"/>
                  </a:lnTo>
                  <a:lnTo>
                    <a:pt x="577" y="6723"/>
                  </a:lnTo>
                  <a:lnTo>
                    <a:pt x="582" y="6725"/>
                  </a:lnTo>
                  <a:lnTo>
                    <a:pt x="585" y="6735"/>
                  </a:lnTo>
                  <a:close/>
                  <a:moveTo>
                    <a:pt x="1083" y="6763"/>
                  </a:moveTo>
                  <a:lnTo>
                    <a:pt x="1100" y="6798"/>
                  </a:lnTo>
                  <a:lnTo>
                    <a:pt x="1106" y="6840"/>
                  </a:lnTo>
                  <a:lnTo>
                    <a:pt x="1103" y="6885"/>
                  </a:lnTo>
                  <a:lnTo>
                    <a:pt x="1092" y="6925"/>
                  </a:lnTo>
                  <a:lnTo>
                    <a:pt x="1062" y="6888"/>
                  </a:lnTo>
                  <a:lnTo>
                    <a:pt x="1042" y="6847"/>
                  </a:lnTo>
                  <a:lnTo>
                    <a:pt x="1029" y="6801"/>
                  </a:lnTo>
                  <a:lnTo>
                    <a:pt x="1026" y="6754"/>
                  </a:lnTo>
                  <a:lnTo>
                    <a:pt x="1045" y="6705"/>
                  </a:lnTo>
                  <a:lnTo>
                    <a:pt x="1058" y="6720"/>
                  </a:lnTo>
                  <a:lnTo>
                    <a:pt x="1067" y="6735"/>
                  </a:lnTo>
                  <a:lnTo>
                    <a:pt x="1076" y="6748"/>
                  </a:lnTo>
                  <a:lnTo>
                    <a:pt x="1083" y="6763"/>
                  </a:lnTo>
                  <a:close/>
                  <a:moveTo>
                    <a:pt x="183" y="6725"/>
                  </a:moveTo>
                  <a:lnTo>
                    <a:pt x="188" y="6731"/>
                  </a:lnTo>
                  <a:lnTo>
                    <a:pt x="191" y="6739"/>
                  </a:lnTo>
                  <a:lnTo>
                    <a:pt x="192" y="6746"/>
                  </a:lnTo>
                  <a:lnTo>
                    <a:pt x="192" y="6754"/>
                  </a:lnTo>
                  <a:lnTo>
                    <a:pt x="189" y="6772"/>
                  </a:lnTo>
                  <a:lnTo>
                    <a:pt x="180" y="6784"/>
                  </a:lnTo>
                  <a:lnTo>
                    <a:pt x="168" y="6794"/>
                  </a:lnTo>
                  <a:lnTo>
                    <a:pt x="154" y="6801"/>
                  </a:lnTo>
                  <a:lnTo>
                    <a:pt x="118" y="6797"/>
                  </a:lnTo>
                  <a:lnTo>
                    <a:pt x="84" y="6785"/>
                  </a:lnTo>
                  <a:lnTo>
                    <a:pt x="55" y="6765"/>
                  </a:lnTo>
                  <a:lnTo>
                    <a:pt x="29" y="6735"/>
                  </a:lnTo>
                  <a:lnTo>
                    <a:pt x="47" y="6718"/>
                  </a:lnTo>
                  <a:lnTo>
                    <a:pt x="68" y="6708"/>
                  </a:lnTo>
                  <a:lnTo>
                    <a:pt x="93" y="6702"/>
                  </a:lnTo>
                  <a:lnTo>
                    <a:pt x="115" y="6695"/>
                  </a:lnTo>
                  <a:lnTo>
                    <a:pt x="135" y="6693"/>
                  </a:lnTo>
                  <a:lnTo>
                    <a:pt x="152" y="6700"/>
                  </a:lnTo>
                  <a:lnTo>
                    <a:pt x="168" y="6710"/>
                  </a:lnTo>
                  <a:lnTo>
                    <a:pt x="183" y="6725"/>
                  </a:lnTo>
                  <a:close/>
                  <a:moveTo>
                    <a:pt x="614" y="6686"/>
                  </a:moveTo>
                  <a:lnTo>
                    <a:pt x="612" y="6692"/>
                  </a:lnTo>
                  <a:lnTo>
                    <a:pt x="609" y="6694"/>
                  </a:lnTo>
                  <a:lnTo>
                    <a:pt x="605" y="6695"/>
                  </a:lnTo>
                  <a:lnTo>
                    <a:pt x="604" y="6695"/>
                  </a:lnTo>
                  <a:lnTo>
                    <a:pt x="597" y="6699"/>
                  </a:lnTo>
                  <a:lnTo>
                    <a:pt x="591" y="6694"/>
                  </a:lnTo>
                  <a:lnTo>
                    <a:pt x="586" y="6689"/>
                  </a:lnTo>
                  <a:lnTo>
                    <a:pt x="585" y="6686"/>
                  </a:lnTo>
                  <a:lnTo>
                    <a:pt x="585" y="6673"/>
                  </a:lnTo>
                  <a:lnTo>
                    <a:pt x="585" y="6667"/>
                  </a:lnTo>
                  <a:lnTo>
                    <a:pt x="598" y="6669"/>
                  </a:lnTo>
                  <a:lnTo>
                    <a:pt x="606" y="6673"/>
                  </a:lnTo>
                  <a:lnTo>
                    <a:pt x="612" y="6680"/>
                  </a:lnTo>
                  <a:lnTo>
                    <a:pt x="614" y="6686"/>
                  </a:lnTo>
                  <a:close/>
                  <a:moveTo>
                    <a:pt x="365" y="6657"/>
                  </a:moveTo>
                  <a:lnTo>
                    <a:pt x="364" y="6672"/>
                  </a:lnTo>
                  <a:lnTo>
                    <a:pt x="364" y="6686"/>
                  </a:lnTo>
                  <a:lnTo>
                    <a:pt x="361" y="6701"/>
                  </a:lnTo>
                  <a:lnTo>
                    <a:pt x="355" y="6716"/>
                  </a:lnTo>
                  <a:lnTo>
                    <a:pt x="346" y="6717"/>
                  </a:lnTo>
                  <a:lnTo>
                    <a:pt x="334" y="6719"/>
                  </a:lnTo>
                  <a:lnTo>
                    <a:pt x="322" y="6719"/>
                  </a:lnTo>
                  <a:lnTo>
                    <a:pt x="307" y="6716"/>
                  </a:lnTo>
                  <a:lnTo>
                    <a:pt x="294" y="6710"/>
                  </a:lnTo>
                  <a:lnTo>
                    <a:pt x="284" y="6699"/>
                  </a:lnTo>
                  <a:lnTo>
                    <a:pt x="276" y="6683"/>
                  </a:lnTo>
                  <a:lnTo>
                    <a:pt x="269" y="6667"/>
                  </a:lnTo>
                  <a:lnTo>
                    <a:pt x="269" y="6653"/>
                  </a:lnTo>
                  <a:lnTo>
                    <a:pt x="270" y="6639"/>
                  </a:lnTo>
                  <a:lnTo>
                    <a:pt x="273" y="6628"/>
                  </a:lnTo>
                  <a:lnTo>
                    <a:pt x="278" y="6619"/>
                  </a:lnTo>
                  <a:lnTo>
                    <a:pt x="301" y="6621"/>
                  </a:lnTo>
                  <a:lnTo>
                    <a:pt x="325" y="6628"/>
                  </a:lnTo>
                  <a:lnTo>
                    <a:pt x="347" y="6639"/>
                  </a:lnTo>
                  <a:lnTo>
                    <a:pt x="365" y="6657"/>
                  </a:lnTo>
                  <a:close/>
                  <a:moveTo>
                    <a:pt x="633" y="6629"/>
                  </a:moveTo>
                  <a:lnTo>
                    <a:pt x="623" y="6638"/>
                  </a:lnTo>
                  <a:lnTo>
                    <a:pt x="616" y="6638"/>
                  </a:lnTo>
                  <a:lnTo>
                    <a:pt x="609" y="6637"/>
                  </a:lnTo>
                  <a:lnTo>
                    <a:pt x="602" y="6634"/>
                  </a:lnTo>
                  <a:lnTo>
                    <a:pt x="595" y="6629"/>
                  </a:lnTo>
                  <a:lnTo>
                    <a:pt x="599" y="6615"/>
                  </a:lnTo>
                  <a:lnTo>
                    <a:pt x="610" y="6615"/>
                  </a:lnTo>
                  <a:lnTo>
                    <a:pt x="622" y="6620"/>
                  </a:lnTo>
                  <a:lnTo>
                    <a:pt x="633" y="6629"/>
                  </a:lnTo>
                  <a:close/>
                  <a:moveTo>
                    <a:pt x="642" y="6591"/>
                  </a:moveTo>
                  <a:lnTo>
                    <a:pt x="648" y="6595"/>
                  </a:lnTo>
                  <a:lnTo>
                    <a:pt x="652" y="6600"/>
                  </a:lnTo>
                  <a:lnTo>
                    <a:pt x="639" y="6600"/>
                  </a:lnTo>
                  <a:lnTo>
                    <a:pt x="630" y="6599"/>
                  </a:lnTo>
                  <a:lnTo>
                    <a:pt x="621" y="6596"/>
                  </a:lnTo>
                  <a:lnTo>
                    <a:pt x="614" y="6591"/>
                  </a:lnTo>
                  <a:lnTo>
                    <a:pt x="615" y="6585"/>
                  </a:lnTo>
                  <a:lnTo>
                    <a:pt x="619" y="6582"/>
                  </a:lnTo>
                  <a:lnTo>
                    <a:pt x="625" y="6581"/>
                  </a:lnTo>
                  <a:lnTo>
                    <a:pt x="633" y="6581"/>
                  </a:lnTo>
                  <a:lnTo>
                    <a:pt x="642" y="6591"/>
                  </a:lnTo>
                  <a:close/>
                  <a:moveTo>
                    <a:pt x="728" y="6562"/>
                  </a:moveTo>
                  <a:lnTo>
                    <a:pt x="732" y="6575"/>
                  </a:lnTo>
                  <a:lnTo>
                    <a:pt x="732" y="6584"/>
                  </a:lnTo>
                  <a:lnTo>
                    <a:pt x="730" y="6593"/>
                  </a:lnTo>
                  <a:lnTo>
                    <a:pt x="728" y="6600"/>
                  </a:lnTo>
                  <a:lnTo>
                    <a:pt x="723" y="6593"/>
                  </a:lnTo>
                  <a:lnTo>
                    <a:pt x="720" y="6585"/>
                  </a:lnTo>
                  <a:lnTo>
                    <a:pt x="719" y="6579"/>
                  </a:lnTo>
                  <a:lnTo>
                    <a:pt x="719" y="6572"/>
                  </a:lnTo>
                  <a:lnTo>
                    <a:pt x="721" y="6566"/>
                  </a:lnTo>
                  <a:lnTo>
                    <a:pt x="724" y="6563"/>
                  </a:lnTo>
                  <a:lnTo>
                    <a:pt x="727" y="6562"/>
                  </a:lnTo>
                  <a:lnTo>
                    <a:pt x="728" y="6562"/>
                  </a:lnTo>
                  <a:close/>
                  <a:moveTo>
                    <a:pt x="690" y="6581"/>
                  </a:moveTo>
                  <a:lnTo>
                    <a:pt x="693" y="6651"/>
                  </a:lnTo>
                  <a:lnTo>
                    <a:pt x="675" y="6717"/>
                  </a:lnTo>
                  <a:lnTo>
                    <a:pt x="640" y="6776"/>
                  </a:lnTo>
                  <a:lnTo>
                    <a:pt x="595" y="6830"/>
                  </a:lnTo>
                  <a:lnTo>
                    <a:pt x="580" y="6837"/>
                  </a:lnTo>
                  <a:lnTo>
                    <a:pt x="566" y="6845"/>
                  </a:lnTo>
                  <a:lnTo>
                    <a:pt x="551" y="6851"/>
                  </a:lnTo>
                  <a:lnTo>
                    <a:pt x="537" y="6858"/>
                  </a:lnTo>
                  <a:lnTo>
                    <a:pt x="525" y="6782"/>
                  </a:lnTo>
                  <a:lnTo>
                    <a:pt x="522" y="6703"/>
                  </a:lnTo>
                  <a:lnTo>
                    <a:pt x="530" y="6627"/>
                  </a:lnTo>
                  <a:lnTo>
                    <a:pt x="557" y="6562"/>
                  </a:lnTo>
                  <a:lnTo>
                    <a:pt x="581" y="6544"/>
                  </a:lnTo>
                  <a:lnTo>
                    <a:pt x="610" y="6543"/>
                  </a:lnTo>
                  <a:lnTo>
                    <a:pt x="641" y="6548"/>
                  </a:lnTo>
                  <a:lnTo>
                    <a:pt x="671" y="6553"/>
                  </a:lnTo>
                  <a:lnTo>
                    <a:pt x="690" y="6581"/>
                  </a:lnTo>
                  <a:close/>
                  <a:moveTo>
                    <a:pt x="872" y="6619"/>
                  </a:moveTo>
                  <a:lnTo>
                    <a:pt x="880" y="6625"/>
                  </a:lnTo>
                  <a:lnTo>
                    <a:pt x="887" y="6627"/>
                  </a:lnTo>
                  <a:lnTo>
                    <a:pt x="893" y="6625"/>
                  </a:lnTo>
                  <a:lnTo>
                    <a:pt x="901" y="6619"/>
                  </a:lnTo>
                  <a:lnTo>
                    <a:pt x="916" y="6612"/>
                  </a:lnTo>
                  <a:lnTo>
                    <a:pt x="929" y="6603"/>
                  </a:lnTo>
                  <a:lnTo>
                    <a:pt x="944" y="6594"/>
                  </a:lnTo>
                  <a:lnTo>
                    <a:pt x="959" y="6581"/>
                  </a:lnTo>
                  <a:lnTo>
                    <a:pt x="969" y="6581"/>
                  </a:lnTo>
                  <a:lnTo>
                    <a:pt x="1007" y="6676"/>
                  </a:lnTo>
                  <a:lnTo>
                    <a:pt x="984" y="6756"/>
                  </a:lnTo>
                  <a:lnTo>
                    <a:pt x="996" y="6832"/>
                  </a:lnTo>
                  <a:lnTo>
                    <a:pt x="1027" y="6906"/>
                  </a:lnTo>
                  <a:lnTo>
                    <a:pt x="1064" y="6974"/>
                  </a:lnTo>
                  <a:lnTo>
                    <a:pt x="1071" y="6979"/>
                  </a:lnTo>
                  <a:lnTo>
                    <a:pt x="1079" y="6982"/>
                  </a:lnTo>
                  <a:lnTo>
                    <a:pt x="1085" y="6983"/>
                  </a:lnTo>
                  <a:lnTo>
                    <a:pt x="1092" y="6983"/>
                  </a:lnTo>
                  <a:lnTo>
                    <a:pt x="1115" y="6949"/>
                  </a:lnTo>
                  <a:lnTo>
                    <a:pt x="1126" y="6909"/>
                  </a:lnTo>
                  <a:lnTo>
                    <a:pt x="1131" y="6865"/>
                  </a:lnTo>
                  <a:lnTo>
                    <a:pt x="1131" y="6820"/>
                  </a:lnTo>
                  <a:lnTo>
                    <a:pt x="1153" y="6839"/>
                  </a:lnTo>
                  <a:lnTo>
                    <a:pt x="1176" y="6860"/>
                  </a:lnTo>
                  <a:lnTo>
                    <a:pt x="1204" y="6871"/>
                  </a:lnTo>
                  <a:lnTo>
                    <a:pt x="1237" y="6858"/>
                  </a:lnTo>
                  <a:lnTo>
                    <a:pt x="1237" y="6849"/>
                  </a:lnTo>
                  <a:lnTo>
                    <a:pt x="1160" y="6782"/>
                  </a:lnTo>
                  <a:lnTo>
                    <a:pt x="1091" y="6710"/>
                  </a:lnTo>
                  <a:lnTo>
                    <a:pt x="1035" y="6631"/>
                  </a:lnTo>
                  <a:lnTo>
                    <a:pt x="997" y="6543"/>
                  </a:lnTo>
                  <a:lnTo>
                    <a:pt x="1000" y="6530"/>
                  </a:lnTo>
                  <a:lnTo>
                    <a:pt x="1007" y="6520"/>
                  </a:lnTo>
                  <a:lnTo>
                    <a:pt x="1013" y="6511"/>
                  </a:lnTo>
                  <a:lnTo>
                    <a:pt x="1016" y="6505"/>
                  </a:lnTo>
                  <a:lnTo>
                    <a:pt x="1064" y="6608"/>
                  </a:lnTo>
                  <a:lnTo>
                    <a:pt x="1144" y="6695"/>
                  </a:lnTo>
                  <a:lnTo>
                    <a:pt x="1244" y="6763"/>
                  </a:lnTo>
                  <a:lnTo>
                    <a:pt x="1351" y="6801"/>
                  </a:lnTo>
                  <a:lnTo>
                    <a:pt x="1426" y="6811"/>
                  </a:lnTo>
                  <a:lnTo>
                    <a:pt x="1500" y="6808"/>
                  </a:lnTo>
                  <a:lnTo>
                    <a:pt x="1567" y="6783"/>
                  </a:lnTo>
                  <a:lnTo>
                    <a:pt x="1620" y="6735"/>
                  </a:lnTo>
                  <a:lnTo>
                    <a:pt x="1620" y="6725"/>
                  </a:lnTo>
                  <a:lnTo>
                    <a:pt x="1620" y="6716"/>
                  </a:lnTo>
                  <a:lnTo>
                    <a:pt x="1629" y="6725"/>
                  </a:lnTo>
                  <a:lnTo>
                    <a:pt x="1694" y="6791"/>
                  </a:lnTo>
                  <a:lnTo>
                    <a:pt x="1758" y="6859"/>
                  </a:lnTo>
                  <a:lnTo>
                    <a:pt x="1819" y="6930"/>
                  </a:lnTo>
                  <a:lnTo>
                    <a:pt x="1878" y="7002"/>
                  </a:lnTo>
                  <a:lnTo>
                    <a:pt x="1874" y="7027"/>
                  </a:lnTo>
                  <a:lnTo>
                    <a:pt x="1870" y="7051"/>
                  </a:lnTo>
                  <a:lnTo>
                    <a:pt x="1860" y="7071"/>
                  </a:lnTo>
                  <a:lnTo>
                    <a:pt x="1840" y="7078"/>
                  </a:lnTo>
                  <a:lnTo>
                    <a:pt x="1819" y="7072"/>
                  </a:lnTo>
                  <a:lnTo>
                    <a:pt x="1798" y="7057"/>
                  </a:lnTo>
                  <a:lnTo>
                    <a:pt x="1780" y="7038"/>
                  </a:lnTo>
                  <a:lnTo>
                    <a:pt x="1763" y="7021"/>
                  </a:lnTo>
                  <a:lnTo>
                    <a:pt x="1731" y="6979"/>
                  </a:lnTo>
                  <a:lnTo>
                    <a:pt x="1693" y="6943"/>
                  </a:lnTo>
                  <a:lnTo>
                    <a:pt x="1648" y="6921"/>
                  </a:lnTo>
                  <a:lnTo>
                    <a:pt x="1601" y="6915"/>
                  </a:lnTo>
                  <a:lnTo>
                    <a:pt x="1547" y="6968"/>
                  </a:lnTo>
                  <a:lnTo>
                    <a:pt x="1505" y="7024"/>
                  </a:lnTo>
                  <a:lnTo>
                    <a:pt x="1480" y="7087"/>
                  </a:lnTo>
                  <a:lnTo>
                    <a:pt x="1476" y="7155"/>
                  </a:lnTo>
                  <a:lnTo>
                    <a:pt x="1529" y="7240"/>
                  </a:lnTo>
                  <a:lnTo>
                    <a:pt x="1594" y="7315"/>
                  </a:lnTo>
                  <a:lnTo>
                    <a:pt x="1665" y="7386"/>
                  </a:lnTo>
                  <a:lnTo>
                    <a:pt x="1734" y="7461"/>
                  </a:lnTo>
                  <a:lnTo>
                    <a:pt x="1674" y="7524"/>
                  </a:lnTo>
                  <a:lnTo>
                    <a:pt x="1605" y="7579"/>
                  </a:lnTo>
                  <a:lnTo>
                    <a:pt x="1530" y="7615"/>
                  </a:lnTo>
                  <a:lnTo>
                    <a:pt x="1447" y="7624"/>
                  </a:lnTo>
                  <a:lnTo>
                    <a:pt x="1417" y="7623"/>
                  </a:lnTo>
                  <a:lnTo>
                    <a:pt x="1385" y="7622"/>
                  </a:lnTo>
                  <a:lnTo>
                    <a:pt x="1353" y="7620"/>
                  </a:lnTo>
                  <a:lnTo>
                    <a:pt x="1322" y="7615"/>
                  </a:lnTo>
                  <a:lnTo>
                    <a:pt x="1382" y="7582"/>
                  </a:lnTo>
                  <a:lnTo>
                    <a:pt x="1430" y="7532"/>
                  </a:lnTo>
                  <a:lnTo>
                    <a:pt x="1468" y="7473"/>
                  </a:lnTo>
                  <a:lnTo>
                    <a:pt x="1495" y="7414"/>
                  </a:lnTo>
                  <a:lnTo>
                    <a:pt x="1465" y="7385"/>
                  </a:lnTo>
                  <a:lnTo>
                    <a:pt x="1424" y="7378"/>
                  </a:lnTo>
                  <a:lnTo>
                    <a:pt x="1377" y="7381"/>
                  </a:lnTo>
                  <a:lnTo>
                    <a:pt x="1332" y="7385"/>
                  </a:lnTo>
                  <a:lnTo>
                    <a:pt x="1311" y="7378"/>
                  </a:lnTo>
                  <a:lnTo>
                    <a:pt x="1289" y="7372"/>
                  </a:lnTo>
                  <a:lnTo>
                    <a:pt x="1267" y="7371"/>
                  </a:lnTo>
                  <a:lnTo>
                    <a:pt x="1246" y="7375"/>
                  </a:lnTo>
                  <a:lnTo>
                    <a:pt x="1198" y="7395"/>
                  </a:lnTo>
                  <a:lnTo>
                    <a:pt x="1180" y="7347"/>
                  </a:lnTo>
                  <a:lnTo>
                    <a:pt x="1155" y="7307"/>
                  </a:lnTo>
                  <a:lnTo>
                    <a:pt x="1122" y="7272"/>
                  </a:lnTo>
                  <a:lnTo>
                    <a:pt x="1083" y="7241"/>
                  </a:lnTo>
                  <a:lnTo>
                    <a:pt x="1086" y="7233"/>
                  </a:lnTo>
                  <a:lnTo>
                    <a:pt x="1092" y="7222"/>
                  </a:lnTo>
                  <a:lnTo>
                    <a:pt x="1099" y="7212"/>
                  </a:lnTo>
                  <a:lnTo>
                    <a:pt x="1102" y="7203"/>
                  </a:lnTo>
                  <a:lnTo>
                    <a:pt x="1112" y="7157"/>
                  </a:lnTo>
                  <a:lnTo>
                    <a:pt x="1115" y="7107"/>
                  </a:lnTo>
                  <a:lnTo>
                    <a:pt x="1113" y="7057"/>
                  </a:lnTo>
                  <a:lnTo>
                    <a:pt x="1112" y="7012"/>
                  </a:lnTo>
                  <a:lnTo>
                    <a:pt x="1104" y="7006"/>
                  </a:lnTo>
                  <a:lnTo>
                    <a:pt x="1098" y="7004"/>
                  </a:lnTo>
                  <a:lnTo>
                    <a:pt x="1090" y="7006"/>
                  </a:lnTo>
                  <a:lnTo>
                    <a:pt x="1083" y="7012"/>
                  </a:lnTo>
                  <a:lnTo>
                    <a:pt x="1062" y="7035"/>
                  </a:lnTo>
                  <a:lnTo>
                    <a:pt x="1038" y="7059"/>
                  </a:lnTo>
                  <a:lnTo>
                    <a:pt x="1014" y="7085"/>
                  </a:lnTo>
                  <a:lnTo>
                    <a:pt x="988" y="7107"/>
                  </a:lnTo>
                  <a:lnTo>
                    <a:pt x="980" y="7103"/>
                  </a:lnTo>
                  <a:lnTo>
                    <a:pt x="972" y="7104"/>
                  </a:lnTo>
                  <a:lnTo>
                    <a:pt x="961" y="7106"/>
                  </a:lnTo>
                  <a:lnTo>
                    <a:pt x="948" y="7107"/>
                  </a:lnTo>
                  <a:lnTo>
                    <a:pt x="908" y="7127"/>
                  </a:lnTo>
                  <a:lnTo>
                    <a:pt x="872" y="7155"/>
                  </a:lnTo>
                  <a:lnTo>
                    <a:pt x="844" y="7190"/>
                  </a:lnTo>
                  <a:lnTo>
                    <a:pt x="825" y="7232"/>
                  </a:lnTo>
                  <a:lnTo>
                    <a:pt x="820" y="7277"/>
                  </a:lnTo>
                  <a:lnTo>
                    <a:pt x="815" y="7326"/>
                  </a:lnTo>
                  <a:lnTo>
                    <a:pt x="816" y="7372"/>
                  </a:lnTo>
                  <a:lnTo>
                    <a:pt x="834" y="7414"/>
                  </a:lnTo>
                  <a:lnTo>
                    <a:pt x="844" y="7414"/>
                  </a:lnTo>
                  <a:lnTo>
                    <a:pt x="848" y="7436"/>
                  </a:lnTo>
                  <a:lnTo>
                    <a:pt x="850" y="7461"/>
                  </a:lnTo>
                  <a:lnTo>
                    <a:pt x="853" y="7486"/>
                  </a:lnTo>
                  <a:lnTo>
                    <a:pt x="863" y="7509"/>
                  </a:lnTo>
                  <a:lnTo>
                    <a:pt x="857" y="7509"/>
                  </a:lnTo>
                  <a:lnTo>
                    <a:pt x="854" y="7508"/>
                  </a:lnTo>
                  <a:lnTo>
                    <a:pt x="853" y="7505"/>
                  </a:lnTo>
                  <a:lnTo>
                    <a:pt x="853" y="7499"/>
                  </a:lnTo>
                  <a:lnTo>
                    <a:pt x="812" y="7427"/>
                  </a:lnTo>
                  <a:lnTo>
                    <a:pt x="777" y="7353"/>
                  </a:lnTo>
                  <a:lnTo>
                    <a:pt x="748" y="7276"/>
                  </a:lnTo>
                  <a:lnTo>
                    <a:pt x="728" y="7194"/>
                  </a:lnTo>
                  <a:lnTo>
                    <a:pt x="736" y="7033"/>
                  </a:lnTo>
                  <a:lnTo>
                    <a:pt x="751" y="6877"/>
                  </a:lnTo>
                  <a:lnTo>
                    <a:pt x="765" y="6723"/>
                  </a:lnTo>
                  <a:lnTo>
                    <a:pt x="767" y="6562"/>
                  </a:lnTo>
                  <a:lnTo>
                    <a:pt x="801" y="6546"/>
                  </a:lnTo>
                  <a:lnTo>
                    <a:pt x="832" y="6526"/>
                  </a:lnTo>
                  <a:lnTo>
                    <a:pt x="858" y="6503"/>
                  </a:lnTo>
                  <a:lnTo>
                    <a:pt x="882" y="6475"/>
                  </a:lnTo>
                  <a:lnTo>
                    <a:pt x="871" y="6509"/>
                  </a:lnTo>
                  <a:lnTo>
                    <a:pt x="859" y="6547"/>
                  </a:lnTo>
                  <a:lnTo>
                    <a:pt x="856" y="6586"/>
                  </a:lnTo>
                  <a:lnTo>
                    <a:pt x="872" y="6619"/>
                  </a:lnTo>
                  <a:close/>
                  <a:moveTo>
                    <a:pt x="690" y="6466"/>
                  </a:moveTo>
                  <a:lnTo>
                    <a:pt x="685" y="6473"/>
                  </a:lnTo>
                  <a:lnTo>
                    <a:pt x="681" y="6479"/>
                  </a:lnTo>
                  <a:lnTo>
                    <a:pt x="677" y="6480"/>
                  </a:lnTo>
                  <a:lnTo>
                    <a:pt x="671" y="6475"/>
                  </a:lnTo>
                  <a:lnTo>
                    <a:pt x="666" y="6472"/>
                  </a:lnTo>
                  <a:lnTo>
                    <a:pt x="663" y="6465"/>
                  </a:lnTo>
                  <a:lnTo>
                    <a:pt x="661" y="6455"/>
                  </a:lnTo>
                  <a:lnTo>
                    <a:pt x="661" y="6447"/>
                  </a:lnTo>
                  <a:lnTo>
                    <a:pt x="671" y="6453"/>
                  </a:lnTo>
                  <a:lnTo>
                    <a:pt x="683" y="6456"/>
                  </a:lnTo>
                  <a:lnTo>
                    <a:pt x="691" y="6461"/>
                  </a:lnTo>
                  <a:lnTo>
                    <a:pt x="690" y="6466"/>
                  </a:lnTo>
                  <a:close/>
                  <a:moveTo>
                    <a:pt x="738" y="6456"/>
                  </a:moveTo>
                  <a:lnTo>
                    <a:pt x="738" y="6475"/>
                  </a:lnTo>
                  <a:lnTo>
                    <a:pt x="725" y="6472"/>
                  </a:lnTo>
                  <a:lnTo>
                    <a:pt x="715" y="6465"/>
                  </a:lnTo>
                  <a:lnTo>
                    <a:pt x="707" y="6455"/>
                  </a:lnTo>
                  <a:lnTo>
                    <a:pt x="700" y="6447"/>
                  </a:lnTo>
                  <a:lnTo>
                    <a:pt x="700" y="6437"/>
                  </a:lnTo>
                  <a:lnTo>
                    <a:pt x="708" y="6442"/>
                  </a:lnTo>
                  <a:lnTo>
                    <a:pt x="719" y="6444"/>
                  </a:lnTo>
                  <a:lnTo>
                    <a:pt x="729" y="6447"/>
                  </a:lnTo>
                  <a:lnTo>
                    <a:pt x="738" y="6456"/>
                  </a:lnTo>
                  <a:close/>
                  <a:moveTo>
                    <a:pt x="796" y="6437"/>
                  </a:moveTo>
                  <a:lnTo>
                    <a:pt x="798" y="6444"/>
                  </a:lnTo>
                  <a:lnTo>
                    <a:pt x="795" y="6446"/>
                  </a:lnTo>
                  <a:lnTo>
                    <a:pt x="789" y="6447"/>
                  </a:lnTo>
                  <a:lnTo>
                    <a:pt x="786" y="6447"/>
                  </a:lnTo>
                  <a:lnTo>
                    <a:pt x="774" y="6451"/>
                  </a:lnTo>
                  <a:lnTo>
                    <a:pt x="763" y="6450"/>
                  </a:lnTo>
                  <a:lnTo>
                    <a:pt x="755" y="6445"/>
                  </a:lnTo>
                  <a:lnTo>
                    <a:pt x="747" y="6437"/>
                  </a:lnTo>
                  <a:lnTo>
                    <a:pt x="746" y="6434"/>
                  </a:lnTo>
                  <a:lnTo>
                    <a:pt x="744" y="6428"/>
                  </a:lnTo>
                  <a:lnTo>
                    <a:pt x="744" y="6421"/>
                  </a:lnTo>
                  <a:lnTo>
                    <a:pt x="747" y="6418"/>
                  </a:lnTo>
                  <a:lnTo>
                    <a:pt x="763" y="6418"/>
                  </a:lnTo>
                  <a:lnTo>
                    <a:pt x="779" y="6420"/>
                  </a:lnTo>
                  <a:lnTo>
                    <a:pt x="791" y="6427"/>
                  </a:lnTo>
                  <a:lnTo>
                    <a:pt x="796" y="6437"/>
                  </a:lnTo>
                  <a:close/>
                  <a:moveTo>
                    <a:pt x="844" y="6390"/>
                  </a:moveTo>
                  <a:lnTo>
                    <a:pt x="834" y="6409"/>
                  </a:lnTo>
                  <a:lnTo>
                    <a:pt x="821" y="6407"/>
                  </a:lnTo>
                  <a:lnTo>
                    <a:pt x="811" y="6401"/>
                  </a:lnTo>
                  <a:lnTo>
                    <a:pt x="803" y="6393"/>
                  </a:lnTo>
                  <a:lnTo>
                    <a:pt x="796" y="6380"/>
                  </a:lnTo>
                  <a:lnTo>
                    <a:pt x="810" y="6376"/>
                  </a:lnTo>
                  <a:lnTo>
                    <a:pt x="823" y="6378"/>
                  </a:lnTo>
                  <a:lnTo>
                    <a:pt x="835" y="6383"/>
                  </a:lnTo>
                  <a:lnTo>
                    <a:pt x="844" y="6390"/>
                  </a:lnTo>
                  <a:close/>
                  <a:moveTo>
                    <a:pt x="259" y="6437"/>
                  </a:moveTo>
                  <a:lnTo>
                    <a:pt x="238" y="6457"/>
                  </a:lnTo>
                  <a:lnTo>
                    <a:pt x="215" y="6472"/>
                  </a:lnTo>
                  <a:lnTo>
                    <a:pt x="190" y="6482"/>
                  </a:lnTo>
                  <a:lnTo>
                    <a:pt x="164" y="6485"/>
                  </a:lnTo>
                  <a:lnTo>
                    <a:pt x="172" y="6456"/>
                  </a:lnTo>
                  <a:lnTo>
                    <a:pt x="185" y="6428"/>
                  </a:lnTo>
                  <a:lnTo>
                    <a:pt x="201" y="6399"/>
                  </a:lnTo>
                  <a:lnTo>
                    <a:pt x="221" y="6371"/>
                  </a:lnTo>
                  <a:lnTo>
                    <a:pt x="229" y="6387"/>
                  </a:lnTo>
                  <a:lnTo>
                    <a:pt x="240" y="6405"/>
                  </a:lnTo>
                  <a:lnTo>
                    <a:pt x="251" y="6421"/>
                  </a:lnTo>
                  <a:lnTo>
                    <a:pt x="259" y="6437"/>
                  </a:lnTo>
                  <a:close/>
                  <a:moveTo>
                    <a:pt x="451" y="6352"/>
                  </a:moveTo>
                  <a:lnTo>
                    <a:pt x="460" y="6377"/>
                  </a:lnTo>
                  <a:lnTo>
                    <a:pt x="469" y="6408"/>
                  </a:lnTo>
                  <a:lnTo>
                    <a:pt x="469" y="6436"/>
                  </a:lnTo>
                  <a:lnTo>
                    <a:pt x="451" y="6456"/>
                  </a:lnTo>
                  <a:lnTo>
                    <a:pt x="419" y="6466"/>
                  </a:lnTo>
                  <a:lnTo>
                    <a:pt x="385" y="6465"/>
                  </a:lnTo>
                  <a:lnTo>
                    <a:pt x="352" y="6455"/>
                  </a:lnTo>
                  <a:lnTo>
                    <a:pt x="326" y="6437"/>
                  </a:lnTo>
                  <a:lnTo>
                    <a:pt x="328" y="6416"/>
                  </a:lnTo>
                  <a:lnTo>
                    <a:pt x="333" y="6396"/>
                  </a:lnTo>
                  <a:lnTo>
                    <a:pt x="343" y="6377"/>
                  </a:lnTo>
                  <a:lnTo>
                    <a:pt x="355" y="6361"/>
                  </a:lnTo>
                  <a:lnTo>
                    <a:pt x="377" y="6350"/>
                  </a:lnTo>
                  <a:lnTo>
                    <a:pt x="398" y="6344"/>
                  </a:lnTo>
                  <a:lnTo>
                    <a:pt x="420" y="6342"/>
                  </a:lnTo>
                  <a:lnTo>
                    <a:pt x="441" y="6342"/>
                  </a:lnTo>
                  <a:lnTo>
                    <a:pt x="451" y="6352"/>
                  </a:lnTo>
                  <a:close/>
                  <a:moveTo>
                    <a:pt x="863" y="6333"/>
                  </a:moveTo>
                  <a:lnTo>
                    <a:pt x="864" y="6340"/>
                  </a:lnTo>
                  <a:lnTo>
                    <a:pt x="865" y="6346"/>
                  </a:lnTo>
                  <a:lnTo>
                    <a:pt x="863" y="6354"/>
                  </a:lnTo>
                  <a:lnTo>
                    <a:pt x="853" y="6361"/>
                  </a:lnTo>
                  <a:lnTo>
                    <a:pt x="846" y="6354"/>
                  </a:lnTo>
                  <a:lnTo>
                    <a:pt x="840" y="6346"/>
                  </a:lnTo>
                  <a:lnTo>
                    <a:pt x="835" y="6340"/>
                  </a:lnTo>
                  <a:lnTo>
                    <a:pt x="834" y="6333"/>
                  </a:lnTo>
                  <a:lnTo>
                    <a:pt x="843" y="6327"/>
                  </a:lnTo>
                  <a:lnTo>
                    <a:pt x="852" y="6325"/>
                  </a:lnTo>
                  <a:lnTo>
                    <a:pt x="859" y="6327"/>
                  </a:lnTo>
                  <a:lnTo>
                    <a:pt x="863" y="6333"/>
                  </a:lnTo>
                  <a:close/>
                  <a:moveTo>
                    <a:pt x="297" y="6418"/>
                  </a:moveTo>
                  <a:lnTo>
                    <a:pt x="288" y="6428"/>
                  </a:lnTo>
                  <a:lnTo>
                    <a:pt x="265" y="6403"/>
                  </a:lnTo>
                  <a:lnTo>
                    <a:pt x="253" y="6374"/>
                  </a:lnTo>
                  <a:lnTo>
                    <a:pt x="246" y="6343"/>
                  </a:lnTo>
                  <a:lnTo>
                    <a:pt x="240" y="6314"/>
                  </a:lnTo>
                  <a:lnTo>
                    <a:pt x="248" y="6301"/>
                  </a:lnTo>
                  <a:lnTo>
                    <a:pt x="260" y="6290"/>
                  </a:lnTo>
                  <a:lnTo>
                    <a:pt x="274" y="6282"/>
                  </a:lnTo>
                  <a:lnTo>
                    <a:pt x="288" y="6275"/>
                  </a:lnTo>
                  <a:lnTo>
                    <a:pt x="309" y="6308"/>
                  </a:lnTo>
                  <a:lnTo>
                    <a:pt x="314" y="6346"/>
                  </a:lnTo>
                  <a:lnTo>
                    <a:pt x="310" y="6385"/>
                  </a:lnTo>
                  <a:lnTo>
                    <a:pt x="297" y="6418"/>
                  </a:lnTo>
                  <a:close/>
                  <a:moveTo>
                    <a:pt x="872" y="6275"/>
                  </a:moveTo>
                  <a:lnTo>
                    <a:pt x="868" y="6280"/>
                  </a:lnTo>
                  <a:lnTo>
                    <a:pt x="863" y="6285"/>
                  </a:lnTo>
                  <a:lnTo>
                    <a:pt x="857" y="6284"/>
                  </a:lnTo>
                  <a:lnTo>
                    <a:pt x="853" y="6283"/>
                  </a:lnTo>
                  <a:lnTo>
                    <a:pt x="849" y="6281"/>
                  </a:lnTo>
                  <a:lnTo>
                    <a:pt x="844" y="6275"/>
                  </a:lnTo>
                  <a:lnTo>
                    <a:pt x="847" y="6269"/>
                  </a:lnTo>
                  <a:lnTo>
                    <a:pt x="854" y="6268"/>
                  </a:lnTo>
                  <a:lnTo>
                    <a:pt x="864" y="6269"/>
                  </a:lnTo>
                  <a:lnTo>
                    <a:pt x="872" y="6275"/>
                  </a:lnTo>
                  <a:close/>
                  <a:moveTo>
                    <a:pt x="1400" y="6246"/>
                  </a:moveTo>
                  <a:lnTo>
                    <a:pt x="1397" y="6253"/>
                  </a:lnTo>
                  <a:lnTo>
                    <a:pt x="1393" y="6260"/>
                  </a:lnTo>
                  <a:lnTo>
                    <a:pt x="1387" y="6264"/>
                  </a:lnTo>
                  <a:lnTo>
                    <a:pt x="1381" y="6265"/>
                  </a:lnTo>
                  <a:lnTo>
                    <a:pt x="1355" y="6267"/>
                  </a:lnTo>
                  <a:lnTo>
                    <a:pt x="1335" y="6272"/>
                  </a:lnTo>
                  <a:lnTo>
                    <a:pt x="1318" y="6282"/>
                  </a:lnTo>
                  <a:lnTo>
                    <a:pt x="1303" y="6295"/>
                  </a:lnTo>
                  <a:lnTo>
                    <a:pt x="1283" y="6324"/>
                  </a:lnTo>
                  <a:lnTo>
                    <a:pt x="1266" y="6359"/>
                  </a:lnTo>
                  <a:lnTo>
                    <a:pt x="1259" y="6396"/>
                  </a:lnTo>
                  <a:lnTo>
                    <a:pt x="1265" y="6437"/>
                  </a:lnTo>
                  <a:lnTo>
                    <a:pt x="1278" y="6465"/>
                  </a:lnTo>
                  <a:lnTo>
                    <a:pt x="1299" y="6487"/>
                  </a:lnTo>
                  <a:lnTo>
                    <a:pt x="1327" y="6504"/>
                  </a:lnTo>
                  <a:lnTo>
                    <a:pt x="1360" y="6515"/>
                  </a:lnTo>
                  <a:lnTo>
                    <a:pt x="1370" y="6515"/>
                  </a:lnTo>
                  <a:lnTo>
                    <a:pt x="1381" y="6516"/>
                  </a:lnTo>
                  <a:lnTo>
                    <a:pt x="1390" y="6518"/>
                  </a:lnTo>
                  <a:lnTo>
                    <a:pt x="1400" y="6524"/>
                  </a:lnTo>
                  <a:lnTo>
                    <a:pt x="1397" y="6529"/>
                  </a:lnTo>
                  <a:lnTo>
                    <a:pt x="1395" y="6534"/>
                  </a:lnTo>
                  <a:lnTo>
                    <a:pt x="1395" y="6537"/>
                  </a:lnTo>
                  <a:lnTo>
                    <a:pt x="1400" y="6543"/>
                  </a:lnTo>
                  <a:lnTo>
                    <a:pt x="1372" y="6549"/>
                  </a:lnTo>
                  <a:lnTo>
                    <a:pt x="1348" y="6545"/>
                  </a:lnTo>
                  <a:lnTo>
                    <a:pt x="1325" y="6538"/>
                  </a:lnTo>
                  <a:lnTo>
                    <a:pt x="1303" y="6534"/>
                  </a:lnTo>
                  <a:lnTo>
                    <a:pt x="1273" y="6508"/>
                  </a:lnTo>
                  <a:lnTo>
                    <a:pt x="1252" y="6478"/>
                  </a:lnTo>
                  <a:lnTo>
                    <a:pt x="1240" y="6441"/>
                  </a:lnTo>
                  <a:lnTo>
                    <a:pt x="1237" y="6399"/>
                  </a:lnTo>
                  <a:lnTo>
                    <a:pt x="1242" y="6352"/>
                  </a:lnTo>
                  <a:lnTo>
                    <a:pt x="1258" y="6308"/>
                  </a:lnTo>
                  <a:lnTo>
                    <a:pt x="1285" y="6273"/>
                  </a:lnTo>
                  <a:lnTo>
                    <a:pt x="1322" y="6246"/>
                  </a:lnTo>
                  <a:lnTo>
                    <a:pt x="1337" y="6240"/>
                  </a:lnTo>
                  <a:lnTo>
                    <a:pt x="1351" y="6233"/>
                  </a:lnTo>
                  <a:lnTo>
                    <a:pt x="1366" y="6229"/>
                  </a:lnTo>
                  <a:lnTo>
                    <a:pt x="1381" y="6227"/>
                  </a:lnTo>
                  <a:lnTo>
                    <a:pt x="1387" y="6229"/>
                  </a:lnTo>
                  <a:lnTo>
                    <a:pt x="1393" y="6233"/>
                  </a:lnTo>
                  <a:lnTo>
                    <a:pt x="1397" y="6240"/>
                  </a:lnTo>
                  <a:lnTo>
                    <a:pt x="1400" y="6246"/>
                  </a:lnTo>
                  <a:close/>
                  <a:moveTo>
                    <a:pt x="240" y="6265"/>
                  </a:moveTo>
                  <a:lnTo>
                    <a:pt x="234" y="6243"/>
                  </a:lnTo>
                  <a:lnTo>
                    <a:pt x="229" y="6216"/>
                  </a:lnTo>
                  <a:lnTo>
                    <a:pt x="230" y="6189"/>
                  </a:lnTo>
                  <a:lnTo>
                    <a:pt x="240" y="6160"/>
                  </a:lnTo>
                  <a:lnTo>
                    <a:pt x="269" y="6154"/>
                  </a:lnTo>
                  <a:lnTo>
                    <a:pt x="296" y="6149"/>
                  </a:lnTo>
                  <a:lnTo>
                    <a:pt x="323" y="6139"/>
                  </a:lnTo>
                  <a:lnTo>
                    <a:pt x="346" y="6122"/>
                  </a:lnTo>
                  <a:lnTo>
                    <a:pt x="337" y="6164"/>
                  </a:lnTo>
                  <a:lnTo>
                    <a:pt x="314" y="6205"/>
                  </a:lnTo>
                  <a:lnTo>
                    <a:pt x="280" y="6238"/>
                  </a:lnTo>
                  <a:lnTo>
                    <a:pt x="240" y="6265"/>
                  </a:lnTo>
                  <a:close/>
                  <a:moveTo>
                    <a:pt x="1466" y="6151"/>
                  </a:moveTo>
                  <a:lnTo>
                    <a:pt x="1476" y="6188"/>
                  </a:lnTo>
                  <a:lnTo>
                    <a:pt x="1482" y="6226"/>
                  </a:lnTo>
                  <a:lnTo>
                    <a:pt x="1490" y="6263"/>
                  </a:lnTo>
                  <a:lnTo>
                    <a:pt x="1504" y="6295"/>
                  </a:lnTo>
                  <a:lnTo>
                    <a:pt x="1615" y="6447"/>
                  </a:lnTo>
                  <a:lnTo>
                    <a:pt x="1733" y="6599"/>
                  </a:lnTo>
                  <a:lnTo>
                    <a:pt x="1864" y="6742"/>
                  </a:lnTo>
                  <a:lnTo>
                    <a:pt x="2013" y="6868"/>
                  </a:lnTo>
                  <a:lnTo>
                    <a:pt x="2032" y="6858"/>
                  </a:lnTo>
                  <a:lnTo>
                    <a:pt x="1907" y="6735"/>
                  </a:lnTo>
                  <a:lnTo>
                    <a:pt x="1782" y="6606"/>
                  </a:lnTo>
                  <a:lnTo>
                    <a:pt x="1665" y="6468"/>
                  </a:lnTo>
                  <a:lnTo>
                    <a:pt x="1562" y="6323"/>
                  </a:lnTo>
                  <a:lnTo>
                    <a:pt x="1547" y="6292"/>
                  </a:lnTo>
                  <a:lnTo>
                    <a:pt x="1532" y="6260"/>
                  </a:lnTo>
                  <a:lnTo>
                    <a:pt x="1523" y="6225"/>
                  </a:lnTo>
                  <a:lnTo>
                    <a:pt x="1523" y="6189"/>
                  </a:lnTo>
                  <a:lnTo>
                    <a:pt x="1545" y="6177"/>
                  </a:lnTo>
                  <a:lnTo>
                    <a:pt x="1566" y="6170"/>
                  </a:lnTo>
                  <a:lnTo>
                    <a:pt x="1584" y="6170"/>
                  </a:lnTo>
                  <a:lnTo>
                    <a:pt x="1601" y="6179"/>
                  </a:lnTo>
                  <a:lnTo>
                    <a:pt x="1780" y="6427"/>
                  </a:lnTo>
                  <a:lnTo>
                    <a:pt x="1985" y="6663"/>
                  </a:lnTo>
                  <a:lnTo>
                    <a:pt x="2213" y="6876"/>
                  </a:lnTo>
                  <a:lnTo>
                    <a:pt x="2463" y="7059"/>
                  </a:lnTo>
                  <a:lnTo>
                    <a:pt x="2506" y="7120"/>
                  </a:lnTo>
                  <a:lnTo>
                    <a:pt x="2539" y="7186"/>
                  </a:lnTo>
                  <a:lnTo>
                    <a:pt x="2564" y="7256"/>
                  </a:lnTo>
                  <a:lnTo>
                    <a:pt x="2587" y="7327"/>
                  </a:lnTo>
                  <a:lnTo>
                    <a:pt x="2587" y="7417"/>
                  </a:lnTo>
                  <a:lnTo>
                    <a:pt x="2559" y="7499"/>
                  </a:lnTo>
                  <a:lnTo>
                    <a:pt x="2513" y="7574"/>
                  </a:lnTo>
                  <a:lnTo>
                    <a:pt x="2453" y="7643"/>
                  </a:lnTo>
                  <a:lnTo>
                    <a:pt x="2388" y="7689"/>
                  </a:lnTo>
                  <a:lnTo>
                    <a:pt x="2310" y="7712"/>
                  </a:lnTo>
                  <a:lnTo>
                    <a:pt x="2228" y="7718"/>
                  </a:lnTo>
                  <a:lnTo>
                    <a:pt x="2146" y="7710"/>
                  </a:lnTo>
                  <a:lnTo>
                    <a:pt x="2073" y="7671"/>
                  </a:lnTo>
                  <a:lnTo>
                    <a:pt x="2015" y="7615"/>
                  </a:lnTo>
                  <a:lnTo>
                    <a:pt x="1974" y="7543"/>
                  </a:lnTo>
                  <a:lnTo>
                    <a:pt x="1955" y="7461"/>
                  </a:lnTo>
                  <a:lnTo>
                    <a:pt x="1964" y="7424"/>
                  </a:lnTo>
                  <a:lnTo>
                    <a:pt x="1979" y="7388"/>
                  </a:lnTo>
                  <a:lnTo>
                    <a:pt x="2001" y="7358"/>
                  </a:lnTo>
                  <a:lnTo>
                    <a:pt x="2032" y="7336"/>
                  </a:lnTo>
                  <a:lnTo>
                    <a:pt x="2046" y="7338"/>
                  </a:lnTo>
                  <a:lnTo>
                    <a:pt x="2059" y="7340"/>
                  </a:lnTo>
                  <a:lnTo>
                    <a:pt x="2071" y="7345"/>
                  </a:lnTo>
                  <a:lnTo>
                    <a:pt x="2079" y="7355"/>
                  </a:lnTo>
                  <a:lnTo>
                    <a:pt x="2075" y="7399"/>
                  </a:lnTo>
                  <a:lnTo>
                    <a:pt x="2068" y="7442"/>
                  </a:lnTo>
                  <a:lnTo>
                    <a:pt x="2064" y="7485"/>
                  </a:lnTo>
                  <a:lnTo>
                    <a:pt x="2070" y="7528"/>
                  </a:lnTo>
                  <a:lnTo>
                    <a:pt x="2095" y="7579"/>
                  </a:lnTo>
                  <a:lnTo>
                    <a:pt x="2138" y="7616"/>
                  </a:lnTo>
                  <a:lnTo>
                    <a:pt x="2190" y="7640"/>
                  </a:lnTo>
                  <a:lnTo>
                    <a:pt x="2243" y="7653"/>
                  </a:lnTo>
                  <a:lnTo>
                    <a:pt x="2281" y="7652"/>
                  </a:lnTo>
                  <a:lnTo>
                    <a:pt x="2311" y="7640"/>
                  </a:lnTo>
                  <a:lnTo>
                    <a:pt x="2339" y="7625"/>
                  </a:lnTo>
                  <a:lnTo>
                    <a:pt x="2366" y="7615"/>
                  </a:lnTo>
                  <a:lnTo>
                    <a:pt x="2415" y="7581"/>
                  </a:lnTo>
                  <a:lnTo>
                    <a:pt x="2455" y="7537"/>
                  </a:lnTo>
                  <a:lnTo>
                    <a:pt x="2485" y="7488"/>
                  </a:lnTo>
                  <a:lnTo>
                    <a:pt x="2501" y="7433"/>
                  </a:lnTo>
                  <a:lnTo>
                    <a:pt x="2502" y="7326"/>
                  </a:lnTo>
                  <a:lnTo>
                    <a:pt x="2478" y="7225"/>
                  </a:lnTo>
                  <a:lnTo>
                    <a:pt x="2427" y="7138"/>
                  </a:lnTo>
                  <a:lnTo>
                    <a:pt x="2347" y="7069"/>
                  </a:lnTo>
                  <a:lnTo>
                    <a:pt x="2335" y="7064"/>
                  </a:lnTo>
                  <a:lnTo>
                    <a:pt x="2324" y="7061"/>
                  </a:lnTo>
                  <a:lnTo>
                    <a:pt x="2312" y="7064"/>
                  </a:lnTo>
                  <a:lnTo>
                    <a:pt x="2300" y="7069"/>
                  </a:lnTo>
                  <a:lnTo>
                    <a:pt x="2282" y="7100"/>
                  </a:lnTo>
                  <a:lnTo>
                    <a:pt x="2267" y="7132"/>
                  </a:lnTo>
                  <a:lnTo>
                    <a:pt x="2255" y="7167"/>
                  </a:lnTo>
                  <a:lnTo>
                    <a:pt x="2243" y="7203"/>
                  </a:lnTo>
                  <a:lnTo>
                    <a:pt x="2208" y="7181"/>
                  </a:lnTo>
                  <a:lnTo>
                    <a:pt x="2175" y="7160"/>
                  </a:lnTo>
                  <a:lnTo>
                    <a:pt x="2143" y="7139"/>
                  </a:lnTo>
                  <a:lnTo>
                    <a:pt x="2108" y="7116"/>
                  </a:lnTo>
                  <a:lnTo>
                    <a:pt x="1940" y="6977"/>
                  </a:lnTo>
                  <a:lnTo>
                    <a:pt x="1779" y="6819"/>
                  </a:lnTo>
                  <a:lnTo>
                    <a:pt x="1627" y="6653"/>
                  </a:lnTo>
                  <a:lnTo>
                    <a:pt x="1485" y="6485"/>
                  </a:lnTo>
                  <a:lnTo>
                    <a:pt x="1455" y="6435"/>
                  </a:lnTo>
                  <a:lnTo>
                    <a:pt x="1423" y="6387"/>
                  </a:lnTo>
                  <a:lnTo>
                    <a:pt x="1391" y="6339"/>
                  </a:lnTo>
                  <a:lnTo>
                    <a:pt x="1360" y="6295"/>
                  </a:lnTo>
                  <a:lnTo>
                    <a:pt x="1349" y="6298"/>
                  </a:lnTo>
                  <a:lnTo>
                    <a:pt x="1339" y="6305"/>
                  </a:lnTo>
                  <a:lnTo>
                    <a:pt x="1334" y="6315"/>
                  </a:lnTo>
                  <a:lnTo>
                    <a:pt x="1332" y="6323"/>
                  </a:lnTo>
                  <a:lnTo>
                    <a:pt x="1371" y="6384"/>
                  </a:lnTo>
                  <a:lnTo>
                    <a:pt x="1413" y="6443"/>
                  </a:lnTo>
                  <a:lnTo>
                    <a:pt x="1456" y="6501"/>
                  </a:lnTo>
                  <a:lnTo>
                    <a:pt x="1495" y="6562"/>
                  </a:lnTo>
                  <a:lnTo>
                    <a:pt x="1475" y="6574"/>
                  </a:lnTo>
                  <a:lnTo>
                    <a:pt x="1459" y="6593"/>
                  </a:lnTo>
                  <a:lnTo>
                    <a:pt x="1446" y="6616"/>
                  </a:lnTo>
                  <a:lnTo>
                    <a:pt x="1438" y="6638"/>
                  </a:lnTo>
                  <a:lnTo>
                    <a:pt x="1439" y="6647"/>
                  </a:lnTo>
                  <a:lnTo>
                    <a:pt x="1441" y="6656"/>
                  </a:lnTo>
                  <a:lnTo>
                    <a:pt x="1442" y="6664"/>
                  </a:lnTo>
                  <a:lnTo>
                    <a:pt x="1438" y="6667"/>
                  </a:lnTo>
                  <a:lnTo>
                    <a:pt x="1365" y="6663"/>
                  </a:lnTo>
                  <a:lnTo>
                    <a:pt x="1303" y="6638"/>
                  </a:lnTo>
                  <a:lnTo>
                    <a:pt x="1249" y="6600"/>
                  </a:lnTo>
                  <a:lnTo>
                    <a:pt x="1198" y="6553"/>
                  </a:lnTo>
                  <a:lnTo>
                    <a:pt x="1159" y="6497"/>
                  </a:lnTo>
                  <a:lnTo>
                    <a:pt x="1135" y="6432"/>
                  </a:lnTo>
                  <a:lnTo>
                    <a:pt x="1130" y="6365"/>
                  </a:lnTo>
                  <a:lnTo>
                    <a:pt x="1150" y="6304"/>
                  </a:lnTo>
                  <a:lnTo>
                    <a:pt x="1196" y="6232"/>
                  </a:lnTo>
                  <a:lnTo>
                    <a:pt x="1258" y="6176"/>
                  </a:lnTo>
                  <a:lnTo>
                    <a:pt x="1331" y="6136"/>
                  </a:lnTo>
                  <a:lnTo>
                    <a:pt x="1409" y="6113"/>
                  </a:lnTo>
                  <a:lnTo>
                    <a:pt x="1427" y="6120"/>
                  </a:lnTo>
                  <a:lnTo>
                    <a:pt x="1441" y="6127"/>
                  </a:lnTo>
                  <a:lnTo>
                    <a:pt x="1454" y="6138"/>
                  </a:lnTo>
                  <a:lnTo>
                    <a:pt x="1466" y="6151"/>
                  </a:lnTo>
                  <a:close/>
                  <a:moveTo>
                    <a:pt x="863" y="6198"/>
                  </a:moveTo>
                  <a:lnTo>
                    <a:pt x="879" y="6226"/>
                  </a:lnTo>
                  <a:lnTo>
                    <a:pt x="892" y="6252"/>
                  </a:lnTo>
                  <a:lnTo>
                    <a:pt x="902" y="6281"/>
                  </a:lnTo>
                  <a:lnTo>
                    <a:pt x="901" y="6314"/>
                  </a:lnTo>
                  <a:lnTo>
                    <a:pt x="897" y="6361"/>
                  </a:lnTo>
                  <a:lnTo>
                    <a:pt x="873" y="6406"/>
                  </a:lnTo>
                  <a:lnTo>
                    <a:pt x="837" y="6444"/>
                  </a:lnTo>
                  <a:lnTo>
                    <a:pt x="796" y="6475"/>
                  </a:lnTo>
                  <a:lnTo>
                    <a:pt x="740" y="6507"/>
                  </a:lnTo>
                  <a:lnTo>
                    <a:pt x="676" y="6517"/>
                  </a:lnTo>
                  <a:lnTo>
                    <a:pt x="613" y="6508"/>
                  </a:lnTo>
                  <a:lnTo>
                    <a:pt x="557" y="6485"/>
                  </a:lnTo>
                  <a:lnTo>
                    <a:pt x="526" y="6458"/>
                  </a:lnTo>
                  <a:lnTo>
                    <a:pt x="505" y="6425"/>
                  </a:lnTo>
                  <a:lnTo>
                    <a:pt x="493" y="6384"/>
                  </a:lnTo>
                  <a:lnTo>
                    <a:pt x="489" y="6342"/>
                  </a:lnTo>
                  <a:lnTo>
                    <a:pt x="502" y="6281"/>
                  </a:lnTo>
                  <a:lnTo>
                    <a:pt x="525" y="6227"/>
                  </a:lnTo>
                  <a:lnTo>
                    <a:pt x="559" y="6180"/>
                  </a:lnTo>
                  <a:lnTo>
                    <a:pt x="604" y="6141"/>
                  </a:lnTo>
                  <a:lnTo>
                    <a:pt x="671" y="6113"/>
                  </a:lnTo>
                  <a:lnTo>
                    <a:pt x="728" y="6117"/>
                  </a:lnTo>
                  <a:lnTo>
                    <a:pt x="781" y="6131"/>
                  </a:lnTo>
                  <a:lnTo>
                    <a:pt x="828" y="6157"/>
                  </a:lnTo>
                  <a:lnTo>
                    <a:pt x="863" y="6198"/>
                  </a:lnTo>
                  <a:close/>
                  <a:moveTo>
                    <a:pt x="365" y="6016"/>
                  </a:moveTo>
                  <a:lnTo>
                    <a:pt x="355" y="6047"/>
                  </a:lnTo>
                  <a:lnTo>
                    <a:pt x="341" y="6077"/>
                  </a:lnTo>
                  <a:lnTo>
                    <a:pt x="318" y="6103"/>
                  </a:lnTo>
                  <a:lnTo>
                    <a:pt x="288" y="6122"/>
                  </a:lnTo>
                  <a:lnTo>
                    <a:pt x="265" y="6122"/>
                  </a:lnTo>
                  <a:lnTo>
                    <a:pt x="240" y="6122"/>
                  </a:lnTo>
                  <a:lnTo>
                    <a:pt x="216" y="6122"/>
                  </a:lnTo>
                  <a:lnTo>
                    <a:pt x="192" y="6122"/>
                  </a:lnTo>
                  <a:lnTo>
                    <a:pt x="197" y="6095"/>
                  </a:lnTo>
                  <a:lnTo>
                    <a:pt x="210" y="6070"/>
                  </a:lnTo>
                  <a:lnTo>
                    <a:pt x="228" y="6048"/>
                  </a:lnTo>
                  <a:lnTo>
                    <a:pt x="250" y="6026"/>
                  </a:lnTo>
                  <a:lnTo>
                    <a:pt x="278" y="6020"/>
                  </a:lnTo>
                  <a:lnTo>
                    <a:pt x="307" y="6014"/>
                  </a:lnTo>
                  <a:lnTo>
                    <a:pt x="336" y="6013"/>
                  </a:lnTo>
                  <a:lnTo>
                    <a:pt x="365" y="6016"/>
                  </a:lnTo>
                  <a:close/>
                  <a:moveTo>
                    <a:pt x="690" y="6007"/>
                  </a:moveTo>
                  <a:lnTo>
                    <a:pt x="686" y="6022"/>
                  </a:lnTo>
                  <a:lnTo>
                    <a:pt x="687" y="6035"/>
                  </a:lnTo>
                  <a:lnTo>
                    <a:pt x="689" y="6050"/>
                  </a:lnTo>
                  <a:lnTo>
                    <a:pt x="690" y="6065"/>
                  </a:lnTo>
                  <a:lnTo>
                    <a:pt x="682" y="6069"/>
                  </a:lnTo>
                  <a:lnTo>
                    <a:pt x="670" y="6069"/>
                  </a:lnTo>
                  <a:lnTo>
                    <a:pt x="656" y="6070"/>
                  </a:lnTo>
                  <a:lnTo>
                    <a:pt x="642" y="6075"/>
                  </a:lnTo>
                  <a:lnTo>
                    <a:pt x="589" y="6100"/>
                  </a:lnTo>
                  <a:lnTo>
                    <a:pt x="545" y="6142"/>
                  </a:lnTo>
                  <a:lnTo>
                    <a:pt x="506" y="6194"/>
                  </a:lnTo>
                  <a:lnTo>
                    <a:pt x="470" y="6246"/>
                  </a:lnTo>
                  <a:lnTo>
                    <a:pt x="471" y="6261"/>
                  </a:lnTo>
                  <a:lnTo>
                    <a:pt x="464" y="6277"/>
                  </a:lnTo>
                  <a:lnTo>
                    <a:pt x="455" y="6293"/>
                  </a:lnTo>
                  <a:lnTo>
                    <a:pt x="451" y="6314"/>
                  </a:lnTo>
                  <a:lnTo>
                    <a:pt x="426" y="6322"/>
                  </a:lnTo>
                  <a:lnTo>
                    <a:pt x="397" y="6324"/>
                  </a:lnTo>
                  <a:lnTo>
                    <a:pt x="366" y="6328"/>
                  </a:lnTo>
                  <a:lnTo>
                    <a:pt x="336" y="6342"/>
                  </a:lnTo>
                  <a:lnTo>
                    <a:pt x="330" y="6326"/>
                  </a:lnTo>
                  <a:lnTo>
                    <a:pt x="325" y="6308"/>
                  </a:lnTo>
                  <a:lnTo>
                    <a:pt x="318" y="6291"/>
                  </a:lnTo>
                  <a:lnTo>
                    <a:pt x="307" y="6275"/>
                  </a:lnTo>
                  <a:lnTo>
                    <a:pt x="335" y="6238"/>
                  </a:lnTo>
                  <a:lnTo>
                    <a:pt x="359" y="6203"/>
                  </a:lnTo>
                  <a:lnTo>
                    <a:pt x="373" y="6163"/>
                  </a:lnTo>
                  <a:lnTo>
                    <a:pt x="374" y="6122"/>
                  </a:lnTo>
                  <a:lnTo>
                    <a:pt x="381" y="6107"/>
                  </a:lnTo>
                  <a:lnTo>
                    <a:pt x="388" y="6094"/>
                  </a:lnTo>
                  <a:lnTo>
                    <a:pt x="396" y="6079"/>
                  </a:lnTo>
                  <a:lnTo>
                    <a:pt x="403" y="6065"/>
                  </a:lnTo>
                  <a:lnTo>
                    <a:pt x="414" y="6049"/>
                  </a:lnTo>
                  <a:lnTo>
                    <a:pt x="428" y="6043"/>
                  </a:lnTo>
                  <a:lnTo>
                    <a:pt x="444" y="6041"/>
                  </a:lnTo>
                  <a:lnTo>
                    <a:pt x="460" y="6035"/>
                  </a:lnTo>
                  <a:lnTo>
                    <a:pt x="488" y="6032"/>
                  </a:lnTo>
                  <a:lnTo>
                    <a:pt x="512" y="6023"/>
                  </a:lnTo>
                  <a:lnTo>
                    <a:pt x="534" y="6008"/>
                  </a:lnTo>
                  <a:lnTo>
                    <a:pt x="557" y="5988"/>
                  </a:lnTo>
                  <a:lnTo>
                    <a:pt x="591" y="6004"/>
                  </a:lnTo>
                  <a:lnTo>
                    <a:pt x="623" y="6008"/>
                  </a:lnTo>
                  <a:lnTo>
                    <a:pt x="656" y="6008"/>
                  </a:lnTo>
                  <a:lnTo>
                    <a:pt x="690" y="6007"/>
                  </a:lnTo>
                  <a:close/>
                  <a:moveTo>
                    <a:pt x="517" y="5940"/>
                  </a:moveTo>
                  <a:lnTo>
                    <a:pt x="524" y="5948"/>
                  </a:lnTo>
                  <a:lnTo>
                    <a:pt x="520" y="5955"/>
                  </a:lnTo>
                  <a:lnTo>
                    <a:pt x="508" y="5961"/>
                  </a:lnTo>
                  <a:lnTo>
                    <a:pt x="498" y="5969"/>
                  </a:lnTo>
                  <a:lnTo>
                    <a:pt x="466" y="5989"/>
                  </a:lnTo>
                  <a:lnTo>
                    <a:pt x="425" y="5995"/>
                  </a:lnTo>
                  <a:lnTo>
                    <a:pt x="384" y="5990"/>
                  </a:lnTo>
                  <a:lnTo>
                    <a:pt x="346" y="5978"/>
                  </a:lnTo>
                  <a:lnTo>
                    <a:pt x="316" y="5959"/>
                  </a:lnTo>
                  <a:lnTo>
                    <a:pt x="355" y="5921"/>
                  </a:lnTo>
                  <a:lnTo>
                    <a:pt x="398" y="5916"/>
                  </a:lnTo>
                  <a:lnTo>
                    <a:pt x="440" y="5916"/>
                  </a:lnTo>
                  <a:lnTo>
                    <a:pt x="480" y="5923"/>
                  </a:lnTo>
                  <a:lnTo>
                    <a:pt x="517" y="5940"/>
                  </a:lnTo>
                  <a:close/>
                  <a:moveTo>
                    <a:pt x="709" y="5921"/>
                  </a:moveTo>
                  <a:lnTo>
                    <a:pt x="709" y="5950"/>
                  </a:lnTo>
                  <a:lnTo>
                    <a:pt x="674" y="5963"/>
                  </a:lnTo>
                  <a:lnTo>
                    <a:pt x="639" y="5963"/>
                  </a:lnTo>
                  <a:lnTo>
                    <a:pt x="605" y="5954"/>
                  </a:lnTo>
                  <a:lnTo>
                    <a:pt x="576" y="5940"/>
                  </a:lnTo>
                  <a:lnTo>
                    <a:pt x="553" y="5922"/>
                  </a:lnTo>
                  <a:lnTo>
                    <a:pt x="541" y="5900"/>
                  </a:lnTo>
                  <a:lnTo>
                    <a:pt x="533" y="5872"/>
                  </a:lnTo>
                  <a:lnTo>
                    <a:pt x="527" y="5845"/>
                  </a:lnTo>
                  <a:lnTo>
                    <a:pt x="530" y="5844"/>
                  </a:lnTo>
                  <a:lnTo>
                    <a:pt x="539" y="5843"/>
                  </a:lnTo>
                  <a:lnTo>
                    <a:pt x="548" y="5841"/>
                  </a:lnTo>
                  <a:lnTo>
                    <a:pt x="557" y="5835"/>
                  </a:lnTo>
                  <a:lnTo>
                    <a:pt x="604" y="5841"/>
                  </a:lnTo>
                  <a:lnTo>
                    <a:pt x="647" y="5857"/>
                  </a:lnTo>
                  <a:lnTo>
                    <a:pt x="683" y="5883"/>
                  </a:lnTo>
                  <a:lnTo>
                    <a:pt x="709" y="5921"/>
                  </a:lnTo>
                  <a:close/>
                  <a:moveTo>
                    <a:pt x="997" y="5768"/>
                  </a:moveTo>
                  <a:lnTo>
                    <a:pt x="1012" y="5790"/>
                  </a:lnTo>
                  <a:lnTo>
                    <a:pt x="1027" y="5813"/>
                  </a:lnTo>
                  <a:lnTo>
                    <a:pt x="1036" y="5841"/>
                  </a:lnTo>
                  <a:lnTo>
                    <a:pt x="1035" y="5874"/>
                  </a:lnTo>
                  <a:lnTo>
                    <a:pt x="1008" y="5919"/>
                  </a:lnTo>
                  <a:lnTo>
                    <a:pt x="976" y="5959"/>
                  </a:lnTo>
                  <a:lnTo>
                    <a:pt x="951" y="5999"/>
                  </a:lnTo>
                  <a:lnTo>
                    <a:pt x="939" y="6045"/>
                  </a:lnTo>
                  <a:lnTo>
                    <a:pt x="958" y="6128"/>
                  </a:lnTo>
                  <a:lnTo>
                    <a:pt x="980" y="6208"/>
                  </a:lnTo>
                  <a:lnTo>
                    <a:pt x="998" y="6287"/>
                  </a:lnTo>
                  <a:lnTo>
                    <a:pt x="1007" y="6371"/>
                  </a:lnTo>
                  <a:lnTo>
                    <a:pt x="995" y="6434"/>
                  </a:lnTo>
                  <a:lnTo>
                    <a:pt x="974" y="6493"/>
                  </a:lnTo>
                  <a:lnTo>
                    <a:pt x="940" y="6544"/>
                  </a:lnTo>
                  <a:lnTo>
                    <a:pt x="891" y="6581"/>
                  </a:lnTo>
                  <a:lnTo>
                    <a:pt x="894" y="6534"/>
                  </a:lnTo>
                  <a:lnTo>
                    <a:pt x="918" y="6490"/>
                  </a:lnTo>
                  <a:lnTo>
                    <a:pt x="937" y="6447"/>
                  </a:lnTo>
                  <a:lnTo>
                    <a:pt x="929" y="6399"/>
                  </a:lnTo>
                  <a:lnTo>
                    <a:pt x="937" y="6371"/>
                  </a:lnTo>
                  <a:lnTo>
                    <a:pt x="943" y="6342"/>
                  </a:lnTo>
                  <a:lnTo>
                    <a:pt x="947" y="6314"/>
                  </a:lnTo>
                  <a:lnTo>
                    <a:pt x="948" y="6285"/>
                  </a:lnTo>
                  <a:lnTo>
                    <a:pt x="934" y="6260"/>
                  </a:lnTo>
                  <a:lnTo>
                    <a:pt x="925" y="6232"/>
                  </a:lnTo>
                  <a:lnTo>
                    <a:pt x="917" y="6204"/>
                  </a:lnTo>
                  <a:lnTo>
                    <a:pt x="901" y="6179"/>
                  </a:lnTo>
                  <a:lnTo>
                    <a:pt x="889" y="6159"/>
                  </a:lnTo>
                  <a:lnTo>
                    <a:pt x="871" y="6142"/>
                  </a:lnTo>
                  <a:lnTo>
                    <a:pt x="851" y="6126"/>
                  </a:lnTo>
                  <a:lnTo>
                    <a:pt x="834" y="6113"/>
                  </a:lnTo>
                  <a:lnTo>
                    <a:pt x="840" y="6075"/>
                  </a:lnTo>
                  <a:lnTo>
                    <a:pt x="845" y="6035"/>
                  </a:lnTo>
                  <a:lnTo>
                    <a:pt x="844" y="5996"/>
                  </a:lnTo>
                  <a:lnTo>
                    <a:pt x="834" y="5959"/>
                  </a:lnTo>
                  <a:lnTo>
                    <a:pt x="844" y="5909"/>
                  </a:lnTo>
                  <a:lnTo>
                    <a:pt x="861" y="5863"/>
                  </a:lnTo>
                  <a:lnTo>
                    <a:pt x="888" y="5821"/>
                  </a:lnTo>
                  <a:lnTo>
                    <a:pt x="929" y="5787"/>
                  </a:lnTo>
                  <a:lnTo>
                    <a:pt x="944" y="5780"/>
                  </a:lnTo>
                  <a:lnTo>
                    <a:pt x="960" y="5774"/>
                  </a:lnTo>
                  <a:lnTo>
                    <a:pt x="977" y="5770"/>
                  </a:lnTo>
                  <a:lnTo>
                    <a:pt x="997" y="5768"/>
                  </a:lnTo>
                  <a:close/>
                  <a:moveTo>
                    <a:pt x="422" y="5796"/>
                  </a:moveTo>
                  <a:lnTo>
                    <a:pt x="417" y="5808"/>
                  </a:lnTo>
                  <a:lnTo>
                    <a:pt x="405" y="5814"/>
                  </a:lnTo>
                  <a:lnTo>
                    <a:pt x="389" y="5820"/>
                  </a:lnTo>
                  <a:lnTo>
                    <a:pt x="374" y="5825"/>
                  </a:lnTo>
                  <a:lnTo>
                    <a:pt x="338" y="5829"/>
                  </a:lnTo>
                  <a:lnTo>
                    <a:pt x="304" y="5825"/>
                  </a:lnTo>
                  <a:lnTo>
                    <a:pt x="271" y="5814"/>
                  </a:lnTo>
                  <a:lnTo>
                    <a:pt x="240" y="5796"/>
                  </a:lnTo>
                  <a:lnTo>
                    <a:pt x="246" y="5778"/>
                  </a:lnTo>
                  <a:lnTo>
                    <a:pt x="261" y="5766"/>
                  </a:lnTo>
                  <a:lnTo>
                    <a:pt x="280" y="5756"/>
                  </a:lnTo>
                  <a:lnTo>
                    <a:pt x="297" y="5749"/>
                  </a:lnTo>
                  <a:lnTo>
                    <a:pt x="333" y="5750"/>
                  </a:lnTo>
                  <a:lnTo>
                    <a:pt x="367" y="5755"/>
                  </a:lnTo>
                  <a:lnTo>
                    <a:pt x="397" y="5769"/>
                  </a:lnTo>
                  <a:lnTo>
                    <a:pt x="422" y="5796"/>
                  </a:lnTo>
                  <a:close/>
                  <a:moveTo>
                    <a:pt x="891" y="5758"/>
                  </a:moveTo>
                  <a:lnTo>
                    <a:pt x="835" y="5822"/>
                  </a:lnTo>
                  <a:lnTo>
                    <a:pt x="811" y="5902"/>
                  </a:lnTo>
                  <a:lnTo>
                    <a:pt x="803" y="5990"/>
                  </a:lnTo>
                  <a:lnTo>
                    <a:pt x="796" y="6075"/>
                  </a:lnTo>
                  <a:lnTo>
                    <a:pt x="784" y="6070"/>
                  </a:lnTo>
                  <a:lnTo>
                    <a:pt x="768" y="6068"/>
                  </a:lnTo>
                  <a:lnTo>
                    <a:pt x="754" y="6065"/>
                  </a:lnTo>
                  <a:lnTo>
                    <a:pt x="747" y="6055"/>
                  </a:lnTo>
                  <a:lnTo>
                    <a:pt x="749" y="6005"/>
                  </a:lnTo>
                  <a:lnTo>
                    <a:pt x="758" y="5956"/>
                  </a:lnTo>
                  <a:lnTo>
                    <a:pt x="759" y="5908"/>
                  </a:lnTo>
                  <a:lnTo>
                    <a:pt x="738" y="5864"/>
                  </a:lnTo>
                  <a:lnTo>
                    <a:pt x="735" y="5844"/>
                  </a:lnTo>
                  <a:lnTo>
                    <a:pt x="736" y="5827"/>
                  </a:lnTo>
                  <a:lnTo>
                    <a:pt x="741" y="5811"/>
                  </a:lnTo>
                  <a:lnTo>
                    <a:pt x="747" y="5796"/>
                  </a:lnTo>
                  <a:lnTo>
                    <a:pt x="778" y="5771"/>
                  </a:lnTo>
                  <a:lnTo>
                    <a:pt x="810" y="5749"/>
                  </a:lnTo>
                  <a:lnTo>
                    <a:pt x="843" y="5726"/>
                  </a:lnTo>
                  <a:lnTo>
                    <a:pt x="872" y="5701"/>
                  </a:lnTo>
                  <a:lnTo>
                    <a:pt x="884" y="5712"/>
                  </a:lnTo>
                  <a:lnTo>
                    <a:pt x="889" y="5726"/>
                  </a:lnTo>
                  <a:lnTo>
                    <a:pt x="891" y="5742"/>
                  </a:lnTo>
                  <a:lnTo>
                    <a:pt x="891" y="5758"/>
                  </a:lnTo>
                  <a:close/>
                  <a:moveTo>
                    <a:pt x="681" y="5768"/>
                  </a:moveTo>
                  <a:lnTo>
                    <a:pt x="688" y="5783"/>
                  </a:lnTo>
                  <a:lnTo>
                    <a:pt x="692" y="5796"/>
                  </a:lnTo>
                  <a:lnTo>
                    <a:pt x="694" y="5811"/>
                  </a:lnTo>
                  <a:lnTo>
                    <a:pt x="690" y="5825"/>
                  </a:lnTo>
                  <a:lnTo>
                    <a:pt x="659" y="5815"/>
                  </a:lnTo>
                  <a:lnTo>
                    <a:pt x="627" y="5805"/>
                  </a:lnTo>
                  <a:lnTo>
                    <a:pt x="592" y="5799"/>
                  </a:lnTo>
                  <a:lnTo>
                    <a:pt x="557" y="5806"/>
                  </a:lnTo>
                  <a:lnTo>
                    <a:pt x="532" y="5789"/>
                  </a:lnTo>
                  <a:lnTo>
                    <a:pt x="516" y="5767"/>
                  </a:lnTo>
                  <a:lnTo>
                    <a:pt x="506" y="5743"/>
                  </a:lnTo>
                  <a:lnTo>
                    <a:pt x="498" y="5720"/>
                  </a:lnTo>
                  <a:lnTo>
                    <a:pt x="521" y="5710"/>
                  </a:lnTo>
                  <a:lnTo>
                    <a:pt x="543" y="5703"/>
                  </a:lnTo>
                  <a:lnTo>
                    <a:pt x="567" y="5701"/>
                  </a:lnTo>
                  <a:lnTo>
                    <a:pt x="595" y="5701"/>
                  </a:lnTo>
                  <a:lnTo>
                    <a:pt x="617" y="5712"/>
                  </a:lnTo>
                  <a:lnTo>
                    <a:pt x="641" y="5728"/>
                  </a:lnTo>
                  <a:lnTo>
                    <a:pt x="664" y="5747"/>
                  </a:lnTo>
                  <a:lnTo>
                    <a:pt x="681" y="5768"/>
                  </a:lnTo>
                  <a:close/>
                  <a:moveTo>
                    <a:pt x="1150" y="5701"/>
                  </a:moveTo>
                  <a:lnTo>
                    <a:pt x="1140" y="5711"/>
                  </a:lnTo>
                  <a:lnTo>
                    <a:pt x="1131" y="5720"/>
                  </a:lnTo>
                  <a:lnTo>
                    <a:pt x="1120" y="5713"/>
                  </a:lnTo>
                  <a:lnTo>
                    <a:pt x="1115" y="5704"/>
                  </a:lnTo>
                  <a:lnTo>
                    <a:pt x="1113" y="5695"/>
                  </a:lnTo>
                  <a:lnTo>
                    <a:pt x="1112" y="5682"/>
                  </a:lnTo>
                  <a:lnTo>
                    <a:pt x="1112" y="5673"/>
                  </a:lnTo>
                  <a:lnTo>
                    <a:pt x="1124" y="5678"/>
                  </a:lnTo>
                  <a:lnTo>
                    <a:pt x="1135" y="5683"/>
                  </a:lnTo>
                  <a:lnTo>
                    <a:pt x="1143" y="5689"/>
                  </a:lnTo>
                  <a:lnTo>
                    <a:pt x="1150" y="5701"/>
                  </a:lnTo>
                  <a:close/>
                  <a:moveTo>
                    <a:pt x="517" y="5663"/>
                  </a:moveTo>
                  <a:lnTo>
                    <a:pt x="516" y="5663"/>
                  </a:lnTo>
                  <a:lnTo>
                    <a:pt x="508" y="5663"/>
                  </a:lnTo>
                  <a:lnTo>
                    <a:pt x="503" y="5661"/>
                  </a:lnTo>
                  <a:lnTo>
                    <a:pt x="499" y="5657"/>
                  </a:lnTo>
                  <a:lnTo>
                    <a:pt x="498" y="5650"/>
                  </a:lnTo>
                  <a:lnTo>
                    <a:pt x="498" y="5644"/>
                  </a:lnTo>
                  <a:lnTo>
                    <a:pt x="506" y="5645"/>
                  </a:lnTo>
                  <a:lnTo>
                    <a:pt x="512" y="5649"/>
                  </a:lnTo>
                  <a:lnTo>
                    <a:pt x="516" y="5656"/>
                  </a:lnTo>
                  <a:lnTo>
                    <a:pt x="517" y="5663"/>
                  </a:lnTo>
                  <a:close/>
                  <a:moveTo>
                    <a:pt x="1256" y="8609"/>
                  </a:moveTo>
                  <a:lnTo>
                    <a:pt x="1265" y="8630"/>
                  </a:lnTo>
                  <a:lnTo>
                    <a:pt x="1266" y="8651"/>
                  </a:lnTo>
                  <a:lnTo>
                    <a:pt x="1262" y="8669"/>
                  </a:lnTo>
                  <a:lnTo>
                    <a:pt x="1256" y="8685"/>
                  </a:lnTo>
                  <a:lnTo>
                    <a:pt x="1245" y="8708"/>
                  </a:lnTo>
                  <a:lnTo>
                    <a:pt x="1228" y="8732"/>
                  </a:lnTo>
                  <a:lnTo>
                    <a:pt x="1206" y="8754"/>
                  </a:lnTo>
                  <a:lnTo>
                    <a:pt x="1179" y="8772"/>
                  </a:lnTo>
                  <a:lnTo>
                    <a:pt x="1174" y="8734"/>
                  </a:lnTo>
                  <a:lnTo>
                    <a:pt x="1174" y="8695"/>
                  </a:lnTo>
                  <a:lnTo>
                    <a:pt x="1181" y="8656"/>
                  </a:lnTo>
                  <a:lnTo>
                    <a:pt x="1198" y="8619"/>
                  </a:lnTo>
                  <a:lnTo>
                    <a:pt x="1208" y="8612"/>
                  </a:lnTo>
                  <a:lnTo>
                    <a:pt x="1223" y="8607"/>
                  </a:lnTo>
                  <a:lnTo>
                    <a:pt x="1240" y="8605"/>
                  </a:lnTo>
                  <a:lnTo>
                    <a:pt x="1256" y="8609"/>
                  </a:lnTo>
                  <a:close/>
                  <a:moveTo>
                    <a:pt x="1620" y="8504"/>
                  </a:moveTo>
                  <a:lnTo>
                    <a:pt x="1650" y="8520"/>
                  </a:lnTo>
                  <a:lnTo>
                    <a:pt x="1679" y="8539"/>
                  </a:lnTo>
                  <a:lnTo>
                    <a:pt x="1706" y="8563"/>
                  </a:lnTo>
                  <a:lnTo>
                    <a:pt x="1725" y="8590"/>
                  </a:lnTo>
                  <a:lnTo>
                    <a:pt x="1653" y="8593"/>
                  </a:lnTo>
                  <a:lnTo>
                    <a:pt x="1583" y="8591"/>
                  </a:lnTo>
                  <a:lnTo>
                    <a:pt x="1513" y="8584"/>
                  </a:lnTo>
                  <a:lnTo>
                    <a:pt x="1447" y="8571"/>
                  </a:lnTo>
                  <a:lnTo>
                    <a:pt x="1426" y="8562"/>
                  </a:lnTo>
                  <a:lnTo>
                    <a:pt x="1404" y="8551"/>
                  </a:lnTo>
                  <a:lnTo>
                    <a:pt x="1383" y="8537"/>
                  </a:lnTo>
                  <a:lnTo>
                    <a:pt x="1360" y="8523"/>
                  </a:lnTo>
                  <a:lnTo>
                    <a:pt x="1346" y="8496"/>
                  </a:lnTo>
                  <a:lnTo>
                    <a:pt x="1329" y="8470"/>
                  </a:lnTo>
                  <a:lnTo>
                    <a:pt x="1314" y="8445"/>
                  </a:lnTo>
                  <a:lnTo>
                    <a:pt x="1303" y="8418"/>
                  </a:lnTo>
                  <a:lnTo>
                    <a:pt x="1372" y="8461"/>
                  </a:lnTo>
                  <a:lnTo>
                    <a:pt x="1447" y="8489"/>
                  </a:lnTo>
                  <a:lnTo>
                    <a:pt x="1530" y="8504"/>
                  </a:lnTo>
                  <a:lnTo>
                    <a:pt x="1620" y="8504"/>
                  </a:lnTo>
                  <a:close/>
                  <a:moveTo>
                    <a:pt x="1629" y="8427"/>
                  </a:moveTo>
                  <a:lnTo>
                    <a:pt x="1668" y="8437"/>
                  </a:lnTo>
                  <a:lnTo>
                    <a:pt x="1564" y="8459"/>
                  </a:lnTo>
                  <a:lnTo>
                    <a:pt x="1459" y="8445"/>
                  </a:lnTo>
                  <a:lnTo>
                    <a:pt x="1357" y="8409"/>
                  </a:lnTo>
                  <a:lnTo>
                    <a:pt x="1265" y="8360"/>
                  </a:lnTo>
                  <a:lnTo>
                    <a:pt x="1313" y="8333"/>
                  </a:lnTo>
                  <a:lnTo>
                    <a:pt x="1367" y="8332"/>
                  </a:lnTo>
                  <a:lnTo>
                    <a:pt x="1423" y="8345"/>
                  </a:lnTo>
                  <a:lnTo>
                    <a:pt x="1476" y="8360"/>
                  </a:lnTo>
                  <a:lnTo>
                    <a:pt x="1629" y="8427"/>
                  </a:lnTo>
                  <a:close/>
                  <a:moveTo>
                    <a:pt x="1476" y="8226"/>
                  </a:moveTo>
                  <a:lnTo>
                    <a:pt x="1460" y="8242"/>
                  </a:lnTo>
                  <a:lnTo>
                    <a:pt x="1442" y="8260"/>
                  </a:lnTo>
                  <a:lnTo>
                    <a:pt x="1425" y="8278"/>
                  </a:lnTo>
                  <a:lnTo>
                    <a:pt x="1409" y="8294"/>
                  </a:lnTo>
                  <a:lnTo>
                    <a:pt x="1366" y="8285"/>
                  </a:lnTo>
                  <a:lnTo>
                    <a:pt x="1323" y="8290"/>
                  </a:lnTo>
                  <a:lnTo>
                    <a:pt x="1283" y="8303"/>
                  </a:lnTo>
                  <a:lnTo>
                    <a:pt x="1246" y="8322"/>
                  </a:lnTo>
                  <a:lnTo>
                    <a:pt x="1217" y="8313"/>
                  </a:lnTo>
                  <a:lnTo>
                    <a:pt x="1191" y="8300"/>
                  </a:lnTo>
                  <a:lnTo>
                    <a:pt x="1168" y="8284"/>
                  </a:lnTo>
                  <a:lnTo>
                    <a:pt x="1150" y="8264"/>
                  </a:lnTo>
                  <a:lnTo>
                    <a:pt x="1144" y="8243"/>
                  </a:lnTo>
                  <a:lnTo>
                    <a:pt x="1144" y="8223"/>
                  </a:lnTo>
                  <a:lnTo>
                    <a:pt x="1149" y="8204"/>
                  </a:lnTo>
                  <a:lnTo>
                    <a:pt x="1159" y="8188"/>
                  </a:lnTo>
                  <a:lnTo>
                    <a:pt x="1232" y="8224"/>
                  </a:lnTo>
                  <a:lnTo>
                    <a:pt x="1314" y="8243"/>
                  </a:lnTo>
                  <a:lnTo>
                    <a:pt x="1399" y="8245"/>
                  </a:lnTo>
                  <a:lnTo>
                    <a:pt x="1476" y="8226"/>
                  </a:lnTo>
                  <a:close/>
                  <a:moveTo>
                    <a:pt x="5269" y="7184"/>
                  </a:moveTo>
                  <a:lnTo>
                    <a:pt x="5295" y="7221"/>
                  </a:lnTo>
                  <a:lnTo>
                    <a:pt x="5312" y="7261"/>
                  </a:lnTo>
                  <a:lnTo>
                    <a:pt x="5319" y="7304"/>
                  </a:lnTo>
                  <a:lnTo>
                    <a:pt x="5318" y="7346"/>
                  </a:lnTo>
                  <a:lnTo>
                    <a:pt x="5312" y="7361"/>
                  </a:lnTo>
                  <a:lnTo>
                    <a:pt x="5306" y="7373"/>
                  </a:lnTo>
                  <a:lnTo>
                    <a:pt x="5300" y="7385"/>
                  </a:lnTo>
                  <a:lnTo>
                    <a:pt x="5288" y="7395"/>
                  </a:lnTo>
                  <a:lnTo>
                    <a:pt x="5260" y="7395"/>
                  </a:lnTo>
                  <a:lnTo>
                    <a:pt x="5250" y="7339"/>
                  </a:lnTo>
                  <a:lnTo>
                    <a:pt x="5236" y="7287"/>
                  </a:lnTo>
                  <a:lnTo>
                    <a:pt x="5214" y="7238"/>
                  </a:lnTo>
                  <a:lnTo>
                    <a:pt x="5183" y="7194"/>
                  </a:lnTo>
                  <a:lnTo>
                    <a:pt x="5183" y="7184"/>
                  </a:lnTo>
                  <a:lnTo>
                    <a:pt x="5186" y="7175"/>
                  </a:lnTo>
                  <a:lnTo>
                    <a:pt x="5192" y="7164"/>
                  </a:lnTo>
                  <a:lnTo>
                    <a:pt x="5202" y="7155"/>
                  </a:lnTo>
                  <a:lnTo>
                    <a:pt x="5223" y="7152"/>
                  </a:lnTo>
                  <a:lnTo>
                    <a:pt x="5240" y="7159"/>
                  </a:lnTo>
                  <a:lnTo>
                    <a:pt x="5255" y="7169"/>
                  </a:lnTo>
                  <a:lnTo>
                    <a:pt x="5269" y="7184"/>
                  </a:lnTo>
                  <a:close/>
                  <a:moveTo>
                    <a:pt x="5030" y="7184"/>
                  </a:moveTo>
                  <a:lnTo>
                    <a:pt x="5018" y="7196"/>
                  </a:lnTo>
                  <a:lnTo>
                    <a:pt x="5010" y="7212"/>
                  </a:lnTo>
                  <a:lnTo>
                    <a:pt x="4999" y="7225"/>
                  </a:lnTo>
                  <a:lnTo>
                    <a:pt x="4982" y="7232"/>
                  </a:lnTo>
                  <a:lnTo>
                    <a:pt x="4975" y="7212"/>
                  </a:lnTo>
                  <a:lnTo>
                    <a:pt x="4966" y="7196"/>
                  </a:lnTo>
                  <a:lnTo>
                    <a:pt x="4957" y="7183"/>
                  </a:lnTo>
                  <a:lnTo>
                    <a:pt x="4944" y="7175"/>
                  </a:lnTo>
                  <a:lnTo>
                    <a:pt x="4950" y="7167"/>
                  </a:lnTo>
                  <a:lnTo>
                    <a:pt x="4958" y="7161"/>
                  </a:lnTo>
                  <a:lnTo>
                    <a:pt x="4965" y="7157"/>
                  </a:lnTo>
                  <a:lnTo>
                    <a:pt x="4973" y="7155"/>
                  </a:lnTo>
                  <a:lnTo>
                    <a:pt x="4989" y="7157"/>
                  </a:lnTo>
                  <a:lnTo>
                    <a:pt x="5004" y="7162"/>
                  </a:lnTo>
                  <a:lnTo>
                    <a:pt x="5019" y="7171"/>
                  </a:lnTo>
                  <a:lnTo>
                    <a:pt x="5030" y="7184"/>
                  </a:lnTo>
                  <a:close/>
                  <a:moveTo>
                    <a:pt x="5001" y="7116"/>
                  </a:moveTo>
                  <a:lnTo>
                    <a:pt x="4992" y="7116"/>
                  </a:lnTo>
                  <a:lnTo>
                    <a:pt x="4982" y="7116"/>
                  </a:lnTo>
                  <a:lnTo>
                    <a:pt x="4983" y="7115"/>
                  </a:lnTo>
                  <a:lnTo>
                    <a:pt x="4989" y="7112"/>
                  </a:lnTo>
                  <a:lnTo>
                    <a:pt x="4994" y="7109"/>
                  </a:lnTo>
                  <a:lnTo>
                    <a:pt x="5001" y="7107"/>
                  </a:lnTo>
                  <a:lnTo>
                    <a:pt x="5001" y="7112"/>
                  </a:lnTo>
                  <a:lnTo>
                    <a:pt x="5001" y="7116"/>
                  </a:lnTo>
                  <a:close/>
                  <a:moveTo>
                    <a:pt x="5117" y="7126"/>
                  </a:moveTo>
                  <a:lnTo>
                    <a:pt x="5116" y="7139"/>
                  </a:lnTo>
                  <a:lnTo>
                    <a:pt x="5115" y="7149"/>
                  </a:lnTo>
                  <a:lnTo>
                    <a:pt x="5112" y="7158"/>
                  </a:lnTo>
                  <a:lnTo>
                    <a:pt x="5106" y="7165"/>
                  </a:lnTo>
                  <a:lnTo>
                    <a:pt x="5081" y="7172"/>
                  </a:lnTo>
                  <a:lnTo>
                    <a:pt x="5059" y="7160"/>
                  </a:lnTo>
                  <a:lnTo>
                    <a:pt x="5040" y="7141"/>
                  </a:lnTo>
                  <a:lnTo>
                    <a:pt x="5020" y="7126"/>
                  </a:lnTo>
                  <a:lnTo>
                    <a:pt x="5028" y="7114"/>
                  </a:lnTo>
                  <a:lnTo>
                    <a:pt x="5036" y="7105"/>
                  </a:lnTo>
                  <a:lnTo>
                    <a:pt x="5046" y="7100"/>
                  </a:lnTo>
                  <a:lnTo>
                    <a:pt x="5058" y="7097"/>
                  </a:lnTo>
                  <a:lnTo>
                    <a:pt x="5073" y="7100"/>
                  </a:lnTo>
                  <a:lnTo>
                    <a:pt x="5087" y="7105"/>
                  </a:lnTo>
                  <a:lnTo>
                    <a:pt x="5102" y="7114"/>
                  </a:lnTo>
                  <a:lnTo>
                    <a:pt x="5117" y="7126"/>
                  </a:lnTo>
                  <a:close/>
                  <a:moveTo>
                    <a:pt x="5068" y="7059"/>
                  </a:moveTo>
                  <a:lnTo>
                    <a:pt x="5058" y="7059"/>
                  </a:lnTo>
                  <a:lnTo>
                    <a:pt x="5068" y="7050"/>
                  </a:lnTo>
                  <a:lnTo>
                    <a:pt x="5077" y="7040"/>
                  </a:lnTo>
                  <a:lnTo>
                    <a:pt x="5082" y="7048"/>
                  </a:lnTo>
                  <a:lnTo>
                    <a:pt x="5081" y="7053"/>
                  </a:lnTo>
                  <a:lnTo>
                    <a:pt x="5075" y="7058"/>
                  </a:lnTo>
                  <a:lnTo>
                    <a:pt x="5068" y="7059"/>
                  </a:lnTo>
                  <a:close/>
                  <a:moveTo>
                    <a:pt x="5202" y="7059"/>
                  </a:moveTo>
                  <a:lnTo>
                    <a:pt x="5204" y="7067"/>
                  </a:lnTo>
                  <a:lnTo>
                    <a:pt x="5207" y="7075"/>
                  </a:lnTo>
                  <a:lnTo>
                    <a:pt x="5211" y="7085"/>
                  </a:lnTo>
                  <a:lnTo>
                    <a:pt x="5212" y="7097"/>
                  </a:lnTo>
                  <a:lnTo>
                    <a:pt x="5196" y="7102"/>
                  </a:lnTo>
                  <a:lnTo>
                    <a:pt x="5179" y="7104"/>
                  </a:lnTo>
                  <a:lnTo>
                    <a:pt x="5164" y="7107"/>
                  </a:lnTo>
                  <a:lnTo>
                    <a:pt x="5155" y="7116"/>
                  </a:lnTo>
                  <a:lnTo>
                    <a:pt x="5139" y="7096"/>
                  </a:lnTo>
                  <a:lnTo>
                    <a:pt x="5119" y="7078"/>
                  </a:lnTo>
                  <a:lnTo>
                    <a:pt x="5108" y="7060"/>
                  </a:lnTo>
                  <a:lnTo>
                    <a:pt x="5126" y="7040"/>
                  </a:lnTo>
                  <a:lnTo>
                    <a:pt x="5135" y="7033"/>
                  </a:lnTo>
                  <a:lnTo>
                    <a:pt x="5146" y="7028"/>
                  </a:lnTo>
                  <a:lnTo>
                    <a:pt x="5159" y="7022"/>
                  </a:lnTo>
                  <a:lnTo>
                    <a:pt x="5174" y="7021"/>
                  </a:lnTo>
                  <a:lnTo>
                    <a:pt x="5202" y="7059"/>
                  </a:lnTo>
                  <a:close/>
                  <a:moveTo>
                    <a:pt x="5279" y="7012"/>
                  </a:moveTo>
                  <a:lnTo>
                    <a:pt x="5279" y="7030"/>
                  </a:lnTo>
                  <a:lnTo>
                    <a:pt x="5266" y="7042"/>
                  </a:lnTo>
                  <a:lnTo>
                    <a:pt x="5248" y="7052"/>
                  </a:lnTo>
                  <a:lnTo>
                    <a:pt x="5231" y="7059"/>
                  </a:lnTo>
                  <a:lnTo>
                    <a:pt x="5228" y="7038"/>
                  </a:lnTo>
                  <a:lnTo>
                    <a:pt x="5218" y="7017"/>
                  </a:lnTo>
                  <a:lnTo>
                    <a:pt x="5202" y="6999"/>
                  </a:lnTo>
                  <a:lnTo>
                    <a:pt x="5183" y="6983"/>
                  </a:lnTo>
                  <a:lnTo>
                    <a:pt x="5197" y="6978"/>
                  </a:lnTo>
                  <a:lnTo>
                    <a:pt x="5212" y="6974"/>
                  </a:lnTo>
                  <a:lnTo>
                    <a:pt x="5233" y="6973"/>
                  </a:lnTo>
                  <a:lnTo>
                    <a:pt x="5252" y="6982"/>
                  </a:lnTo>
                  <a:lnTo>
                    <a:pt x="5268" y="6996"/>
                  </a:lnTo>
                  <a:lnTo>
                    <a:pt x="5279" y="7012"/>
                  </a:lnTo>
                  <a:close/>
                  <a:moveTo>
                    <a:pt x="5327" y="6925"/>
                  </a:moveTo>
                  <a:lnTo>
                    <a:pt x="5333" y="6941"/>
                  </a:lnTo>
                  <a:lnTo>
                    <a:pt x="5334" y="6958"/>
                  </a:lnTo>
                  <a:lnTo>
                    <a:pt x="5333" y="6973"/>
                  </a:lnTo>
                  <a:lnTo>
                    <a:pt x="5327" y="6983"/>
                  </a:lnTo>
                  <a:lnTo>
                    <a:pt x="5325" y="6989"/>
                  </a:lnTo>
                  <a:lnTo>
                    <a:pt x="5321" y="6996"/>
                  </a:lnTo>
                  <a:lnTo>
                    <a:pt x="5315" y="7000"/>
                  </a:lnTo>
                  <a:lnTo>
                    <a:pt x="5307" y="7002"/>
                  </a:lnTo>
                  <a:lnTo>
                    <a:pt x="5290" y="6979"/>
                  </a:lnTo>
                  <a:lnTo>
                    <a:pt x="5278" y="6958"/>
                  </a:lnTo>
                  <a:lnTo>
                    <a:pt x="5263" y="6942"/>
                  </a:lnTo>
                  <a:lnTo>
                    <a:pt x="5241" y="6934"/>
                  </a:lnTo>
                  <a:lnTo>
                    <a:pt x="5244" y="6923"/>
                  </a:lnTo>
                  <a:lnTo>
                    <a:pt x="5251" y="6913"/>
                  </a:lnTo>
                  <a:lnTo>
                    <a:pt x="5261" y="6908"/>
                  </a:lnTo>
                  <a:lnTo>
                    <a:pt x="5269" y="6906"/>
                  </a:lnTo>
                  <a:lnTo>
                    <a:pt x="5289" y="6907"/>
                  </a:lnTo>
                  <a:lnTo>
                    <a:pt x="5305" y="6909"/>
                  </a:lnTo>
                  <a:lnTo>
                    <a:pt x="5318" y="6914"/>
                  </a:lnTo>
                  <a:lnTo>
                    <a:pt x="5327" y="6925"/>
                  </a:lnTo>
                  <a:close/>
                  <a:moveTo>
                    <a:pt x="6659" y="4391"/>
                  </a:moveTo>
                  <a:lnTo>
                    <a:pt x="6659" y="4411"/>
                  </a:lnTo>
                  <a:lnTo>
                    <a:pt x="6660" y="4428"/>
                  </a:lnTo>
                  <a:lnTo>
                    <a:pt x="6663" y="4443"/>
                  </a:lnTo>
                  <a:lnTo>
                    <a:pt x="6668" y="4457"/>
                  </a:lnTo>
                  <a:lnTo>
                    <a:pt x="6689" y="4479"/>
                  </a:lnTo>
                  <a:lnTo>
                    <a:pt x="6715" y="4504"/>
                  </a:lnTo>
                  <a:lnTo>
                    <a:pt x="6732" y="4534"/>
                  </a:lnTo>
                  <a:lnTo>
                    <a:pt x="6725" y="4572"/>
                  </a:lnTo>
                  <a:lnTo>
                    <a:pt x="6673" y="4672"/>
                  </a:lnTo>
                  <a:lnTo>
                    <a:pt x="6612" y="4769"/>
                  </a:lnTo>
                  <a:lnTo>
                    <a:pt x="6552" y="4870"/>
                  </a:lnTo>
                  <a:lnTo>
                    <a:pt x="6505" y="4974"/>
                  </a:lnTo>
                  <a:lnTo>
                    <a:pt x="6500" y="5065"/>
                  </a:lnTo>
                  <a:lnTo>
                    <a:pt x="6520" y="5154"/>
                  </a:lnTo>
                  <a:lnTo>
                    <a:pt x="6554" y="5242"/>
                  </a:lnTo>
                  <a:lnTo>
                    <a:pt x="6592" y="5328"/>
                  </a:lnTo>
                  <a:lnTo>
                    <a:pt x="6591" y="5344"/>
                  </a:lnTo>
                  <a:lnTo>
                    <a:pt x="6588" y="5362"/>
                  </a:lnTo>
                  <a:lnTo>
                    <a:pt x="6579" y="5380"/>
                  </a:lnTo>
                  <a:lnTo>
                    <a:pt x="6563" y="5395"/>
                  </a:lnTo>
                  <a:lnTo>
                    <a:pt x="6553" y="5396"/>
                  </a:lnTo>
                  <a:lnTo>
                    <a:pt x="6539" y="5399"/>
                  </a:lnTo>
                  <a:lnTo>
                    <a:pt x="6525" y="5399"/>
                  </a:lnTo>
                  <a:lnTo>
                    <a:pt x="6515" y="5395"/>
                  </a:lnTo>
                  <a:lnTo>
                    <a:pt x="6525" y="5382"/>
                  </a:lnTo>
                  <a:lnTo>
                    <a:pt x="6539" y="5371"/>
                  </a:lnTo>
                  <a:lnTo>
                    <a:pt x="6553" y="5359"/>
                  </a:lnTo>
                  <a:lnTo>
                    <a:pt x="6563" y="5347"/>
                  </a:lnTo>
                  <a:lnTo>
                    <a:pt x="6544" y="5346"/>
                  </a:lnTo>
                  <a:lnTo>
                    <a:pt x="6530" y="5353"/>
                  </a:lnTo>
                  <a:lnTo>
                    <a:pt x="6519" y="5362"/>
                  </a:lnTo>
                  <a:lnTo>
                    <a:pt x="6505" y="5366"/>
                  </a:lnTo>
                  <a:lnTo>
                    <a:pt x="6498" y="5368"/>
                  </a:lnTo>
                  <a:lnTo>
                    <a:pt x="6490" y="5371"/>
                  </a:lnTo>
                  <a:lnTo>
                    <a:pt x="6480" y="5374"/>
                  </a:lnTo>
                  <a:lnTo>
                    <a:pt x="6467" y="5375"/>
                  </a:lnTo>
                  <a:lnTo>
                    <a:pt x="6467" y="5366"/>
                  </a:lnTo>
                  <a:lnTo>
                    <a:pt x="6482" y="5353"/>
                  </a:lnTo>
                  <a:lnTo>
                    <a:pt x="6495" y="5343"/>
                  </a:lnTo>
                  <a:lnTo>
                    <a:pt x="6510" y="5331"/>
                  </a:lnTo>
                  <a:lnTo>
                    <a:pt x="6524" y="5318"/>
                  </a:lnTo>
                  <a:lnTo>
                    <a:pt x="6524" y="5317"/>
                  </a:lnTo>
                  <a:lnTo>
                    <a:pt x="6523" y="5314"/>
                  </a:lnTo>
                  <a:lnTo>
                    <a:pt x="6520" y="5311"/>
                  </a:lnTo>
                  <a:lnTo>
                    <a:pt x="6515" y="5309"/>
                  </a:lnTo>
                  <a:lnTo>
                    <a:pt x="6501" y="5314"/>
                  </a:lnTo>
                  <a:lnTo>
                    <a:pt x="6486" y="5318"/>
                  </a:lnTo>
                  <a:lnTo>
                    <a:pt x="6472" y="5326"/>
                  </a:lnTo>
                  <a:lnTo>
                    <a:pt x="6457" y="5331"/>
                  </a:lnTo>
                  <a:lnTo>
                    <a:pt x="6443" y="5332"/>
                  </a:lnTo>
                  <a:lnTo>
                    <a:pt x="6429" y="5328"/>
                  </a:lnTo>
                  <a:lnTo>
                    <a:pt x="6423" y="5323"/>
                  </a:lnTo>
                  <a:lnTo>
                    <a:pt x="6419" y="5318"/>
                  </a:lnTo>
                  <a:lnTo>
                    <a:pt x="6440" y="5311"/>
                  </a:lnTo>
                  <a:lnTo>
                    <a:pt x="6461" y="5301"/>
                  </a:lnTo>
                  <a:lnTo>
                    <a:pt x="6480" y="5289"/>
                  </a:lnTo>
                  <a:lnTo>
                    <a:pt x="6495" y="5271"/>
                  </a:lnTo>
                  <a:lnTo>
                    <a:pt x="6486" y="5271"/>
                  </a:lnTo>
                  <a:lnTo>
                    <a:pt x="6465" y="5274"/>
                  </a:lnTo>
                  <a:lnTo>
                    <a:pt x="6443" y="5280"/>
                  </a:lnTo>
                  <a:lnTo>
                    <a:pt x="6421" y="5286"/>
                  </a:lnTo>
                  <a:lnTo>
                    <a:pt x="6400" y="5290"/>
                  </a:lnTo>
                  <a:lnTo>
                    <a:pt x="6394" y="5282"/>
                  </a:lnTo>
                  <a:lnTo>
                    <a:pt x="6392" y="5276"/>
                  </a:lnTo>
                  <a:lnTo>
                    <a:pt x="6391" y="5268"/>
                  </a:lnTo>
                  <a:lnTo>
                    <a:pt x="6391" y="5261"/>
                  </a:lnTo>
                  <a:lnTo>
                    <a:pt x="6408" y="5255"/>
                  </a:lnTo>
                  <a:lnTo>
                    <a:pt x="6429" y="5250"/>
                  </a:lnTo>
                  <a:lnTo>
                    <a:pt x="6450" y="5243"/>
                  </a:lnTo>
                  <a:lnTo>
                    <a:pt x="6467" y="5233"/>
                  </a:lnTo>
                  <a:lnTo>
                    <a:pt x="6464" y="5225"/>
                  </a:lnTo>
                  <a:lnTo>
                    <a:pt x="6456" y="5219"/>
                  </a:lnTo>
                  <a:lnTo>
                    <a:pt x="6447" y="5215"/>
                  </a:lnTo>
                  <a:lnTo>
                    <a:pt x="6438" y="5213"/>
                  </a:lnTo>
                  <a:lnTo>
                    <a:pt x="6428" y="5228"/>
                  </a:lnTo>
                  <a:lnTo>
                    <a:pt x="6412" y="5234"/>
                  </a:lnTo>
                  <a:lnTo>
                    <a:pt x="6393" y="5234"/>
                  </a:lnTo>
                  <a:lnTo>
                    <a:pt x="6372" y="5233"/>
                  </a:lnTo>
                  <a:lnTo>
                    <a:pt x="6364" y="5226"/>
                  </a:lnTo>
                  <a:lnTo>
                    <a:pt x="6358" y="5223"/>
                  </a:lnTo>
                  <a:lnTo>
                    <a:pt x="6354" y="5219"/>
                  </a:lnTo>
                  <a:lnTo>
                    <a:pt x="6353" y="5213"/>
                  </a:lnTo>
                  <a:lnTo>
                    <a:pt x="6353" y="5206"/>
                  </a:lnTo>
                  <a:lnTo>
                    <a:pt x="6354" y="5200"/>
                  </a:lnTo>
                  <a:lnTo>
                    <a:pt x="6356" y="5195"/>
                  </a:lnTo>
                  <a:lnTo>
                    <a:pt x="6362" y="5194"/>
                  </a:lnTo>
                  <a:lnTo>
                    <a:pt x="6378" y="5192"/>
                  </a:lnTo>
                  <a:lnTo>
                    <a:pt x="6396" y="5188"/>
                  </a:lnTo>
                  <a:lnTo>
                    <a:pt x="6417" y="5182"/>
                  </a:lnTo>
                  <a:lnTo>
                    <a:pt x="6438" y="5175"/>
                  </a:lnTo>
                  <a:lnTo>
                    <a:pt x="6435" y="5163"/>
                  </a:lnTo>
                  <a:lnTo>
                    <a:pt x="6427" y="5163"/>
                  </a:lnTo>
                  <a:lnTo>
                    <a:pt x="6414" y="5167"/>
                  </a:lnTo>
                  <a:lnTo>
                    <a:pt x="6400" y="5166"/>
                  </a:lnTo>
                  <a:lnTo>
                    <a:pt x="6380" y="5164"/>
                  </a:lnTo>
                  <a:lnTo>
                    <a:pt x="6363" y="5160"/>
                  </a:lnTo>
                  <a:lnTo>
                    <a:pt x="6347" y="5153"/>
                  </a:lnTo>
                  <a:lnTo>
                    <a:pt x="6332" y="5146"/>
                  </a:lnTo>
                  <a:lnTo>
                    <a:pt x="6332" y="5108"/>
                  </a:lnTo>
                  <a:lnTo>
                    <a:pt x="6356" y="5112"/>
                  </a:lnTo>
                  <a:lnTo>
                    <a:pt x="6380" y="5118"/>
                  </a:lnTo>
                  <a:lnTo>
                    <a:pt x="6401" y="5120"/>
                  </a:lnTo>
                  <a:lnTo>
                    <a:pt x="6419" y="5108"/>
                  </a:lnTo>
                  <a:lnTo>
                    <a:pt x="6400" y="5094"/>
                  </a:lnTo>
                  <a:lnTo>
                    <a:pt x="6376" y="5088"/>
                  </a:lnTo>
                  <a:lnTo>
                    <a:pt x="6351" y="5080"/>
                  </a:lnTo>
                  <a:lnTo>
                    <a:pt x="6332" y="5060"/>
                  </a:lnTo>
                  <a:lnTo>
                    <a:pt x="6342" y="5022"/>
                  </a:lnTo>
                  <a:lnTo>
                    <a:pt x="6363" y="5033"/>
                  </a:lnTo>
                  <a:lnTo>
                    <a:pt x="6382" y="5047"/>
                  </a:lnTo>
                  <a:lnTo>
                    <a:pt x="6403" y="5056"/>
                  </a:lnTo>
                  <a:lnTo>
                    <a:pt x="6429" y="5051"/>
                  </a:lnTo>
                  <a:lnTo>
                    <a:pt x="6421" y="5039"/>
                  </a:lnTo>
                  <a:lnTo>
                    <a:pt x="6413" y="5033"/>
                  </a:lnTo>
                  <a:lnTo>
                    <a:pt x="6403" y="5027"/>
                  </a:lnTo>
                  <a:lnTo>
                    <a:pt x="6391" y="5022"/>
                  </a:lnTo>
                  <a:lnTo>
                    <a:pt x="6378" y="5014"/>
                  </a:lnTo>
                  <a:lnTo>
                    <a:pt x="6366" y="5002"/>
                  </a:lnTo>
                  <a:lnTo>
                    <a:pt x="6356" y="4988"/>
                  </a:lnTo>
                  <a:lnTo>
                    <a:pt x="6342" y="4974"/>
                  </a:lnTo>
                  <a:lnTo>
                    <a:pt x="6353" y="4935"/>
                  </a:lnTo>
                  <a:lnTo>
                    <a:pt x="6368" y="4952"/>
                  </a:lnTo>
                  <a:lnTo>
                    <a:pt x="6386" y="4970"/>
                  </a:lnTo>
                  <a:lnTo>
                    <a:pt x="6408" y="4983"/>
                  </a:lnTo>
                  <a:lnTo>
                    <a:pt x="6429" y="4984"/>
                  </a:lnTo>
                  <a:lnTo>
                    <a:pt x="6415" y="4960"/>
                  </a:lnTo>
                  <a:lnTo>
                    <a:pt x="6395" y="4939"/>
                  </a:lnTo>
                  <a:lnTo>
                    <a:pt x="6375" y="4917"/>
                  </a:lnTo>
                  <a:lnTo>
                    <a:pt x="6362" y="4888"/>
                  </a:lnTo>
                  <a:lnTo>
                    <a:pt x="6357" y="4863"/>
                  </a:lnTo>
                  <a:lnTo>
                    <a:pt x="6353" y="4837"/>
                  </a:lnTo>
                  <a:lnTo>
                    <a:pt x="6340" y="4812"/>
                  </a:lnTo>
                  <a:lnTo>
                    <a:pt x="6313" y="4792"/>
                  </a:lnTo>
                  <a:lnTo>
                    <a:pt x="6292" y="4788"/>
                  </a:lnTo>
                  <a:lnTo>
                    <a:pt x="6272" y="4791"/>
                  </a:lnTo>
                  <a:lnTo>
                    <a:pt x="6253" y="4799"/>
                  </a:lnTo>
                  <a:lnTo>
                    <a:pt x="6237" y="4812"/>
                  </a:lnTo>
                  <a:lnTo>
                    <a:pt x="6198" y="4858"/>
                  </a:lnTo>
                  <a:lnTo>
                    <a:pt x="6186" y="4920"/>
                  </a:lnTo>
                  <a:lnTo>
                    <a:pt x="6194" y="4988"/>
                  </a:lnTo>
                  <a:lnTo>
                    <a:pt x="6209" y="5051"/>
                  </a:lnTo>
                  <a:lnTo>
                    <a:pt x="6186" y="5094"/>
                  </a:lnTo>
                  <a:lnTo>
                    <a:pt x="6148" y="5128"/>
                  </a:lnTo>
                  <a:lnTo>
                    <a:pt x="6114" y="5165"/>
                  </a:lnTo>
                  <a:lnTo>
                    <a:pt x="6103" y="5213"/>
                  </a:lnTo>
                  <a:lnTo>
                    <a:pt x="6103" y="5271"/>
                  </a:lnTo>
                  <a:lnTo>
                    <a:pt x="6074" y="5252"/>
                  </a:lnTo>
                  <a:lnTo>
                    <a:pt x="6043" y="5237"/>
                  </a:lnTo>
                  <a:lnTo>
                    <a:pt x="6008" y="5230"/>
                  </a:lnTo>
                  <a:lnTo>
                    <a:pt x="5969" y="5233"/>
                  </a:lnTo>
                  <a:lnTo>
                    <a:pt x="5930" y="5261"/>
                  </a:lnTo>
                  <a:lnTo>
                    <a:pt x="5969" y="5080"/>
                  </a:lnTo>
                  <a:lnTo>
                    <a:pt x="5999" y="4895"/>
                  </a:lnTo>
                  <a:lnTo>
                    <a:pt x="6016" y="4707"/>
                  </a:lnTo>
                  <a:lnTo>
                    <a:pt x="6017" y="4515"/>
                  </a:lnTo>
                  <a:lnTo>
                    <a:pt x="6072" y="4507"/>
                  </a:lnTo>
                  <a:lnTo>
                    <a:pt x="6123" y="4485"/>
                  </a:lnTo>
                  <a:lnTo>
                    <a:pt x="6169" y="4454"/>
                  </a:lnTo>
                  <a:lnTo>
                    <a:pt x="6209" y="4419"/>
                  </a:lnTo>
                  <a:lnTo>
                    <a:pt x="6224" y="4410"/>
                  </a:lnTo>
                  <a:lnTo>
                    <a:pt x="6241" y="4408"/>
                  </a:lnTo>
                  <a:lnTo>
                    <a:pt x="6259" y="4413"/>
                  </a:lnTo>
                  <a:lnTo>
                    <a:pt x="6275" y="4419"/>
                  </a:lnTo>
                  <a:lnTo>
                    <a:pt x="6300" y="4456"/>
                  </a:lnTo>
                  <a:lnTo>
                    <a:pt x="6312" y="4502"/>
                  </a:lnTo>
                  <a:lnTo>
                    <a:pt x="6330" y="4542"/>
                  </a:lnTo>
                  <a:lnTo>
                    <a:pt x="6372" y="4563"/>
                  </a:lnTo>
                  <a:lnTo>
                    <a:pt x="6394" y="4568"/>
                  </a:lnTo>
                  <a:lnTo>
                    <a:pt x="6418" y="4568"/>
                  </a:lnTo>
                  <a:lnTo>
                    <a:pt x="6439" y="4564"/>
                  </a:lnTo>
                  <a:lnTo>
                    <a:pt x="6457" y="4553"/>
                  </a:lnTo>
                  <a:lnTo>
                    <a:pt x="6475" y="4531"/>
                  </a:lnTo>
                  <a:lnTo>
                    <a:pt x="6488" y="4510"/>
                  </a:lnTo>
                  <a:lnTo>
                    <a:pt x="6498" y="4489"/>
                  </a:lnTo>
                  <a:lnTo>
                    <a:pt x="6505" y="4467"/>
                  </a:lnTo>
                  <a:lnTo>
                    <a:pt x="6528" y="4466"/>
                  </a:lnTo>
                  <a:lnTo>
                    <a:pt x="6552" y="4461"/>
                  </a:lnTo>
                  <a:lnTo>
                    <a:pt x="6574" y="4455"/>
                  </a:lnTo>
                  <a:lnTo>
                    <a:pt x="6592" y="4448"/>
                  </a:lnTo>
                  <a:lnTo>
                    <a:pt x="6605" y="4430"/>
                  </a:lnTo>
                  <a:lnTo>
                    <a:pt x="6618" y="4408"/>
                  </a:lnTo>
                  <a:lnTo>
                    <a:pt x="6634" y="4393"/>
                  </a:lnTo>
                  <a:lnTo>
                    <a:pt x="6659" y="4391"/>
                  </a:lnTo>
                  <a:close/>
                  <a:moveTo>
                    <a:pt x="5806" y="3300"/>
                  </a:moveTo>
                  <a:lnTo>
                    <a:pt x="5863" y="3488"/>
                  </a:lnTo>
                  <a:lnTo>
                    <a:pt x="5909" y="3681"/>
                  </a:lnTo>
                  <a:lnTo>
                    <a:pt x="5944" y="3875"/>
                  </a:lnTo>
                  <a:lnTo>
                    <a:pt x="5969" y="4075"/>
                  </a:lnTo>
                  <a:lnTo>
                    <a:pt x="5985" y="4082"/>
                  </a:lnTo>
                  <a:lnTo>
                    <a:pt x="6003" y="4089"/>
                  </a:lnTo>
                  <a:lnTo>
                    <a:pt x="6024" y="4096"/>
                  </a:lnTo>
                  <a:lnTo>
                    <a:pt x="6045" y="4104"/>
                  </a:lnTo>
                  <a:lnTo>
                    <a:pt x="6084" y="4120"/>
                  </a:lnTo>
                  <a:lnTo>
                    <a:pt x="6123" y="4142"/>
                  </a:lnTo>
                  <a:lnTo>
                    <a:pt x="6158" y="4170"/>
                  </a:lnTo>
                  <a:lnTo>
                    <a:pt x="6180" y="4209"/>
                  </a:lnTo>
                  <a:lnTo>
                    <a:pt x="6189" y="4264"/>
                  </a:lnTo>
                  <a:lnTo>
                    <a:pt x="6191" y="4321"/>
                  </a:lnTo>
                  <a:lnTo>
                    <a:pt x="6178" y="4376"/>
                  </a:lnTo>
                  <a:lnTo>
                    <a:pt x="6151" y="4419"/>
                  </a:lnTo>
                  <a:lnTo>
                    <a:pt x="6114" y="4450"/>
                  </a:lnTo>
                  <a:lnTo>
                    <a:pt x="6076" y="4471"/>
                  </a:lnTo>
                  <a:lnTo>
                    <a:pt x="6035" y="4483"/>
                  </a:lnTo>
                  <a:lnTo>
                    <a:pt x="5988" y="4486"/>
                  </a:lnTo>
                  <a:lnTo>
                    <a:pt x="5977" y="4686"/>
                  </a:lnTo>
                  <a:lnTo>
                    <a:pt x="5958" y="4882"/>
                  </a:lnTo>
                  <a:lnTo>
                    <a:pt x="5930" y="5077"/>
                  </a:lnTo>
                  <a:lnTo>
                    <a:pt x="5892" y="5271"/>
                  </a:lnTo>
                  <a:lnTo>
                    <a:pt x="5871" y="5322"/>
                  </a:lnTo>
                  <a:lnTo>
                    <a:pt x="5852" y="5377"/>
                  </a:lnTo>
                  <a:lnTo>
                    <a:pt x="5836" y="5433"/>
                  </a:lnTo>
                  <a:lnTo>
                    <a:pt x="5825" y="5491"/>
                  </a:lnTo>
                  <a:lnTo>
                    <a:pt x="5744" y="5731"/>
                  </a:lnTo>
                  <a:lnTo>
                    <a:pt x="5643" y="5964"/>
                  </a:lnTo>
                  <a:lnTo>
                    <a:pt x="5520" y="6190"/>
                  </a:lnTo>
                  <a:lnTo>
                    <a:pt x="5375" y="6409"/>
                  </a:lnTo>
                  <a:lnTo>
                    <a:pt x="5270" y="6543"/>
                  </a:lnTo>
                  <a:lnTo>
                    <a:pt x="5159" y="6673"/>
                  </a:lnTo>
                  <a:lnTo>
                    <a:pt x="5040" y="6798"/>
                  </a:lnTo>
                  <a:lnTo>
                    <a:pt x="4915" y="6915"/>
                  </a:lnTo>
                  <a:lnTo>
                    <a:pt x="4847" y="6978"/>
                  </a:lnTo>
                  <a:lnTo>
                    <a:pt x="4776" y="7039"/>
                  </a:lnTo>
                  <a:lnTo>
                    <a:pt x="4713" y="7106"/>
                  </a:lnTo>
                  <a:lnTo>
                    <a:pt x="4666" y="7184"/>
                  </a:lnTo>
                  <a:lnTo>
                    <a:pt x="4649" y="7240"/>
                  </a:lnTo>
                  <a:lnTo>
                    <a:pt x="4642" y="7304"/>
                  </a:lnTo>
                  <a:lnTo>
                    <a:pt x="4650" y="7367"/>
                  </a:lnTo>
                  <a:lnTo>
                    <a:pt x="4675" y="7423"/>
                  </a:lnTo>
                  <a:lnTo>
                    <a:pt x="4706" y="7453"/>
                  </a:lnTo>
                  <a:lnTo>
                    <a:pt x="4739" y="7481"/>
                  </a:lnTo>
                  <a:lnTo>
                    <a:pt x="4774" y="7505"/>
                  </a:lnTo>
                  <a:lnTo>
                    <a:pt x="4810" y="7518"/>
                  </a:lnTo>
                  <a:lnTo>
                    <a:pt x="4859" y="7516"/>
                  </a:lnTo>
                  <a:lnTo>
                    <a:pt x="4906" y="7507"/>
                  </a:lnTo>
                  <a:lnTo>
                    <a:pt x="4944" y="7487"/>
                  </a:lnTo>
                  <a:lnTo>
                    <a:pt x="4973" y="7452"/>
                  </a:lnTo>
                  <a:lnTo>
                    <a:pt x="4973" y="7442"/>
                  </a:lnTo>
                  <a:lnTo>
                    <a:pt x="4973" y="7433"/>
                  </a:lnTo>
                  <a:lnTo>
                    <a:pt x="4954" y="7422"/>
                  </a:lnTo>
                  <a:lnTo>
                    <a:pt x="4930" y="7417"/>
                  </a:lnTo>
                  <a:lnTo>
                    <a:pt x="4909" y="7409"/>
                  </a:lnTo>
                  <a:lnTo>
                    <a:pt x="4895" y="7395"/>
                  </a:lnTo>
                  <a:lnTo>
                    <a:pt x="4894" y="7361"/>
                  </a:lnTo>
                  <a:lnTo>
                    <a:pt x="4902" y="7331"/>
                  </a:lnTo>
                  <a:lnTo>
                    <a:pt x="4919" y="7307"/>
                  </a:lnTo>
                  <a:lnTo>
                    <a:pt x="4944" y="7289"/>
                  </a:lnTo>
                  <a:lnTo>
                    <a:pt x="4960" y="7276"/>
                  </a:lnTo>
                  <a:lnTo>
                    <a:pt x="4978" y="7268"/>
                  </a:lnTo>
                  <a:lnTo>
                    <a:pt x="4999" y="7262"/>
                  </a:lnTo>
                  <a:lnTo>
                    <a:pt x="5020" y="7260"/>
                  </a:lnTo>
                  <a:lnTo>
                    <a:pt x="5054" y="7285"/>
                  </a:lnTo>
                  <a:lnTo>
                    <a:pt x="5082" y="7315"/>
                  </a:lnTo>
                  <a:lnTo>
                    <a:pt x="5100" y="7349"/>
                  </a:lnTo>
                  <a:lnTo>
                    <a:pt x="5106" y="7385"/>
                  </a:lnTo>
                  <a:lnTo>
                    <a:pt x="5102" y="7445"/>
                  </a:lnTo>
                  <a:lnTo>
                    <a:pt x="5077" y="7499"/>
                  </a:lnTo>
                  <a:lnTo>
                    <a:pt x="5039" y="7546"/>
                  </a:lnTo>
                  <a:lnTo>
                    <a:pt x="4992" y="7585"/>
                  </a:lnTo>
                  <a:lnTo>
                    <a:pt x="4936" y="7602"/>
                  </a:lnTo>
                  <a:lnTo>
                    <a:pt x="4882" y="7619"/>
                  </a:lnTo>
                  <a:lnTo>
                    <a:pt x="4828" y="7628"/>
                  </a:lnTo>
                  <a:lnTo>
                    <a:pt x="4771" y="7624"/>
                  </a:lnTo>
                  <a:lnTo>
                    <a:pt x="4666" y="7585"/>
                  </a:lnTo>
                  <a:lnTo>
                    <a:pt x="4622" y="7541"/>
                  </a:lnTo>
                  <a:lnTo>
                    <a:pt x="4589" y="7492"/>
                  </a:lnTo>
                  <a:lnTo>
                    <a:pt x="4564" y="7440"/>
                  </a:lnTo>
                  <a:lnTo>
                    <a:pt x="4542" y="7385"/>
                  </a:lnTo>
                  <a:lnTo>
                    <a:pt x="4531" y="7287"/>
                  </a:lnTo>
                  <a:lnTo>
                    <a:pt x="4542" y="7195"/>
                  </a:lnTo>
                  <a:lnTo>
                    <a:pt x="4573" y="7111"/>
                  </a:lnTo>
                  <a:lnTo>
                    <a:pt x="4627" y="7040"/>
                  </a:lnTo>
                  <a:lnTo>
                    <a:pt x="4775" y="6939"/>
                  </a:lnTo>
                  <a:lnTo>
                    <a:pt x="4915" y="6822"/>
                  </a:lnTo>
                  <a:lnTo>
                    <a:pt x="5048" y="6695"/>
                  </a:lnTo>
                  <a:lnTo>
                    <a:pt x="5174" y="6562"/>
                  </a:lnTo>
                  <a:lnTo>
                    <a:pt x="5183" y="6562"/>
                  </a:lnTo>
                  <a:lnTo>
                    <a:pt x="5430" y="6236"/>
                  </a:lnTo>
                  <a:lnTo>
                    <a:pt x="5625" y="5881"/>
                  </a:lnTo>
                  <a:lnTo>
                    <a:pt x="5772" y="5499"/>
                  </a:lnTo>
                  <a:lnTo>
                    <a:pt x="5873" y="5098"/>
                  </a:lnTo>
                  <a:lnTo>
                    <a:pt x="5914" y="4822"/>
                  </a:lnTo>
                  <a:lnTo>
                    <a:pt x="5934" y="4533"/>
                  </a:lnTo>
                  <a:lnTo>
                    <a:pt x="5931" y="4241"/>
                  </a:lnTo>
                  <a:lnTo>
                    <a:pt x="5901" y="3960"/>
                  </a:lnTo>
                  <a:lnTo>
                    <a:pt x="5872" y="3787"/>
                  </a:lnTo>
                  <a:lnTo>
                    <a:pt x="5838" y="3612"/>
                  </a:lnTo>
                  <a:lnTo>
                    <a:pt x="5795" y="3440"/>
                  </a:lnTo>
                  <a:lnTo>
                    <a:pt x="5739" y="3271"/>
                  </a:lnTo>
                  <a:lnTo>
                    <a:pt x="5755" y="3280"/>
                  </a:lnTo>
                  <a:lnTo>
                    <a:pt x="5772" y="3289"/>
                  </a:lnTo>
                  <a:lnTo>
                    <a:pt x="5790" y="3297"/>
                  </a:lnTo>
                  <a:lnTo>
                    <a:pt x="5806" y="3300"/>
                  </a:lnTo>
                  <a:close/>
                  <a:moveTo>
                    <a:pt x="5385" y="7145"/>
                  </a:moveTo>
                  <a:lnTo>
                    <a:pt x="5396" y="7181"/>
                  </a:lnTo>
                  <a:lnTo>
                    <a:pt x="5404" y="7217"/>
                  </a:lnTo>
                  <a:lnTo>
                    <a:pt x="5404" y="7253"/>
                  </a:lnTo>
                  <a:lnTo>
                    <a:pt x="5394" y="7289"/>
                  </a:lnTo>
                  <a:lnTo>
                    <a:pt x="5385" y="7304"/>
                  </a:lnTo>
                  <a:lnTo>
                    <a:pt x="5375" y="7317"/>
                  </a:lnTo>
                  <a:lnTo>
                    <a:pt x="5356" y="7310"/>
                  </a:lnTo>
                  <a:lnTo>
                    <a:pt x="5350" y="7291"/>
                  </a:lnTo>
                  <a:lnTo>
                    <a:pt x="5350" y="7269"/>
                  </a:lnTo>
                  <a:lnTo>
                    <a:pt x="5346" y="7251"/>
                  </a:lnTo>
                  <a:lnTo>
                    <a:pt x="5331" y="7217"/>
                  </a:lnTo>
                  <a:lnTo>
                    <a:pt x="5312" y="7186"/>
                  </a:lnTo>
                  <a:lnTo>
                    <a:pt x="5290" y="7159"/>
                  </a:lnTo>
                  <a:lnTo>
                    <a:pt x="5269" y="7135"/>
                  </a:lnTo>
                  <a:lnTo>
                    <a:pt x="5264" y="7127"/>
                  </a:lnTo>
                  <a:lnTo>
                    <a:pt x="5262" y="7115"/>
                  </a:lnTo>
                  <a:lnTo>
                    <a:pt x="5264" y="7103"/>
                  </a:lnTo>
                  <a:lnTo>
                    <a:pt x="5269" y="7088"/>
                  </a:lnTo>
                  <a:lnTo>
                    <a:pt x="5279" y="7084"/>
                  </a:lnTo>
                  <a:lnTo>
                    <a:pt x="5288" y="7078"/>
                  </a:lnTo>
                  <a:lnTo>
                    <a:pt x="5317" y="7089"/>
                  </a:lnTo>
                  <a:lnTo>
                    <a:pt x="5343" y="7105"/>
                  </a:lnTo>
                  <a:lnTo>
                    <a:pt x="5367" y="7124"/>
                  </a:lnTo>
                  <a:lnTo>
                    <a:pt x="5385" y="7145"/>
                  </a:lnTo>
                  <a:close/>
                  <a:moveTo>
                    <a:pt x="5489" y="7175"/>
                  </a:moveTo>
                  <a:lnTo>
                    <a:pt x="5488" y="7195"/>
                  </a:lnTo>
                  <a:lnTo>
                    <a:pt x="5484" y="7213"/>
                  </a:lnTo>
                  <a:lnTo>
                    <a:pt x="5478" y="7231"/>
                  </a:lnTo>
                  <a:lnTo>
                    <a:pt x="5470" y="7251"/>
                  </a:lnTo>
                  <a:lnTo>
                    <a:pt x="5442" y="7251"/>
                  </a:lnTo>
                  <a:lnTo>
                    <a:pt x="5431" y="7196"/>
                  </a:lnTo>
                  <a:lnTo>
                    <a:pt x="5413" y="7144"/>
                  </a:lnTo>
                  <a:lnTo>
                    <a:pt x="5388" y="7098"/>
                  </a:lnTo>
                  <a:lnTo>
                    <a:pt x="5356" y="7059"/>
                  </a:lnTo>
                  <a:lnTo>
                    <a:pt x="5356" y="7046"/>
                  </a:lnTo>
                  <a:lnTo>
                    <a:pt x="5358" y="7032"/>
                  </a:lnTo>
                  <a:lnTo>
                    <a:pt x="5363" y="7020"/>
                  </a:lnTo>
                  <a:lnTo>
                    <a:pt x="5375" y="7012"/>
                  </a:lnTo>
                  <a:lnTo>
                    <a:pt x="5420" y="7039"/>
                  </a:lnTo>
                  <a:lnTo>
                    <a:pt x="5453" y="7078"/>
                  </a:lnTo>
                  <a:lnTo>
                    <a:pt x="5477" y="7125"/>
                  </a:lnTo>
                  <a:lnTo>
                    <a:pt x="5489" y="7175"/>
                  </a:lnTo>
                  <a:close/>
                  <a:moveTo>
                    <a:pt x="5567" y="7116"/>
                  </a:moveTo>
                  <a:lnTo>
                    <a:pt x="5560" y="7133"/>
                  </a:lnTo>
                  <a:lnTo>
                    <a:pt x="5554" y="7152"/>
                  </a:lnTo>
                  <a:lnTo>
                    <a:pt x="5545" y="7168"/>
                  </a:lnTo>
                  <a:lnTo>
                    <a:pt x="5529" y="7175"/>
                  </a:lnTo>
                  <a:lnTo>
                    <a:pt x="5520" y="7145"/>
                  </a:lnTo>
                  <a:lnTo>
                    <a:pt x="5512" y="7116"/>
                  </a:lnTo>
                  <a:lnTo>
                    <a:pt x="5499" y="7088"/>
                  </a:lnTo>
                  <a:lnTo>
                    <a:pt x="5480" y="7059"/>
                  </a:lnTo>
                  <a:lnTo>
                    <a:pt x="5466" y="7041"/>
                  </a:lnTo>
                  <a:lnTo>
                    <a:pt x="5450" y="7028"/>
                  </a:lnTo>
                  <a:lnTo>
                    <a:pt x="5433" y="7015"/>
                  </a:lnTo>
                  <a:lnTo>
                    <a:pt x="5413" y="7002"/>
                  </a:lnTo>
                  <a:lnTo>
                    <a:pt x="5411" y="6987"/>
                  </a:lnTo>
                  <a:lnTo>
                    <a:pt x="5415" y="6975"/>
                  </a:lnTo>
                  <a:lnTo>
                    <a:pt x="5424" y="6963"/>
                  </a:lnTo>
                  <a:lnTo>
                    <a:pt x="5432" y="6955"/>
                  </a:lnTo>
                  <a:lnTo>
                    <a:pt x="5489" y="6970"/>
                  </a:lnTo>
                  <a:lnTo>
                    <a:pt x="5524" y="7011"/>
                  </a:lnTo>
                  <a:lnTo>
                    <a:pt x="5547" y="7064"/>
                  </a:lnTo>
                  <a:lnTo>
                    <a:pt x="5567" y="7116"/>
                  </a:lnTo>
                  <a:close/>
                  <a:moveTo>
                    <a:pt x="6372" y="6485"/>
                  </a:moveTo>
                  <a:lnTo>
                    <a:pt x="6353" y="6524"/>
                  </a:lnTo>
                  <a:lnTo>
                    <a:pt x="6342" y="6529"/>
                  </a:lnTo>
                  <a:lnTo>
                    <a:pt x="6327" y="6530"/>
                  </a:lnTo>
                  <a:lnTo>
                    <a:pt x="6310" y="6529"/>
                  </a:lnTo>
                  <a:lnTo>
                    <a:pt x="6294" y="6524"/>
                  </a:lnTo>
                  <a:lnTo>
                    <a:pt x="6288" y="6522"/>
                  </a:lnTo>
                  <a:lnTo>
                    <a:pt x="6282" y="6518"/>
                  </a:lnTo>
                  <a:lnTo>
                    <a:pt x="6277" y="6511"/>
                  </a:lnTo>
                  <a:lnTo>
                    <a:pt x="6275" y="6505"/>
                  </a:lnTo>
                  <a:lnTo>
                    <a:pt x="6285" y="6475"/>
                  </a:lnTo>
                  <a:lnTo>
                    <a:pt x="6305" y="6474"/>
                  </a:lnTo>
                  <a:lnTo>
                    <a:pt x="6324" y="6481"/>
                  </a:lnTo>
                  <a:lnTo>
                    <a:pt x="6345" y="6487"/>
                  </a:lnTo>
                  <a:lnTo>
                    <a:pt x="6372" y="6485"/>
                  </a:lnTo>
                  <a:close/>
                  <a:moveTo>
                    <a:pt x="6448" y="6475"/>
                  </a:moveTo>
                  <a:lnTo>
                    <a:pt x="6457" y="6483"/>
                  </a:lnTo>
                  <a:lnTo>
                    <a:pt x="6459" y="6491"/>
                  </a:lnTo>
                  <a:lnTo>
                    <a:pt x="6458" y="6502"/>
                  </a:lnTo>
                  <a:lnTo>
                    <a:pt x="6457" y="6515"/>
                  </a:lnTo>
                  <a:lnTo>
                    <a:pt x="6449" y="6516"/>
                  </a:lnTo>
                  <a:lnTo>
                    <a:pt x="6438" y="6519"/>
                  </a:lnTo>
                  <a:lnTo>
                    <a:pt x="6428" y="6522"/>
                  </a:lnTo>
                  <a:lnTo>
                    <a:pt x="6419" y="6524"/>
                  </a:lnTo>
                  <a:lnTo>
                    <a:pt x="6408" y="6515"/>
                  </a:lnTo>
                  <a:lnTo>
                    <a:pt x="6402" y="6503"/>
                  </a:lnTo>
                  <a:lnTo>
                    <a:pt x="6400" y="6490"/>
                  </a:lnTo>
                  <a:lnTo>
                    <a:pt x="6400" y="6475"/>
                  </a:lnTo>
                  <a:lnTo>
                    <a:pt x="6405" y="6469"/>
                  </a:lnTo>
                  <a:lnTo>
                    <a:pt x="6410" y="6463"/>
                  </a:lnTo>
                  <a:lnTo>
                    <a:pt x="6413" y="6458"/>
                  </a:lnTo>
                  <a:lnTo>
                    <a:pt x="6419" y="6456"/>
                  </a:lnTo>
                  <a:lnTo>
                    <a:pt x="6448" y="6475"/>
                  </a:lnTo>
                  <a:close/>
                  <a:moveTo>
                    <a:pt x="6256" y="6399"/>
                  </a:moveTo>
                  <a:lnTo>
                    <a:pt x="6259" y="6414"/>
                  </a:lnTo>
                  <a:lnTo>
                    <a:pt x="6264" y="6428"/>
                  </a:lnTo>
                  <a:lnTo>
                    <a:pt x="6265" y="6443"/>
                  </a:lnTo>
                  <a:lnTo>
                    <a:pt x="6256" y="6456"/>
                  </a:lnTo>
                  <a:lnTo>
                    <a:pt x="6228" y="6485"/>
                  </a:lnTo>
                  <a:lnTo>
                    <a:pt x="6207" y="6488"/>
                  </a:lnTo>
                  <a:lnTo>
                    <a:pt x="6191" y="6483"/>
                  </a:lnTo>
                  <a:lnTo>
                    <a:pt x="6175" y="6474"/>
                  </a:lnTo>
                  <a:lnTo>
                    <a:pt x="6161" y="6466"/>
                  </a:lnTo>
                  <a:lnTo>
                    <a:pt x="6151" y="6428"/>
                  </a:lnTo>
                  <a:lnTo>
                    <a:pt x="6171" y="6410"/>
                  </a:lnTo>
                  <a:lnTo>
                    <a:pt x="6200" y="6407"/>
                  </a:lnTo>
                  <a:lnTo>
                    <a:pt x="6231" y="6407"/>
                  </a:lnTo>
                  <a:lnTo>
                    <a:pt x="6256" y="6399"/>
                  </a:lnTo>
                  <a:close/>
                  <a:moveTo>
                    <a:pt x="6534" y="6428"/>
                  </a:moveTo>
                  <a:lnTo>
                    <a:pt x="6524" y="6456"/>
                  </a:lnTo>
                  <a:lnTo>
                    <a:pt x="6505" y="6457"/>
                  </a:lnTo>
                  <a:lnTo>
                    <a:pt x="6487" y="6460"/>
                  </a:lnTo>
                  <a:lnTo>
                    <a:pt x="6472" y="6456"/>
                  </a:lnTo>
                  <a:lnTo>
                    <a:pt x="6457" y="6447"/>
                  </a:lnTo>
                  <a:lnTo>
                    <a:pt x="6450" y="6442"/>
                  </a:lnTo>
                  <a:lnTo>
                    <a:pt x="6445" y="6436"/>
                  </a:lnTo>
                  <a:lnTo>
                    <a:pt x="6439" y="6430"/>
                  </a:lnTo>
                  <a:lnTo>
                    <a:pt x="6438" y="6418"/>
                  </a:lnTo>
                  <a:lnTo>
                    <a:pt x="6454" y="6411"/>
                  </a:lnTo>
                  <a:lnTo>
                    <a:pt x="6469" y="6402"/>
                  </a:lnTo>
                  <a:lnTo>
                    <a:pt x="6482" y="6393"/>
                  </a:lnTo>
                  <a:lnTo>
                    <a:pt x="6486" y="6380"/>
                  </a:lnTo>
                  <a:lnTo>
                    <a:pt x="6506" y="6389"/>
                  </a:lnTo>
                  <a:lnTo>
                    <a:pt x="6521" y="6400"/>
                  </a:lnTo>
                  <a:lnTo>
                    <a:pt x="6530" y="6414"/>
                  </a:lnTo>
                  <a:lnTo>
                    <a:pt x="6534" y="6428"/>
                  </a:lnTo>
                  <a:close/>
                  <a:moveTo>
                    <a:pt x="6372" y="6409"/>
                  </a:moveTo>
                  <a:lnTo>
                    <a:pt x="6391" y="6418"/>
                  </a:lnTo>
                  <a:lnTo>
                    <a:pt x="6372" y="6447"/>
                  </a:lnTo>
                  <a:lnTo>
                    <a:pt x="6332" y="6456"/>
                  </a:lnTo>
                  <a:lnTo>
                    <a:pt x="6294" y="6437"/>
                  </a:lnTo>
                  <a:lnTo>
                    <a:pt x="6294" y="6390"/>
                  </a:lnTo>
                  <a:lnTo>
                    <a:pt x="6302" y="6382"/>
                  </a:lnTo>
                  <a:lnTo>
                    <a:pt x="6310" y="6377"/>
                  </a:lnTo>
                  <a:lnTo>
                    <a:pt x="6320" y="6373"/>
                  </a:lnTo>
                  <a:lnTo>
                    <a:pt x="6332" y="6371"/>
                  </a:lnTo>
                  <a:lnTo>
                    <a:pt x="6372" y="6409"/>
                  </a:lnTo>
                  <a:close/>
                  <a:moveTo>
                    <a:pt x="6247" y="6361"/>
                  </a:moveTo>
                  <a:lnTo>
                    <a:pt x="6239" y="6373"/>
                  </a:lnTo>
                  <a:lnTo>
                    <a:pt x="6231" y="6379"/>
                  </a:lnTo>
                  <a:lnTo>
                    <a:pt x="6221" y="6384"/>
                  </a:lnTo>
                  <a:lnTo>
                    <a:pt x="6209" y="6390"/>
                  </a:lnTo>
                  <a:lnTo>
                    <a:pt x="6193" y="6381"/>
                  </a:lnTo>
                  <a:lnTo>
                    <a:pt x="6176" y="6370"/>
                  </a:lnTo>
                  <a:lnTo>
                    <a:pt x="6161" y="6356"/>
                  </a:lnTo>
                  <a:lnTo>
                    <a:pt x="6151" y="6342"/>
                  </a:lnTo>
                  <a:lnTo>
                    <a:pt x="6151" y="6304"/>
                  </a:lnTo>
                  <a:lnTo>
                    <a:pt x="6164" y="6304"/>
                  </a:lnTo>
                  <a:lnTo>
                    <a:pt x="6175" y="6303"/>
                  </a:lnTo>
                  <a:lnTo>
                    <a:pt x="6186" y="6300"/>
                  </a:lnTo>
                  <a:lnTo>
                    <a:pt x="6199" y="6295"/>
                  </a:lnTo>
                  <a:lnTo>
                    <a:pt x="6247" y="6361"/>
                  </a:lnTo>
                  <a:close/>
                  <a:moveTo>
                    <a:pt x="6151" y="6390"/>
                  </a:moveTo>
                  <a:lnTo>
                    <a:pt x="6093" y="6390"/>
                  </a:lnTo>
                  <a:lnTo>
                    <a:pt x="6084" y="6375"/>
                  </a:lnTo>
                  <a:lnTo>
                    <a:pt x="6072" y="6360"/>
                  </a:lnTo>
                  <a:lnTo>
                    <a:pt x="6063" y="6343"/>
                  </a:lnTo>
                  <a:lnTo>
                    <a:pt x="6064" y="6323"/>
                  </a:lnTo>
                  <a:lnTo>
                    <a:pt x="6066" y="6303"/>
                  </a:lnTo>
                  <a:lnTo>
                    <a:pt x="6076" y="6286"/>
                  </a:lnTo>
                  <a:lnTo>
                    <a:pt x="6092" y="6270"/>
                  </a:lnTo>
                  <a:lnTo>
                    <a:pt x="6103" y="6255"/>
                  </a:lnTo>
                  <a:lnTo>
                    <a:pt x="6125" y="6284"/>
                  </a:lnTo>
                  <a:lnTo>
                    <a:pt x="6130" y="6319"/>
                  </a:lnTo>
                  <a:lnTo>
                    <a:pt x="6134" y="6357"/>
                  </a:lnTo>
                  <a:lnTo>
                    <a:pt x="6151" y="6390"/>
                  </a:lnTo>
                  <a:close/>
                  <a:moveTo>
                    <a:pt x="6353" y="6208"/>
                  </a:moveTo>
                  <a:lnTo>
                    <a:pt x="6347" y="6244"/>
                  </a:lnTo>
                  <a:lnTo>
                    <a:pt x="6346" y="6278"/>
                  </a:lnTo>
                  <a:lnTo>
                    <a:pt x="6343" y="6307"/>
                  </a:lnTo>
                  <a:lnTo>
                    <a:pt x="6332" y="6333"/>
                  </a:lnTo>
                  <a:lnTo>
                    <a:pt x="6294" y="6352"/>
                  </a:lnTo>
                  <a:lnTo>
                    <a:pt x="6272" y="6338"/>
                  </a:lnTo>
                  <a:lnTo>
                    <a:pt x="6250" y="6325"/>
                  </a:lnTo>
                  <a:lnTo>
                    <a:pt x="6234" y="6308"/>
                  </a:lnTo>
                  <a:lnTo>
                    <a:pt x="6228" y="6285"/>
                  </a:lnTo>
                  <a:lnTo>
                    <a:pt x="6232" y="6265"/>
                  </a:lnTo>
                  <a:lnTo>
                    <a:pt x="6241" y="6246"/>
                  </a:lnTo>
                  <a:lnTo>
                    <a:pt x="6252" y="6228"/>
                  </a:lnTo>
                  <a:lnTo>
                    <a:pt x="6256" y="6208"/>
                  </a:lnTo>
                  <a:lnTo>
                    <a:pt x="6279" y="6208"/>
                  </a:lnTo>
                  <a:lnTo>
                    <a:pt x="6304" y="6208"/>
                  </a:lnTo>
                  <a:lnTo>
                    <a:pt x="6329" y="6208"/>
                  </a:lnTo>
                  <a:lnTo>
                    <a:pt x="6353" y="6208"/>
                  </a:lnTo>
                  <a:close/>
                  <a:moveTo>
                    <a:pt x="6486" y="6323"/>
                  </a:moveTo>
                  <a:lnTo>
                    <a:pt x="6477" y="6343"/>
                  </a:lnTo>
                  <a:lnTo>
                    <a:pt x="6466" y="6360"/>
                  </a:lnTo>
                  <a:lnTo>
                    <a:pt x="6452" y="6375"/>
                  </a:lnTo>
                  <a:lnTo>
                    <a:pt x="6438" y="6390"/>
                  </a:lnTo>
                  <a:lnTo>
                    <a:pt x="6417" y="6390"/>
                  </a:lnTo>
                  <a:lnTo>
                    <a:pt x="6396" y="6388"/>
                  </a:lnTo>
                  <a:lnTo>
                    <a:pt x="6378" y="6381"/>
                  </a:lnTo>
                  <a:lnTo>
                    <a:pt x="6362" y="6371"/>
                  </a:lnTo>
                  <a:lnTo>
                    <a:pt x="6361" y="6345"/>
                  </a:lnTo>
                  <a:lnTo>
                    <a:pt x="6367" y="6324"/>
                  </a:lnTo>
                  <a:lnTo>
                    <a:pt x="6377" y="6305"/>
                  </a:lnTo>
                  <a:lnTo>
                    <a:pt x="6381" y="6285"/>
                  </a:lnTo>
                  <a:lnTo>
                    <a:pt x="6387" y="6265"/>
                  </a:lnTo>
                  <a:lnTo>
                    <a:pt x="6383" y="6246"/>
                  </a:lnTo>
                  <a:lnTo>
                    <a:pt x="6376" y="6228"/>
                  </a:lnTo>
                  <a:lnTo>
                    <a:pt x="6372" y="6208"/>
                  </a:lnTo>
                  <a:lnTo>
                    <a:pt x="6394" y="6204"/>
                  </a:lnTo>
                  <a:lnTo>
                    <a:pt x="6419" y="6204"/>
                  </a:lnTo>
                  <a:lnTo>
                    <a:pt x="6444" y="6203"/>
                  </a:lnTo>
                  <a:lnTo>
                    <a:pt x="6467" y="6198"/>
                  </a:lnTo>
                  <a:lnTo>
                    <a:pt x="6484" y="6225"/>
                  </a:lnTo>
                  <a:lnTo>
                    <a:pt x="6491" y="6258"/>
                  </a:lnTo>
                  <a:lnTo>
                    <a:pt x="6491" y="6291"/>
                  </a:lnTo>
                  <a:lnTo>
                    <a:pt x="6486" y="6323"/>
                  </a:lnTo>
                  <a:close/>
                  <a:moveTo>
                    <a:pt x="5749" y="6208"/>
                  </a:moveTo>
                  <a:lnTo>
                    <a:pt x="5752" y="6244"/>
                  </a:lnTo>
                  <a:lnTo>
                    <a:pt x="5750" y="6278"/>
                  </a:lnTo>
                  <a:lnTo>
                    <a:pt x="5741" y="6307"/>
                  </a:lnTo>
                  <a:lnTo>
                    <a:pt x="5729" y="6333"/>
                  </a:lnTo>
                  <a:lnTo>
                    <a:pt x="5692" y="6368"/>
                  </a:lnTo>
                  <a:lnTo>
                    <a:pt x="5651" y="6388"/>
                  </a:lnTo>
                  <a:lnTo>
                    <a:pt x="5609" y="6397"/>
                  </a:lnTo>
                  <a:lnTo>
                    <a:pt x="5567" y="6399"/>
                  </a:lnTo>
                  <a:lnTo>
                    <a:pt x="5612" y="6390"/>
                  </a:lnTo>
                  <a:lnTo>
                    <a:pt x="5659" y="6373"/>
                  </a:lnTo>
                  <a:lnTo>
                    <a:pt x="5700" y="6345"/>
                  </a:lnTo>
                  <a:lnTo>
                    <a:pt x="5729" y="6304"/>
                  </a:lnTo>
                  <a:lnTo>
                    <a:pt x="5732" y="6271"/>
                  </a:lnTo>
                  <a:lnTo>
                    <a:pt x="5722" y="6243"/>
                  </a:lnTo>
                  <a:lnTo>
                    <a:pt x="5716" y="6216"/>
                  </a:lnTo>
                  <a:lnTo>
                    <a:pt x="5729" y="6189"/>
                  </a:lnTo>
                  <a:lnTo>
                    <a:pt x="5739" y="6198"/>
                  </a:lnTo>
                  <a:lnTo>
                    <a:pt x="5749" y="6208"/>
                  </a:lnTo>
                  <a:close/>
                  <a:moveTo>
                    <a:pt x="6563" y="6217"/>
                  </a:moveTo>
                  <a:lnTo>
                    <a:pt x="6583" y="6253"/>
                  </a:lnTo>
                  <a:lnTo>
                    <a:pt x="6598" y="6289"/>
                  </a:lnTo>
                  <a:lnTo>
                    <a:pt x="6604" y="6325"/>
                  </a:lnTo>
                  <a:lnTo>
                    <a:pt x="6592" y="6361"/>
                  </a:lnTo>
                  <a:lnTo>
                    <a:pt x="6570" y="6369"/>
                  </a:lnTo>
                  <a:lnTo>
                    <a:pt x="6548" y="6368"/>
                  </a:lnTo>
                  <a:lnTo>
                    <a:pt x="6527" y="6360"/>
                  </a:lnTo>
                  <a:lnTo>
                    <a:pt x="6505" y="6352"/>
                  </a:lnTo>
                  <a:lnTo>
                    <a:pt x="6521" y="6313"/>
                  </a:lnTo>
                  <a:lnTo>
                    <a:pt x="6527" y="6270"/>
                  </a:lnTo>
                  <a:lnTo>
                    <a:pt x="6521" y="6228"/>
                  </a:lnTo>
                  <a:lnTo>
                    <a:pt x="6505" y="6189"/>
                  </a:lnTo>
                  <a:lnTo>
                    <a:pt x="6512" y="6188"/>
                  </a:lnTo>
                  <a:lnTo>
                    <a:pt x="6520" y="6186"/>
                  </a:lnTo>
                  <a:lnTo>
                    <a:pt x="6527" y="6185"/>
                  </a:lnTo>
                  <a:lnTo>
                    <a:pt x="6534" y="6189"/>
                  </a:lnTo>
                  <a:lnTo>
                    <a:pt x="6563" y="6217"/>
                  </a:lnTo>
                  <a:close/>
                  <a:moveTo>
                    <a:pt x="6793" y="6035"/>
                  </a:moveTo>
                  <a:lnTo>
                    <a:pt x="6804" y="6049"/>
                  </a:lnTo>
                  <a:lnTo>
                    <a:pt x="6817" y="6060"/>
                  </a:lnTo>
                  <a:lnTo>
                    <a:pt x="6826" y="6071"/>
                  </a:lnTo>
                  <a:lnTo>
                    <a:pt x="6822" y="6084"/>
                  </a:lnTo>
                  <a:lnTo>
                    <a:pt x="6795" y="6105"/>
                  </a:lnTo>
                  <a:lnTo>
                    <a:pt x="6761" y="6116"/>
                  </a:lnTo>
                  <a:lnTo>
                    <a:pt x="6724" y="6117"/>
                  </a:lnTo>
                  <a:lnTo>
                    <a:pt x="6687" y="6113"/>
                  </a:lnTo>
                  <a:lnTo>
                    <a:pt x="6667" y="6104"/>
                  </a:lnTo>
                  <a:lnTo>
                    <a:pt x="6650" y="6095"/>
                  </a:lnTo>
                  <a:lnTo>
                    <a:pt x="6634" y="6087"/>
                  </a:lnTo>
                  <a:lnTo>
                    <a:pt x="6620" y="6084"/>
                  </a:lnTo>
                  <a:lnTo>
                    <a:pt x="6616" y="6077"/>
                  </a:lnTo>
                  <a:lnTo>
                    <a:pt x="6615" y="6070"/>
                  </a:lnTo>
                  <a:lnTo>
                    <a:pt x="6615" y="6066"/>
                  </a:lnTo>
                  <a:lnTo>
                    <a:pt x="6611" y="6065"/>
                  </a:lnTo>
                  <a:lnTo>
                    <a:pt x="6625" y="6053"/>
                  </a:lnTo>
                  <a:lnTo>
                    <a:pt x="6640" y="6048"/>
                  </a:lnTo>
                  <a:lnTo>
                    <a:pt x="6653" y="6046"/>
                  </a:lnTo>
                  <a:lnTo>
                    <a:pt x="6668" y="6045"/>
                  </a:lnTo>
                  <a:lnTo>
                    <a:pt x="6699" y="6039"/>
                  </a:lnTo>
                  <a:lnTo>
                    <a:pt x="6731" y="6033"/>
                  </a:lnTo>
                  <a:lnTo>
                    <a:pt x="6762" y="6032"/>
                  </a:lnTo>
                  <a:lnTo>
                    <a:pt x="6793" y="6035"/>
                  </a:lnTo>
                  <a:close/>
                  <a:moveTo>
                    <a:pt x="6131" y="5950"/>
                  </a:moveTo>
                  <a:lnTo>
                    <a:pt x="6138" y="5957"/>
                  </a:lnTo>
                  <a:lnTo>
                    <a:pt x="6140" y="5964"/>
                  </a:lnTo>
                  <a:lnTo>
                    <a:pt x="6141" y="5971"/>
                  </a:lnTo>
                  <a:lnTo>
                    <a:pt x="6141" y="5978"/>
                  </a:lnTo>
                  <a:lnTo>
                    <a:pt x="6126" y="5984"/>
                  </a:lnTo>
                  <a:lnTo>
                    <a:pt x="6108" y="5987"/>
                  </a:lnTo>
                  <a:lnTo>
                    <a:pt x="6090" y="5988"/>
                  </a:lnTo>
                  <a:lnTo>
                    <a:pt x="6074" y="5988"/>
                  </a:lnTo>
                  <a:lnTo>
                    <a:pt x="6069" y="5979"/>
                  </a:lnTo>
                  <a:lnTo>
                    <a:pt x="6066" y="5969"/>
                  </a:lnTo>
                  <a:lnTo>
                    <a:pt x="6064" y="5958"/>
                  </a:lnTo>
                  <a:lnTo>
                    <a:pt x="6064" y="5950"/>
                  </a:lnTo>
                  <a:lnTo>
                    <a:pt x="6131" y="5950"/>
                  </a:lnTo>
                  <a:close/>
                  <a:moveTo>
                    <a:pt x="6122" y="5902"/>
                  </a:moveTo>
                  <a:lnTo>
                    <a:pt x="6122" y="5912"/>
                  </a:lnTo>
                  <a:lnTo>
                    <a:pt x="6106" y="5912"/>
                  </a:lnTo>
                  <a:lnTo>
                    <a:pt x="6089" y="5909"/>
                  </a:lnTo>
                  <a:lnTo>
                    <a:pt x="6071" y="5903"/>
                  </a:lnTo>
                  <a:lnTo>
                    <a:pt x="6055" y="5893"/>
                  </a:lnTo>
                  <a:lnTo>
                    <a:pt x="6061" y="5879"/>
                  </a:lnTo>
                  <a:lnTo>
                    <a:pt x="6078" y="5876"/>
                  </a:lnTo>
                  <a:lnTo>
                    <a:pt x="6099" y="5877"/>
                  </a:lnTo>
                  <a:lnTo>
                    <a:pt x="6122" y="5874"/>
                  </a:lnTo>
                  <a:lnTo>
                    <a:pt x="6122" y="5902"/>
                  </a:lnTo>
                  <a:close/>
                  <a:moveTo>
                    <a:pt x="6706" y="5864"/>
                  </a:moveTo>
                  <a:lnTo>
                    <a:pt x="6710" y="5877"/>
                  </a:lnTo>
                  <a:lnTo>
                    <a:pt x="6708" y="5887"/>
                  </a:lnTo>
                  <a:lnTo>
                    <a:pt x="6704" y="5899"/>
                  </a:lnTo>
                  <a:lnTo>
                    <a:pt x="6697" y="5912"/>
                  </a:lnTo>
                  <a:lnTo>
                    <a:pt x="6676" y="5919"/>
                  </a:lnTo>
                  <a:lnTo>
                    <a:pt x="6655" y="5925"/>
                  </a:lnTo>
                  <a:lnTo>
                    <a:pt x="6636" y="5933"/>
                  </a:lnTo>
                  <a:lnTo>
                    <a:pt x="6620" y="5940"/>
                  </a:lnTo>
                  <a:lnTo>
                    <a:pt x="6599" y="5917"/>
                  </a:lnTo>
                  <a:lnTo>
                    <a:pt x="6591" y="5892"/>
                  </a:lnTo>
                  <a:lnTo>
                    <a:pt x="6587" y="5864"/>
                  </a:lnTo>
                  <a:lnTo>
                    <a:pt x="6582" y="5835"/>
                  </a:lnTo>
                  <a:lnTo>
                    <a:pt x="6613" y="5827"/>
                  </a:lnTo>
                  <a:lnTo>
                    <a:pt x="6648" y="5831"/>
                  </a:lnTo>
                  <a:lnTo>
                    <a:pt x="6680" y="5844"/>
                  </a:lnTo>
                  <a:lnTo>
                    <a:pt x="6706" y="5864"/>
                  </a:lnTo>
                  <a:close/>
                  <a:moveTo>
                    <a:pt x="6112" y="5815"/>
                  </a:moveTo>
                  <a:lnTo>
                    <a:pt x="6104" y="5822"/>
                  </a:lnTo>
                  <a:lnTo>
                    <a:pt x="6093" y="5823"/>
                  </a:lnTo>
                  <a:lnTo>
                    <a:pt x="6082" y="5822"/>
                  </a:lnTo>
                  <a:lnTo>
                    <a:pt x="6074" y="5815"/>
                  </a:lnTo>
                  <a:lnTo>
                    <a:pt x="6081" y="5805"/>
                  </a:lnTo>
                  <a:lnTo>
                    <a:pt x="6089" y="5801"/>
                  </a:lnTo>
                  <a:lnTo>
                    <a:pt x="6096" y="5801"/>
                  </a:lnTo>
                  <a:lnTo>
                    <a:pt x="6103" y="5806"/>
                  </a:lnTo>
                  <a:lnTo>
                    <a:pt x="6109" y="5807"/>
                  </a:lnTo>
                  <a:lnTo>
                    <a:pt x="6111" y="5808"/>
                  </a:lnTo>
                  <a:lnTo>
                    <a:pt x="6112" y="5810"/>
                  </a:lnTo>
                  <a:lnTo>
                    <a:pt x="6112" y="5815"/>
                  </a:lnTo>
                  <a:close/>
                  <a:moveTo>
                    <a:pt x="6563" y="5902"/>
                  </a:moveTo>
                  <a:lnTo>
                    <a:pt x="6572" y="5922"/>
                  </a:lnTo>
                  <a:lnTo>
                    <a:pt x="6582" y="5940"/>
                  </a:lnTo>
                  <a:lnTo>
                    <a:pt x="6593" y="5958"/>
                  </a:lnTo>
                  <a:lnTo>
                    <a:pt x="6601" y="5978"/>
                  </a:lnTo>
                  <a:lnTo>
                    <a:pt x="6594" y="6023"/>
                  </a:lnTo>
                  <a:lnTo>
                    <a:pt x="6584" y="6067"/>
                  </a:lnTo>
                  <a:lnTo>
                    <a:pt x="6563" y="6107"/>
                  </a:lnTo>
                  <a:lnTo>
                    <a:pt x="6524" y="6141"/>
                  </a:lnTo>
                  <a:lnTo>
                    <a:pt x="6502" y="6153"/>
                  </a:lnTo>
                  <a:lnTo>
                    <a:pt x="6476" y="6159"/>
                  </a:lnTo>
                  <a:lnTo>
                    <a:pt x="6452" y="6164"/>
                  </a:lnTo>
                  <a:lnTo>
                    <a:pt x="6429" y="6170"/>
                  </a:lnTo>
                  <a:lnTo>
                    <a:pt x="6419" y="6170"/>
                  </a:lnTo>
                  <a:lnTo>
                    <a:pt x="6445" y="6123"/>
                  </a:lnTo>
                  <a:lnTo>
                    <a:pt x="6454" y="6072"/>
                  </a:lnTo>
                  <a:lnTo>
                    <a:pt x="6450" y="6021"/>
                  </a:lnTo>
                  <a:lnTo>
                    <a:pt x="6438" y="5969"/>
                  </a:lnTo>
                  <a:lnTo>
                    <a:pt x="6423" y="5955"/>
                  </a:lnTo>
                  <a:lnTo>
                    <a:pt x="6409" y="5940"/>
                  </a:lnTo>
                  <a:lnTo>
                    <a:pt x="6391" y="5925"/>
                  </a:lnTo>
                  <a:lnTo>
                    <a:pt x="6372" y="5912"/>
                  </a:lnTo>
                  <a:lnTo>
                    <a:pt x="6408" y="5878"/>
                  </a:lnTo>
                  <a:lnTo>
                    <a:pt x="6430" y="5838"/>
                  </a:lnTo>
                  <a:lnTo>
                    <a:pt x="6439" y="5793"/>
                  </a:lnTo>
                  <a:lnTo>
                    <a:pt x="6438" y="5749"/>
                  </a:lnTo>
                  <a:lnTo>
                    <a:pt x="6452" y="5744"/>
                  </a:lnTo>
                  <a:lnTo>
                    <a:pt x="6466" y="5746"/>
                  </a:lnTo>
                  <a:lnTo>
                    <a:pt x="6477" y="5748"/>
                  </a:lnTo>
                  <a:lnTo>
                    <a:pt x="6486" y="5749"/>
                  </a:lnTo>
                  <a:lnTo>
                    <a:pt x="6519" y="5783"/>
                  </a:lnTo>
                  <a:lnTo>
                    <a:pt x="6535" y="5822"/>
                  </a:lnTo>
                  <a:lnTo>
                    <a:pt x="6546" y="5863"/>
                  </a:lnTo>
                  <a:lnTo>
                    <a:pt x="6563" y="5902"/>
                  </a:lnTo>
                  <a:close/>
                  <a:moveTo>
                    <a:pt x="6122" y="5739"/>
                  </a:moveTo>
                  <a:lnTo>
                    <a:pt x="6093" y="5739"/>
                  </a:lnTo>
                  <a:lnTo>
                    <a:pt x="6098" y="5730"/>
                  </a:lnTo>
                  <a:lnTo>
                    <a:pt x="6103" y="5720"/>
                  </a:lnTo>
                  <a:lnTo>
                    <a:pt x="6110" y="5724"/>
                  </a:lnTo>
                  <a:lnTo>
                    <a:pt x="6116" y="5726"/>
                  </a:lnTo>
                  <a:lnTo>
                    <a:pt x="6121" y="5730"/>
                  </a:lnTo>
                  <a:lnTo>
                    <a:pt x="6122" y="5739"/>
                  </a:lnTo>
                  <a:close/>
                  <a:moveTo>
                    <a:pt x="5854" y="5768"/>
                  </a:moveTo>
                  <a:lnTo>
                    <a:pt x="5838" y="5779"/>
                  </a:lnTo>
                  <a:lnTo>
                    <a:pt x="5818" y="5785"/>
                  </a:lnTo>
                  <a:lnTo>
                    <a:pt x="5794" y="5787"/>
                  </a:lnTo>
                  <a:lnTo>
                    <a:pt x="5768" y="5787"/>
                  </a:lnTo>
                  <a:lnTo>
                    <a:pt x="5776" y="5758"/>
                  </a:lnTo>
                  <a:lnTo>
                    <a:pt x="5788" y="5729"/>
                  </a:lnTo>
                  <a:lnTo>
                    <a:pt x="5801" y="5697"/>
                  </a:lnTo>
                  <a:lnTo>
                    <a:pt x="5816" y="5663"/>
                  </a:lnTo>
                  <a:lnTo>
                    <a:pt x="5835" y="5682"/>
                  </a:lnTo>
                  <a:lnTo>
                    <a:pt x="5850" y="5709"/>
                  </a:lnTo>
                  <a:lnTo>
                    <a:pt x="5856" y="5738"/>
                  </a:lnTo>
                  <a:lnTo>
                    <a:pt x="5854" y="5768"/>
                  </a:lnTo>
                  <a:close/>
                  <a:moveTo>
                    <a:pt x="6170" y="5663"/>
                  </a:moveTo>
                  <a:lnTo>
                    <a:pt x="6163" y="5674"/>
                  </a:lnTo>
                  <a:lnTo>
                    <a:pt x="6156" y="5680"/>
                  </a:lnTo>
                  <a:lnTo>
                    <a:pt x="6148" y="5682"/>
                  </a:lnTo>
                  <a:lnTo>
                    <a:pt x="6141" y="5682"/>
                  </a:lnTo>
                  <a:lnTo>
                    <a:pt x="6131" y="5676"/>
                  </a:lnTo>
                  <a:lnTo>
                    <a:pt x="6120" y="5673"/>
                  </a:lnTo>
                  <a:lnTo>
                    <a:pt x="6112" y="5668"/>
                  </a:lnTo>
                  <a:lnTo>
                    <a:pt x="6112" y="5663"/>
                  </a:lnTo>
                  <a:lnTo>
                    <a:pt x="6126" y="5659"/>
                  </a:lnTo>
                  <a:lnTo>
                    <a:pt x="6136" y="5659"/>
                  </a:lnTo>
                  <a:lnTo>
                    <a:pt x="6147" y="5661"/>
                  </a:lnTo>
                  <a:lnTo>
                    <a:pt x="6161" y="5663"/>
                  </a:lnTo>
                  <a:lnTo>
                    <a:pt x="6170" y="5663"/>
                  </a:lnTo>
                  <a:close/>
                  <a:moveTo>
                    <a:pt x="6391" y="5701"/>
                  </a:moveTo>
                  <a:lnTo>
                    <a:pt x="6398" y="5740"/>
                  </a:lnTo>
                  <a:lnTo>
                    <a:pt x="6403" y="5783"/>
                  </a:lnTo>
                  <a:lnTo>
                    <a:pt x="6400" y="5825"/>
                  </a:lnTo>
                  <a:lnTo>
                    <a:pt x="6381" y="5864"/>
                  </a:lnTo>
                  <a:lnTo>
                    <a:pt x="6369" y="5877"/>
                  </a:lnTo>
                  <a:lnTo>
                    <a:pt x="6355" y="5888"/>
                  </a:lnTo>
                  <a:lnTo>
                    <a:pt x="6343" y="5903"/>
                  </a:lnTo>
                  <a:lnTo>
                    <a:pt x="6342" y="5921"/>
                  </a:lnTo>
                  <a:lnTo>
                    <a:pt x="6367" y="5949"/>
                  </a:lnTo>
                  <a:lnTo>
                    <a:pt x="6395" y="5975"/>
                  </a:lnTo>
                  <a:lnTo>
                    <a:pt x="6415" y="6004"/>
                  </a:lnTo>
                  <a:lnTo>
                    <a:pt x="6419" y="6035"/>
                  </a:lnTo>
                  <a:lnTo>
                    <a:pt x="6411" y="6077"/>
                  </a:lnTo>
                  <a:lnTo>
                    <a:pt x="6400" y="6113"/>
                  </a:lnTo>
                  <a:lnTo>
                    <a:pt x="6381" y="6141"/>
                  </a:lnTo>
                  <a:lnTo>
                    <a:pt x="6353" y="6160"/>
                  </a:lnTo>
                  <a:lnTo>
                    <a:pt x="6322" y="6170"/>
                  </a:lnTo>
                  <a:lnTo>
                    <a:pt x="6290" y="6172"/>
                  </a:lnTo>
                  <a:lnTo>
                    <a:pt x="6257" y="6171"/>
                  </a:lnTo>
                  <a:lnTo>
                    <a:pt x="6228" y="6170"/>
                  </a:lnTo>
                  <a:lnTo>
                    <a:pt x="6227" y="6193"/>
                  </a:lnTo>
                  <a:lnTo>
                    <a:pt x="6223" y="6216"/>
                  </a:lnTo>
                  <a:lnTo>
                    <a:pt x="6215" y="6238"/>
                  </a:lnTo>
                  <a:lnTo>
                    <a:pt x="6199" y="6255"/>
                  </a:lnTo>
                  <a:lnTo>
                    <a:pt x="6179" y="6254"/>
                  </a:lnTo>
                  <a:lnTo>
                    <a:pt x="6163" y="6249"/>
                  </a:lnTo>
                  <a:lnTo>
                    <a:pt x="6150" y="6240"/>
                  </a:lnTo>
                  <a:lnTo>
                    <a:pt x="6141" y="6227"/>
                  </a:lnTo>
                  <a:lnTo>
                    <a:pt x="6135" y="6205"/>
                  </a:lnTo>
                  <a:lnTo>
                    <a:pt x="6134" y="6179"/>
                  </a:lnTo>
                  <a:lnTo>
                    <a:pt x="6135" y="6155"/>
                  </a:lnTo>
                  <a:lnTo>
                    <a:pt x="6141" y="6132"/>
                  </a:lnTo>
                  <a:lnTo>
                    <a:pt x="6185" y="6127"/>
                  </a:lnTo>
                  <a:lnTo>
                    <a:pt x="6229" y="6115"/>
                  </a:lnTo>
                  <a:lnTo>
                    <a:pt x="6267" y="6091"/>
                  </a:lnTo>
                  <a:lnTo>
                    <a:pt x="6294" y="6055"/>
                  </a:lnTo>
                  <a:lnTo>
                    <a:pt x="6308" y="6009"/>
                  </a:lnTo>
                  <a:lnTo>
                    <a:pt x="6314" y="5960"/>
                  </a:lnTo>
                  <a:lnTo>
                    <a:pt x="6309" y="5914"/>
                  </a:lnTo>
                  <a:lnTo>
                    <a:pt x="6285" y="5874"/>
                  </a:lnTo>
                  <a:lnTo>
                    <a:pt x="6288" y="5861"/>
                  </a:lnTo>
                  <a:lnTo>
                    <a:pt x="6295" y="5849"/>
                  </a:lnTo>
                  <a:lnTo>
                    <a:pt x="6305" y="5839"/>
                  </a:lnTo>
                  <a:lnTo>
                    <a:pt x="6313" y="5825"/>
                  </a:lnTo>
                  <a:lnTo>
                    <a:pt x="6323" y="5772"/>
                  </a:lnTo>
                  <a:lnTo>
                    <a:pt x="6320" y="5718"/>
                  </a:lnTo>
                  <a:lnTo>
                    <a:pt x="6304" y="5666"/>
                  </a:lnTo>
                  <a:lnTo>
                    <a:pt x="6275" y="5625"/>
                  </a:lnTo>
                  <a:lnTo>
                    <a:pt x="6311" y="5633"/>
                  </a:lnTo>
                  <a:lnTo>
                    <a:pt x="6344" y="5648"/>
                  </a:lnTo>
                  <a:lnTo>
                    <a:pt x="6371" y="5670"/>
                  </a:lnTo>
                  <a:lnTo>
                    <a:pt x="6391" y="5701"/>
                  </a:lnTo>
                  <a:close/>
                  <a:moveTo>
                    <a:pt x="6831" y="5644"/>
                  </a:moveTo>
                  <a:lnTo>
                    <a:pt x="6829" y="5658"/>
                  </a:lnTo>
                  <a:lnTo>
                    <a:pt x="6825" y="5671"/>
                  </a:lnTo>
                  <a:lnTo>
                    <a:pt x="6818" y="5683"/>
                  </a:lnTo>
                  <a:lnTo>
                    <a:pt x="6812" y="5692"/>
                  </a:lnTo>
                  <a:lnTo>
                    <a:pt x="6757" y="5732"/>
                  </a:lnTo>
                  <a:lnTo>
                    <a:pt x="6695" y="5758"/>
                  </a:lnTo>
                  <a:lnTo>
                    <a:pt x="6629" y="5777"/>
                  </a:lnTo>
                  <a:lnTo>
                    <a:pt x="6563" y="5796"/>
                  </a:lnTo>
                  <a:lnTo>
                    <a:pt x="6534" y="5758"/>
                  </a:lnTo>
                  <a:lnTo>
                    <a:pt x="6584" y="5728"/>
                  </a:lnTo>
                  <a:lnTo>
                    <a:pt x="6633" y="5694"/>
                  </a:lnTo>
                  <a:lnTo>
                    <a:pt x="6681" y="5657"/>
                  </a:lnTo>
                  <a:lnTo>
                    <a:pt x="6725" y="5615"/>
                  </a:lnTo>
                  <a:lnTo>
                    <a:pt x="6754" y="5619"/>
                  </a:lnTo>
                  <a:lnTo>
                    <a:pt x="6781" y="5619"/>
                  </a:lnTo>
                  <a:lnTo>
                    <a:pt x="6808" y="5624"/>
                  </a:lnTo>
                  <a:lnTo>
                    <a:pt x="6831" y="5644"/>
                  </a:lnTo>
                  <a:close/>
                  <a:moveTo>
                    <a:pt x="6754" y="5462"/>
                  </a:moveTo>
                  <a:lnTo>
                    <a:pt x="6723" y="5550"/>
                  </a:lnTo>
                  <a:lnTo>
                    <a:pt x="6666" y="5625"/>
                  </a:lnTo>
                  <a:lnTo>
                    <a:pt x="6590" y="5685"/>
                  </a:lnTo>
                  <a:lnTo>
                    <a:pt x="6505" y="5730"/>
                  </a:lnTo>
                  <a:lnTo>
                    <a:pt x="6489" y="5717"/>
                  </a:lnTo>
                  <a:lnTo>
                    <a:pt x="6470" y="5709"/>
                  </a:lnTo>
                  <a:lnTo>
                    <a:pt x="6450" y="5703"/>
                  </a:lnTo>
                  <a:lnTo>
                    <a:pt x="6429" y="5701"/>
                  </a:lnTo>
                  <a:lnTo>
                    <a:pt x="6413" y="5674"/>
                  </a:lnTo>
                  <a:lnTo>
                    <a:pt x="6393" y="5649"/>
                  </a:lnTo>
                  <a:lnTo>
                    <a:pt x="6369" y="5627"/>
                  </a:lnTo>
                  <a:lnTo>
                    <a:pt x="6342" y="5606"/>
                  </a:lnTo>
                  <a:lnTo>
                    <a:pt x="6368" y="5582"/>
                  </a:lnTo>
                  <a:lnTo>
                    <a:pt x="6402" y="5568"/>
                  </a:lnTo>
                  <a:lnTo>
                    <a:pt x="6439" y="5564"/>
                  </a:lnTo>
                  <a:lnTo>
                    <a:pt x="6476" y="5567"/>
                  </a:lnTo>
                  <a:lnTo>
                    <a:pt x="6492" y="5569"/>
                  </a:lnTo>
                  <a:lnTo>
                    <a:pt x="6509" y="5575"/>
                  </a:lnTo>
                  <a:lnTo>
                    <a:pt x="6524" y="5587"/>
                  </a:lnTo>
                  <a:lnTo>
                    <a:pt x="6534" y="5606"/>
                  </a:lnTo>
                  <a:lnTo>
                    <a:pt x="6581" y="5554"/>
                  </a:lnTo>
                  <a:lnTo>
                    <a:pt x="6629" y="5499"/>
                  </a:lnTo>
                  <a:lnTo>
                    <a:pt x="6681" y="5456"/>
                  </a:lnTo>
                  <a:lnTo>
                    <a:pt x="6744" y="5443"/>
                  </a:lnTo>
                  <a:lnTo>
                    <a:pt x="6754" y="5462"/>
                  </a:lnTo>
                  <a:close/>
                  <a:moveTo>
                    <a:pt x="6275" y="5405"/>
                  </a:moveTo>
                  <a:lnTo>
                    <a:pt x="6291" y="5403"/>
                  </a:lnTo>
                  <a:lnTo>
                    <a:pt x="6309" y="5398"/>
                  </a:lnTo>
                  <a:lnTo>
                    <a:pt x="6326" y="5388"/>
                  </a:lnTo>
                  <a:lnTo>
                    <a:pt x="6342" y="5375"/>
                  </a:lnTo>
                  <a:lnTo>
                    <a:pt x="6338" y="5410"/>
                  </a:lnTo>
                  <a:lnTo>
                    <a:pt x="6326" y="5442"/>
                  </a:lnTo>
                  <a:lnTo>
                    <a:pt x="6310" y="5472"/>
                  </a:lnTo>
                  <a:lnTo>
                    <a:pt x="6294" y="5500"/>
                  </a:lnTo>
                  <a:lnTo>
                    <a:pt x="6237" y="5519"/>
                  </a:lnTo>
                  <a:lnTo>
                    <a:pt x="6183" y="5531"/>
                  </a:lnTo>
                  <a:lnTo>
                    <a:pt x="6126" y="5535"/>
                  </a:lnTo>
                  <a:lnTo>
                    <a:pt x="6074" y="5548"/>
                  </a:lnTo>
                  <a:lnTo>
                    <a:pt x="6036" y="5586"/>
                  </a:lnTo>
                  <a:lnTo>
                    <a:pt x="6016" y="5616"/>
                  </a:lnTo>
                  <a:lnTo>
                    <a:pt x="6001" y="5649"/>
                  </a:lnTo>
                  <a:lnTo>
                    <a:pt x="5991" y="5684"/>
                  </a:lnTo>
                  <a:lnTo>
                    <a:pt x="5988" y="5720"/>
                  </a:lnTo>
                  <a:lnTo>
                    <a:pt x="6000" y="5688"/>
                  </a:lnTo>
                  <a:lnTo>
                    <a:pt x="6010" y="5655"/>
                  </a:lnTo>
                  <a:lnTo>
                    <a:pt x="6027" y="5622"/>
                  </a:lnTo>
                  <a:lnTo>
                    <a:pt x="6055" y="5595"/>
                  </a:lnTo>
                  <a:lnTo>
                    <a:pt x="6082" y="5588"/>
                  </a:lnTo>
                  <a:lnTo>
                    <a:pt x="6108" y="5579"/>
                  </a:lnTo>
                  <a:lnTo>
                    <a:pt x="6133" y="5574"/>
                  </a:lnTo>
                  <a:lnTo>
                    <a:pt x="6161" y="5576"/>
                  </a:lnTo>
                  <a:lnTo>
                    <a:pt x="6151" y="5586"/>
                  </a:lnTo>
                  <a:lnTo>
                    <a:pt x="6141" y="5595"/>
                  </a:lnTo>
                  <a:lnTo>
                    <a:pt x="6180" y="5609"/>
                  </a:lnTo>
                  <a:lnTo>
                    <a:pt x="6219" y="5626"/>
                  </a:lnTo>
                  <a:lnTo>
                    <a:pt x="6253" y="5651"/>
                  </a:lnTo>
                  <a:lnTo>
                    <a:pt x="6275" y="5692"/>
                  </a:lnTo>
                  <a:lnTo>
                    <a:pt x="6276" y="5722"/>
                  </a:lnTo>
                  <a:lnTo>
                    <a:pt x="6279" y="5755"/>
                  </a:lnTo>
                  <a:lnTo>
                    <a:pt x="6279" y="5790"/>
                  </a:lnTo>
                  <a:lnTo>
                    <a:pt x="6275" y="5825"/>
                  </a:lnTo>
                  <a:lnTo>
                    <a:pt x="6259" y="5839"/>
                  </a:lnTo>
                  <a:lnTo>
                    <a:pt x="6241" y="5849"/>
                  </a:lnTo>
                  <a:lnTo>
                    <a:pt x="6224" y="5861"/>
                  </a:lnTo>
                  <a:lnTo>
                    <a:pt x="6209" y="5874"/>
                  </a:lnTo>
                  <a:lnTo>
                    <a:pt x="6227" y="5883"/>
                  </a:lnTo>
                  <a:lnTo>
                    <a:pt x="6239" y="5898"/>
                  </a:lnTo>
                  <a:lnTo>
                    <a:pt x="6249" y="5915"/>
                  </a:lnTo>
                  <a:lnTo>
                    <a:pt x="6256" y="5931"/>
                  </a:lnTo>
                  <a:lnTo>
                    <a:pt x="6255" y="5969"/>
                  </a:lnTo>
                  <a:lnTo>
                    <a:pt x="6249" y="6008"/>
                  </a:lnTo>
                  <a:lnTo>
                    <a:pt x="6232" y="6043"/>
                  </a:lnTo>
                  <a:lnTo>
                    <a:pt x="6199" y="6065"/>
                  </a:lnTo>
                  <a:lnTo>
                    <a:pt x="6169" y="6077"/>
                  </a:lnTo>
                  <a:lnTo>
                    <a:pt x="6140" y="6075"/>
                  </a:lnTo>
                  <a:lnTo>
                    <a:pt x="6109" y="6065"/>
                  </a:lnTo>
                  <a:lnTo>
                    <a:pt x="6074" y="6055"/>
                  </a:lnTo>
                  <a:lnTo>
                    <a:pt x="6076" y="6062"/>
                  </a:lnTo>
                  <a:lnTo>
                    <a:pt x="6080" y="6070"/>
                  </a:lnTo>
                  <a:lnTo>
                    <a:pt x="6087" y="6081"/>
                  </a:lnTo>
                  <a:lnTo>
                    <a:pt x="6093" y="6094"/>
                  </a:lnTo>
                  <a:lnTo>
                    <a:pt x="6093" y="6125"/>
                  </a:lnTo>
                  <a:lnTo>
                    <a:pt x="6093" y="6160"/>
                  </a:lnTo>
                  <a:lnTo>
                    <a:pt x="6093" y="6195"/>
                  </a:lnTo>
                  <a:lnTo>
                    <a:pt x="6093" y="6227"/>
                  </a:lnTo>
                  <a:lnTo>
                    <a:pt x="6073" y="6247"/>
                  </a:lnTo>
                  <a:lnTo>
                    <a:pt x="6053" y="6270"/>
                  </a:lnTo>
                  <a:lnTo>
                    <a:pt x="6028" y="6286"/>
                  </a:lnTo>
                  <a:lnTo>
                    <a:pt x="5998" y="6285"/>
                  </a:lnTo>
                  <a:lnTo>
                    <a:pt x="5987" y="6238"/>
                  </a:lnTo>
                  <a:lnTo>
                    <a:pt x="5980" y="6190"/>
                  </a:lnTo>
                  <a:lnTo>
                    <a:pt x="5967" y="6143"/>
                  </a:lnTo>
                  <a:lnTo>
                    <a:pt x="5941" y="6103"/>
                  </a:lnTo>
                  <a:lnTo>
                    <a:pt x="5933" y="6096"/>
                  </a:lnTo>
                  <a:lnTo>
                    <a:pt x="5926" y="6089"/>
                  </a:lnTo>
                  <a:lnTo>
                    <a:pt x="5918" y="6085"/>
                  </a:lnTo>
                  <a:lnTo>
                    <a:pt x="5911" y="6084"/>
                  </a:lnTo>
                  <a:lnTo>
                    <a:pt x="5918" y="6092"/>
                  </a:lnTo>
                  <a:lnTo>
                    <a:pt x="5926" y="6103"/>
                  </a:lnTo>
                  <a:lnTo>
                    <a:pt x="5933" y="6114"/>
                  </a:lnTo>
                  <a:lnTo>
                    <a:pt x="5941" y="6122"/>
                  </a:lnTo>
                  <a:lnTo>
                    <a:pt x="5958" y="6195"/>
                  </a:lnTo>
                  <a:lnTo>
                    <a:pt x="5962" y="6268"/>
                  </a:lnTo>
                  <a:lnTo>
                    <a:pt x="5948" y="6337"/>
                  </a:lnTo>
                  <a:lnTo>
                    <a:pt x="5911" y="6399"/>
                  </a:lnTo>
                  <a:lnTo>
                    <a:pt x="5826" y="6496"/>
                  </a:lnTo>
                  <a:lnTo>
                    <a:pt x="5721" y="6555"/>
                  </a:lnTo>
                  <a:lnTo>
                    <a:pt x="5603" y="6582"/>
                  </a:lnTo>
                  <a:lnTo>
                    <a:pt x="5480" y="6581"/>
                  </a:lnTo>
                  <a:lnTo>
                    <a:pt x="5470" y="6581"/>
                  </a:lnTo>
                  <a:lnTo>
                    <a:pt x="5321" y="6740"/>
                  </a:lnTo>
                  <a:lnTo>
                    <a:pt x="5169" y="6896"/>
                  </a:lnTo>
                  <a:lnTo>
                    <a:pt x="5010" y="7047"/>
                  </a:lnTo>
                  <a:lnTo>
                    <a:pt x="4838" y="7184"/>
                  </a:lnTo>
                  <a:lnTo>
                    <a:pt x="4821" y="7192"/>
                  </a:lnTo>
                  <a:lnTo>
                    <a:pt x="4801" y="7200"/>
                  </a:lnTo>
                  <a:lnTo>
                    <a:pt x="4783" y="7214"/>
                  </a:lnTo>
                  <a:lnTo>
                    <a:pt x="4771" y="7232"/>
                  </a:lnTo>
                  <a:lnTo>
                    <a:pt x="4803" y="7249"/>
                  </a:lnTo>
                  <a:lnTo>
                    <a:pt x="4837" y="7252"/>
                  </a:lnTo>
                  <a:lnTo>
                    <a:pt x="4870" y="7257"/>
                  </a:lnTo>
                  <a:lnTo>
                    <a:pt x="4895" y="7279"/>
                  </a:lnTo>
                  <a:lnTo>
                    <a:pt x="4882" y="7308"/>
                  </a:lnTo>
                  <a:lnTo>
                    <a:pt x="4871" y="7338"/>
                  </a:lnTo>
                  <a:lnTo>
                    <a:pt x="4865" y="7369"/>
                  </a:lnTo>
                  <a:lnTo>
                    <a:pt x="4867" y="7404"/>
                  </a:lnTo>
                  <a:lnTo>
                    <a:pt x="4882" y="7417"/>
                  </a:lnTo>
                  <a:lnTo>
                    <a:pt x="4895" y="7426"/>
                  </a:lnTo>
                  <a:lnTo>
                    <a:pt x="4910" y="7435"/>
                  </a:lnTo>
                  <a:lnTo>
                    <a:pt x="4925" y="7442"/>
                  </a:lnTo>
                  <a:lnTo>
                    <a:pt x="4922" y="7455"/>
                  </a:lnTo>
                  <a:lnTo>
                    <a:pt x="4913" y="7464"/>
                  </a:lnTo>
                  <a:lnTo>
                    <a:pt x="4905" y="7473"/>
                  </a:lnTo>
                  <a:lnTo>
                    <a:pt x="4895" y="7480"/>
                  </a:lnTo>
                  <a:lnTo>
                    <a:pt x="4860" y="7488"/>
                  </a:lnTo>
                  <a:lnTo>
                    <a:pt x="4825" y="7482"/>
                  </a:lnTo>
                  <a:lnTo>
                    <a:pt x="4793" y="7467"/>
                  </a:lnTo>
                  <a:lnTo>
                    <a:pt x="4762" y="7442"/>
                  </a:lnTo>
                  <a:lnTo>
                    <a:pt x="4724" y="7404"/>
                  </a:lnTo>
                  <a:lnTo>
                    <a:pt x="4697" y="7363"/>
                  </a:lnTo>
                  <a:lnTo>
                    <a:pt x="4680" y="7318"/>
                  </a:lnTo>
                  <a:lnTo>
                    <a:pt x="4675" y="7270"/>
                  </a:lnTo>
                  <a:lnTo>
                    <a:pt x="4715" y="7161"/>
                  </a:lnTo>
                  <a:lnTo>
                    <a:pt x="4792" y="7071"/>
                  </a:lnTo>
                  <a:lnTo>
                    <a:pt x="4885" y="6993"/>
                  </a:lnTo>
                  <a:lnTo>
                    <a:pt x="4973" y="6915"/>
                  </a:lnTo>
                  <a:lnTo>
                    <a:pt x="5146" y="6739"/>
                  </a:lnTo>
                  <a:lnTo>
                    <a:pt x="5307" y="6552"/>
                  </a:lnTo>
                  <a:lnTo>
                    <a:pt x="5454" y="6355"/>
                  </a:lnTo>
                  <a:lnTo>
                    <a:pt x="5586" y="6151"/>
                  </a:lnTo>
                  <a:lnTo>
                    <a:pt x="5609" y="6125"/>
                  </a:lnTo>
                  <a:lnTo>
                    <a:pt x="5636" y="6107"/>
                  </a:lnTo>
                  <a:lnTo>
                    <a:pt x="5666" y="6097"/>
                  </a:lnTo>
                  <a:lnTo>
                    <a:pt x="5700" y="6094"/>
                  </a:lnTo>
                  <a:lnTo>
                    <a:pt x="5734" y="6099"/>
                  </a:lnTo>
                  <a:lnTo>
                    <a:pt x="5764" y="6113"/>
                  </a:lnTo>
                  <a:lnTo>
                    <a:pt x="5788" y="6134"/>
                  </a:lnTo>
                  <a:lnTo>
                    <a:pt x="5806" y="6160"/>
                  </a:lnTo>
                  <a:lnTo>
                    <a:pt x="5823" y="6213"/>
                  </a:lnTo>
                  <a:lnTo>
                    <a:pt x="5832" y="6270"/>
                  </a:lnTo>
                  <a:lnTo>
                    <a:pt x="5826" y="6327"/>
                  </a:lnTo>
                  <a:lnTo>
                    <a:pt x="5806" y="6380"/>
                  </a:lnTo>
                  <a:lnTo>
                    <a:pt x="5746" y="6436"/>
                  </a:lnTo>
                  <a:lnTo>
                    <a:pt x="5671" y="6466"/>
                  </a:lnTo>
                  <a:lnTo>
                    <a:pt x="5586" y="6483"/>
                  </a:lnTo>
                  <a:lnTo>
                    <a:pt x="5499" y="6496"/>
                  </a:lnTo>
                  <a:lnTo>
                    <a:pt x="5593" y="6502"/>
                  </a:lnTo>
                  <a:lnTo>
                    <a:pt x="5685" y="6489"/>
                  </a:lnTo>
                  <a:lnTo>
                    <a:pt x="5768" y="6453"/>
                  </a:lnTo>
                  <a:lnTo>
                    <a:pt x="5835" y="6390"/>
                  </a:lnTo>
                  <a:lnTo>
                    <a:pt x="5860" y="6325"/>
                  </a:lnTo>
                  <a:lnTo>
                    <a:pt x="5865" y="6252"/>
                  </a:lnTo>
                  <a:lnTo>
                    <a:pt x="5854" y="6181"/>
                  </a:lnTo>
                  <a:lnTo>
                    <a:pt x="5825" y="6122"/>
                  </a:lnTo>
                  <a:lnTo>
                    <a:pt x="5779" y="6091"/>
                  </a:lnTo>
                  <a:lnTo>
                    <a:pt x="5728" y="6072"/>
                  </a:lnTo>
                  <a:lnTo>
                    <a:pt x="5676" y="6067"/>
                  </a:lnTo>
                  <a:lnTo>
                    <a:pt x="5624" y="6075"/>
                  </a:lnTo>
                  <a:lnTo>
                    <a:pt x="5660" y="6011"/>
                  </a:lnTo>
                  <a:lnTo>
                    <a:pt x="5694" y="5950"/>
                  </a:lnTo>
                  <a:lnTo>
                    <a:pt x="5723" y="5888"/>
                  </a:lnTo>
                  <a:lnTo>
                    <a:pt x="5749" y="5825"/>
                  </a:lnTo>
                  <a:lnTo>
                    <a:pt x="5784" y="5820"/>
                  </a:lnTo>
                  <a:lnTo>
                    <a:pt x="5819" y="5812"/>
                  </a:lnTo>
                  <a:lnTo>
                    <a:pt x="5853" y="5799"/>
                  </a:lnTo>
                  <a:lnTo>
                    <a:pt x="5882" y="5777"/>
                  </a:lnTo>
                  <a:lnTo>
                    <a:pt x="5892" y="5749"/>
                  </a:lnTo>
                  <a:lnTo>
                    <a:pt x="5893" y="5721"/>
                  </a:lnTo>
                  <a:lnTo>
                    <a:pt x="5890" y="5696"/>
                  </a:lnTo>
                  <a:lnTo>
                    <a:pt x="5882" y="5673"/>
                  </a:lnTo>
                  <a:lnTo>
                    <a:pt x="5870" y="5662"/>
                  </a:lnTo>
                  <a:lnTo>
                    <a:pt x="5859" y="5648"/>
                  </a:lnTo>
                  <a:lnTo>
                    <a:pt x="5847" y="5634"/>
                  </a:lnTo>
                  <a:lnTo>
                    <a:pt x="5835" y="5625"/>
                  </a:lnTo>
                  <a:lnTo>
                    <a:pt x="5853" y="5558"/>
                  </a:lnTo>
                  <a:lnTo>
                    <a:pt x="5860" y="5492"/>
                  </a:lnTo>
                  <a:lnTo>
                    <a:pt x="5869" y="5427"/>
                  </a:lnTo>
                  <a:lnTo>
                    <a:pt x="5892" y="5366"/>
                  </a:lnTo>
                  <a:lnTo>
                    <a:pt x="5914" y="5335"/>
                  </a:lnTo>
                  <a:lnTo>
                    <a:pt x="5937" y="5304"/>
                  </a:lnTo>
                  <a:lnTo>
                    <a:pt x="5965" y="5280"/>
                  </a:lnTo>
                  <a:lnTo>
                    <a:pt x="5998" y="5271"/>
                  </a:lnTo>
                  <a:lnTo>
                    <a:pt x="6072" y="5294"/>
                  </a:lnTo>
                  <a:lnTo>
                    <a:pt x="6133" y="5345"/>
                  </a:lnTo>
                  <a:lnTo>
                    <a:pt x="6196" y="5391"/>
                  </a:lnTo>
                  <a:lnTo>
                    <a:pt x="6275" y="5405"/>
                  </a:lnTo>
                  <a:close/>
                  <a:moveTo>
                    <a:pt x="6342" y="7222"/>
                  </a:moveTo>
                  <a:lnTo>
                    <a:pt x="6326" y="7251"/>
                  </a:lnTo>
                  <a:lnTo>
                    <a:pt x="6307" y="7278"/>
                  </a:lnTo>
                  <a:lnTo>
                    <a:pt x="6283" y="7304"/>
                  </a:lnTo>
                  <a:lnTo>
                    <a:pt x="6256" y="7327"/>
                  </a:lnTo>
                  <a:lnTo>
                    <a:pt x="6286" y="7330"/>
                  </a:lnTo>
                  <a:lnTo>
                    <a:pt x="6307" y="7317"/>
                  </a:lnTo>
                  <a:lnTo>
                    <a:pt x="6324" y="7297"/>
                  </a:lnTo>
                  <a:lnTo>
                    <a:pt x="6342" y="7279"/>
                  </a:lnTo>
                  <a:lnTo>
                    <a:pt x="6349" y="7278"/>
                  </a:lnTo>
                  <a:lnTo>
                    <a:pt x="6358" y="7275"/>
                  </a:lnTo>
                  <a:lnTo>
                    <a:pt x="6368" y="7271"/>
                  </a:lnTo>
                  <a:lnTo>
                    <a:pt x="6381" y="7270"/>
                  </a:lnTo>
                  <a:lnTo>
                    <a:pt x="6373" y="7278"/>
                  </a:lnTo>
                  <a:lnTo>
                    <a:pt x="6364" y="7289"/>
                  </a:lnTo>
                  <a:lnTo>
                    <a:pt x="6359" y="7299"/>
                  </a:lnTo>
                  <a:lnTo>
                    <a:pt x="6362" y="7308"/>
                  </a:lnTo>
                  <a:lnTo>
                    <a:pt x="6375" y="7305"/>
                  </a:lnTo>
                  <a:lnTo>
                    <a:pt x="6385" y="7297"/>
                  </a:lnTo>
                  <a:lnTo>
                    <a:pt x="6397" y="7288"/>
                  </a:lnTo>
                  <a:lnTo>
                    <a:pt x="6410" y="7279"/>
                  </a:lnTo>
                  <a:lnTo>
                    <a:pt x="6430" y="7255"/>
                  </a:lnTo>
                  <a:lnTo>
                    <a:pt x="6448" y="7226"/>
                  </a:lnTo>
                  <a:lnTo>
                    <a:pt x="6466" y="7199"/>
                  </a:lnTo>
                  <a:lnTo>
                    <a:pt x="6486" y="7175"/>
                  </a:lnTo>
                  <a:lnTo>
                    <a:pt x="6521" y="7130"/>
                  </a:lnTo>
                  <a:lnTo>
                    <a:pt x="6553" y="7085"/>
                  </a:lnTo>
                  <a:lnTo>
                    <a:pt x="6586" y="7041"/>
                  </a:lnTo>
                  <a:lnTo>
                    <a:pt x="6620" y="7002"/>
                  </a:lnTo>
                  <a:lnTo>
                    <a:pt x="6613" y="7126"/>
                  </a:lnTo>
                  <a:lnTo>
                    <a:pt x="6576" y="7243"/>
                  </a:lnTo>
                  <a:lnTo>
                    <a:pt x="6508" y="7344"/>
                  </a:lnTo>
                  <a:lnTo>
                    <a:pt x="6410" y="7414"/>
                  </a:lnTo>
                  <a:lnTo>
                    <a:pt x="6386" y="7420"/>
                  </a:lnTo>
                  <a:lnTo>
                    <a:pt x="6362" y="7425"/>
                  </a:lnTo>
                  <a:lnTo>
                    <a:pt x="6337" y="7426"/>
                  </a:lnTo>
                  <a:lnTo>
                    <a:pt x="6313" y="7423"/>
                  </a:lnTo>
                  <a:lnTo>
                    <a:pt x="6309" y="7423"/>
                  </a:lnTo>
                  <a:lnTo>
                    <a:pt x="6304" y="7423"/>
                  </a:lnTo>
                  <a:lnTo>
                    <a:pt x="6313" y="7442"/>
                  </a:lnTo>
                  <a:lnTo>
                    <a:pt x="6324" y="7460"/>
                  </a:lnTo>
                  <a:lnTo>
                    <a:pt x="6338" y="7475"/>
                  </a:lnTo>
                  <a:lnTo>
                    <a:pt x="6353" y="7490"/>
                  </a:lnTo>
                  <a:lnTo>
                    <a:pt x="6389" y="7583"/>
                  </a:lnTo>
                  <a:lnTo>
                    <a:pt x="6405" y="7686"/>
                  </a:lnTo>
                  <a:lnTo>
                    <a:pt x="6396" y="7788"/>
                  </a:lnTo>
                  <a:lnTo>
                    <a:pt x="6353" y="7882"/>
                  </a:lnTo>
                  <a:lnTo>
                    <a:pt x="6335" y="7909"/>
                  </a:lnTo>
                  <a:lnTo>
                    <a:pt x="6311" y="7932"/>
                  </a:lnTo>
                  <a:lnTo>
                    <a:pt x="6285" y="7952"/>
                  </a:lnTo>
                  <a:lnTo>
                    <a:pt x="6256" y="7968"/>
                  </a:lnTo>
                  <a:lnTo>
                    <a:pt x="6213" y="7976"/>
                  </a:lnTo>
                  <a:lnTo>
                    <a:pt x="6171" y="7984"/>
                  </a:lnTo>
                  <a:lnTo>
                    <a:pt x="6131" y="7986"/>
                  </a:lnTo>
                  <a:lnTo>
                    <a:pt x="6093" y="7977"/>
                  </a:lnTo>
                  <a:lnTo>
                    <a:pt x="6054" y="7951"/>
                  </a:lnTo>
                  <a:lnTo>
                    <a:pt x="6025" y="7917"/>
                  </a:lnTo>
                  <a:lnTo>
                    <a:pt x="6008" y="7877"/>
                  </a:lnTo>
                  <a:lnTo>
                    <a:pt x="6007" y="7835"/>
                  </a:lnTo>
                  <a:lnTo>
                    <a:pt x="6013" y="7806"/>
                  </a:lnTo>
                  <a:lnTo>
                    <a:pt x="6026" y="7781"/>
                  </a:lnTo>
                  <a:lnTo>
                    <a:pt x="6048" y="7761"/>
                  </a:lnTo>
                  <a:lnTo>
                    <a:pt x="6074" y="7748"/>
                  </a:lnTo>
                  <a:lnTo>
                    <a:pt x="6087" y="7746"/>
                  </a:lnTo>
                  <a:lnTo>
                    <a:pt x="6098" y="7750"/>
                  </a:lnTo>
                  <a:lnTo>
                    <a:pt x="6109" y="7759"/>
                  </a:lnTo>
                  <a:lnTo>
                    <a:pt x="6122" y="7767"/>
                  </a:lnTo>
                  <a:lnTo>
                    <a:pt x="6122" y="7782"/>
                  </a:lnTo>
                  <a:lnTo>
                    <a:pt x="6122" y="7796"/>
                  </a:lnTo>
                  <a:lnTo>
                    <a:pt x="6113" y="7803"/>
                  </a:lnTo>
                  <a:lnTo>
                    <a:pt x="6104" y="7811"/>
                  </a:lnTo>
                  <a:lnTo>
                    <a:pt x="6096" y="7822"/>
                  </a:lnTo>
                  <a:lnTo>
                    <a:pt x="6093" y="7835"/>
                  </a:lnTo>
                  <a:lnTo>
                    <a:pt x="6111" y="7845"/>
                  </a:lnTo>
                  <a:lnTo>
                    <a:pt x="6133" y="7851"/>
                  </a:lnTo>
                  <a:lnTo>
                    <a:pt x="6157" y="7853"/>
                  </a:lnTo>
                  <a:lnTo>
                    <a:pt x="6180" y="7854"/>
                  </a:lnTo>
                  <a:lnTo>
                    <a:pt x="6210" y="7836"/>
                  </a:lnTo>
                  <a:lnTo>
                    <a:pt x="6239" y="7812"/>
                  </a:lnTo>
                  <a:lnTo>
                    <a:pt x="6266" y="7786"/>
                  </a:lnTo>
                  <a:lnTo>
                    <a:pt x="6285" y="7757"/>
                  </a:lnTo>
                  <a:lnTo>
                    <a:pt x="6290" y="7678"/>
                  </a:lnTo>
                  <a:lnTo>
                    <a:pt x="6276" y="7599"/>
                  </a:lnTo>
                  <a:lnTo>
                    <a:pt x="6243" y="7525"/>
                  </a:lnTo>
                  <a:lnTo>
                    <a:pt x="6189" y="7461"/>
                  </a:lnTo>
                  <a:lnTo>
                    <a:pt x="6159" y="7442"/>
                  </a:lnTo>
                  <a:lnTo>
                    <a:pt x="6125" y="7427"/>
                  </a:lnTo>
                  <a:lnTo>
                    <a:pt x="6087" y="7421"/>
                  </a:lnTo>
                  <a:lnTo>
                    <a:pt x="6045" y="7423"/>
                  </a:lnTo>
                  <a:lnTo>
                    <a:pt x="6003" y="7439"/>
                  </a:lnTo>
                  <a:lnTo>
                    <a:pt x="5963" y="7461"/>
                  </a:lnTo>
                  <a:lnTo>
                    <a:pt x="5928" y="7490"/>
                  </a:lnTo>
                  <a:lnTo>
                    <a:pt x="5901" y="7528"/>
                  </a:lnTo>
                  <a:lnTo>
                    <a:pt x="5908" y="7532"/>
                  </a:lnTo>
                  <a:lnTo>
                    <a:pt x="5911" y="7532"/>
                  </a:lnTo>
                  <a:lnTo>
                    <a:pt x="5915" y="7529"/>
                  </a:lnTo>
                  <a:lnTo>
                    <a:pt x="5920" y="7528"/>
                  </a:lnTo>
                  <a:lnTo>
                    <a:pt x="5934" y="7527"/>
                  </a:lnTo>
                  <a:lnTo>
                    <a:pt x="5945" y="7523"/>
                  </a:lnTo>
                  <a:lnTo>
                    <a:pt x="5955" y="7516"/>
                  </a:lnTo>
                  <a:lnTo>
                    <a:pt x="5969" y="7509"/>
                  </a:lnTo>
                  <a:lnTo>
                    <a:pt x="6006" y="7513"/>
                  </a:lnTo>
                  <a:lnTo>
                    <a:pt x="6043" y="7525"/>
                  </a:lnTo>
                  <a:lnTo>
                    <a:pt x="6076" y="7545"/>
                  </a:lnTo>
                  <a:lnTo>
                    <a:pt x="6103" y="7576"/>
                  </a:lnTo>
                  <a:lnTo>
                    <a:pt x="6107" y="7591"/>
                  </a:lnTo>
                  <a:lnTo>
                    <a:pt x="6104" y="7609"/>
                  </a:lnTo>
                  <a:lnTo>
                    <a:pt x="6096" y="7627"/>
                  </a:lnTo>
                  <a:lnTo>
                    <a:pt x="6084" y="7643"/>
                  </a:lnTo>
                  <a:lnTo>
                    <a:pt x="6075" y="7650"/>
                  </a:lnTo>
                  <a:lnTo>
                    <a:pt x="6064" y="7655"/>
                  </a:lnTo>
                  <a:lnTo>
                    <a:pt x="6054" y="7656"/>
                  </a:lnTo>
                  <a:lnTo>
                    <a:pt x="6045" y="7653"/>
                  </a:lnTo>
                  <a:lnTo>
                    <a:pt x="6031" y="7644"/>
                  </a:lnTo>
                  <a:lnTo>
                    <a:pt x="6016" y="7636"/>
                  </a:lnTo>
                  <a:lnTo>
                    <a:pt x="5998" y="7631"/>
                  </a:lnTo>
                  <a:lnTo>
                    <a:pt x="5979" y="7634"/>
                  </a:lnTo>
                  <a:lnTo>
                    <a:pt x="5954" y="7650"/>
                  </a:lnTo>
                  <a:lnTo>
                    <a:pt x="5929" y="7671"/>
                  </a:lnTo>
                  <a:lnTo>
                    <a:pt x="5910" y="7696"/>
                  </a:lnTo>
                  <a:lnTo>
                    <a:pt x="5901" y="7729"/>
                  </a:lnTo>
                  <a:lnTo>
                    <a:pt x="5909" y="7726"/>
                  </a:lnTo>
                  <a:lnTo>
                    <a:pt x="5916" y="7718"/>
                  </a:lnTo>
                  <a:lnTo>
                    <a:pt x="5924" y="7709"/>
                  </a:lnTo>
                  <a:lnTo>
                    <a:pt x="5930" y="7700"/>
                  </a:lnTo>
                  <a:lnTo>
                    <a:pt x="5945" y="7692"/>
                  </a:lnTo>
                  <a:lnTo>
                    <a:pt x="5961" y="7682"/>
                  </a:lnTo>
                  <a:lnTo>
                    <a:pt x="5978" y="7675"/>
                  </a:lnTo>
                  <a:lnTo>
                    <a:pt x="5998" y="7672"/>
                  </a:lnTo>
                  <a:lnTo>
                    <a:pt x="6010" y="7684"/>
                  </a:lnTo>
                  <a:lnTo>
                    <a:pt x="6019" y="7694"/>
                  </a:lnTo>
                  <a:lnTo>
                    <a:pt x="6024" y="7702"/>
                  </a:lnTo>
                  <a:lnTo>
                    <a:pt x="6026" y="7710"/>
                  </a:lnTo>
                  <a:lnTo>
                    <a:pt x="6022" y="7728"/>
                  </a:lnTo>
                  <a:lnTo>
                    <a:pt x="6010" y="7743"/>
                  </a:lnTo>
                  <a:lnTo>
                    <a:pt x="5998" y="7754"/>
                  </a:lnTo>
                  <a:lnTo>
                    <a:pt x="5988" y="7767"/>
                  </a:lnTo>
                  <a:lnTo>
                    <a:pt x="5971" y="7801"/>
                  </a:lnTo>
                  <a:lnTo>
                    <a:pt x="5965" y="7840"/>
                  </a:lnTo>
                  <a:lnTo>
                    <a:pt x="5968" y="7881"/>
                  </a:lnTo>
                  <a:lnTo>
                    <a:pt x="5979" y="7920"/>
                  </a:lnTo>
                  <a:lnTo>
                    <a:pt x="5998" y="7949"/>
                  </a:lnTo>
                  <a:lnTo>
                    <a:pt x="6015" y="7975"/>
                  </a:lnTo>
                  <a:lnTo>
                    <a:pt x="6035" y="7999"/>
                  </a:lnTo>
                  <a:lnTo>
                    <a:pt x="6064" y="8016"/>
                  </a:lnTo>
                  <a:lnTo>
                    <a:pt x="6061" y="8048"/>
                  </a:lnTo>
                  <a:lnTo>
                    <a:pt x="6052" y="8076"/>
                  </a:lnTo>
                  <a:lnTo>
                    <a:pt x="6036" y="8099"/>
                  </a:lnTo>
                  <a:lnTo>
                    <a:pt x="6017" y="8121"/>
                  </a:lnTo>
                  <a:lnTo>
                    <a:pt x="5990" y="8101"/>
                  </a:lnTo>
                  <a:lnTo>
                    <a:pt x="5974" y="8073"/>
                  </a:lnTo>
                  <a:lnTo>
                    <a:pt x="5962" y="8042"/>
                  </a:lnTo>
                  <a:lnTo>
                    <a:pt x="5941" y="8016"/>
                  </a:lnTo>
                  <a:lnTo>
                    <a:pt x="5930" y="8022"/>
                  </a:lnTo>
                  <a:lnTo>
                    <a:pt x="5915" y="8024"/>
                  </a:lnTo>
                  <a:lnTo>
                    <a:pt x="5898" y="8025"/>
                  </a:lnTo>
                  <a:lnTo>
                    <a:pt x="5882" y="8025"/>
                  </a:lnTo>
                  <a:lnTo>
                    <a:pt x="5862" y="8006"/>
                  </a:lnTo>
                  <a:lnTo>
                    <a:pt x="5853" y="7982"/>
                  </a:lnTo>
                  <a:lnTo>
                    <a:pt x="5848" y="7954"/>
                  </a:lnTo>
                  <a:lnTo>
                    <a:pt x="5844" y="7930"/>
                  </a:lnTo>
                  <a:lnTo>
                    <a:pt x="5860" y="7915"/>
                  </a:lnTo>
                  <a:lnTo>
                    <a:pt x="5874" y="7900"/>
                  </a:lnTo>
                  <a:lnTo>
                    <a:pt x="5883" y="7882"/>
                  </a:lnTo>
                  <a:lnTo>
                    <a:pt x="5882" y="7863"/>
                  </a:lnTo>
                  <a:lnTo>
                    <a:pt x="5873" y="7852"/>
                  </a:lnTo>
                  <a:lnTo>
                    <a:pt x="5859" y="7845"/>
                  </a:lnTo>
                  <a:lnTo>
                    <a:pt x="5845" y="7840"/>
                  </a:lnTo>
                  <a:lnTo>
                    <a:pt x="5835" y="7835"/>
                  </a:lnTo>
                  <a:lnTo>
                    <a:pt x="5833" y="7819"/>
                  </a:lnTo>
                  <a:lnTo>
                    <a:pt x="5828" y="7801"/>
                  </a:lnTo>
                  <a:lnTo>
                    <a:pt x="5823" y="7783"/>
                  </a:lnTo>
                  <a:lnTo>
                    <a:pt x="5816" y="7767"/>
                  </a:lnTo>
                  <a:lnTo>
                    <a:pt x="5801" y="7762"/>
                  </a:lnTo>
                  <a:lnTo>
                    <a:pt x="5787" y="7757"/>
                  </a:lnTo>
                  <a:lnTo>
                    <a:pt x="5772" y="7754"/>
                  </a:lnTo>
                  <a:lnTo>
                    <a:pt x="5758" y="7748"/>
                  </a:lnTo>
                  <a:lnTo>
                    <a:pt x="5766" y="7711"/>
                  </a:lnTo>
                  <a:lnTo>
                    <a:pt x="5764" y="7673"/>
                  </a:lnTo>
                  <a:lnTo>
                    <a:pt x="5756" y="7637"/>
                  </a:lnTo>
                  <a:lnTo>
                    <a:pt x="5749" y="7605"/>
                  </a:lnTo>
                  <a:lnTo>
                    <a:pt x="5752" y="7577"/>
                  </a:lnTo>
                  <a:lnTo>
                    <a:pt x="5747" y="7548"/>
                  </a:lnTo>
                  <a:lnTo>
                    <a:pt x="5734" y="7523"/>
                  </a:lnTo>
                  <a:lnTo>
                    <a:pt x="5710" y="7499"/>
                  </a:lnTo>
                  <a:lnTo>
                    <a:pt x="5704" y="7497"/>
                  </a:lnTo>
                  <a:lnTo>
                    <a:pt x="5700" y="7493"/>
                  </a:lnTo>
                  <a:lnTo>
                    <a:pt x="5697" y="7488"/>
                  </a:lnTo>
                  <a:lnTo>
                    <a:pt x="5691" y="7480"/>
                  </a:lnTo>
                  <a:lnTo>
                    <a:pt x="5693" y="7466"/>
                  </a:lnTo>
                  <a:lnTo>
                    <a:pt x="5697" y="7452"/>
                  </a:lnTo>
                  <a:lnTo>
                    <a:pt x="5703" y="7437"/>
                  </a:lnTo>
                  <a:lnTo>
                    <a:pt x="5710" y="7423"/>
                  </a:lnTo>
                  <a:lnTo>
                    <a:pt x="5703" y="7396"/>
                  </a:lnTo>
                  <a:lnTo>
                    <a:pt x="5698" y="7370"/>
                  </a:lnTo>
                  <a:lnTo>
                    <a:pt x="5697" y="7345"/>
                  </a:lnTo>
                  <a:lnTo>
                    <a:pt x="5700" y="7317"/>
                  </a:lnTo>
                  <a:lnTo>
                    <a:pt x="5723" y="7331"/>
                  </a:lnTo>
                  <a:lnTo>
                    <a:pt x="5737" y="7353"/>
                  </a:lnTo>
                  <a:lnTo>
                    <a:pt x="5750" y="7380"/>
                  </a:lnTo>
                  <a:lnTo>
                    <a:pt x="5768" y="7404"/>
                  </a:lnTo>
                  <a:lnTo>
                    <a:pt x="5790" y="7398"/>
                  </a:lnTo>
                  <a:lnTo>
                    <a:pt x="5804" y="7381"/>
                  </a:lnTo>
                  <a:lnTo>
                    <a:pt x="5813" y="7360"/>
                  </a:lnTo>
                  <a:lnTo>
                    <a:pt x="5825" y="7336"/>
                  </a:lnTo>
                  <a:lnTo>
                    <a:pt x="5841" y="7279"/>
                  </a:lnTo>
                  <a:lnTo>
                    <a:pt x="5857" y="7221"/>
                  </a:lnTo>
                  <a:lnTo>
                    <a:pt x="5872" y="7161"/>
                  </a:lnTo>
                  <a:lnTo>
                    <a:pt x="5882" y="7097"/>
                  </a:lnTo>
                  <a:lnTo>
                    <a:pt x="5900" y="7123"/>
                  </a:lnTo>
                  <a:lnTo>
                    <a:pt x="5913" y="7151"/>
                  </a:lnTo>
                  <a:lnTo>
                    <a:pt x="5919" y="7182"/>
                  </a:lnTo>
                  <a:lnTo>
                    <a:pt x="5920" y="7213"/>
                  </a:lnTo>
                  <a:lnTo>
                    <a:pt x="5925" y="7249"/>
                  </a:lnTo>
                  <a:lnTo>
                    <a:pt x="5925" y="7283"/>
                  </a:lnTo>
                  <a:lnTo>
                    <a:pt x="5923" y="7316"/>
                  </a:lnTo>
                  <a:lnTo>
                    <a:pt x="5920" y="7346"/>
                  </a:lnTo>
                  <a:lnTo>
                    <a:pt x="5946" y="7352"/>
                  </a:lnTo>
                  <a:lnTo>
                    <a:pt x="5966" y="7345"/>
                  </a:lnTo>
                  <a:lnTo>
                    <a:pt x="5983" y="7329"/>
                  </a:lnTo>
                  <a:lnTo>
                    <a:pt x="5998" y="7308"/>
                  </a:lnTo>
                  <a:lnTo>
                    <a:pt x="6017" y="7277"/>
                  </a:lnTo>
                  <a:lnTo>
                    <a:pt x="6034" y="7243"/>
                  </a:lnTo>
                  <a:lnTo>
                    <a:pt x="6046" y="7206"/>
                  </a:lnTo>
                  <a:lnTo>
                    <a:pt x="6055" y="7165"/>
                  </a:lnTo>
                  <a:lnTo>
                    <a:pt x="6066" y="7213"/>
                  </a:lnTo>
                  <a:lnTo>
                    <a:pt x="6070" y="7259"/>
                  </a:lnTo>
                  <a:lnTo>
                    <a:pt x="6066" y="7304"/>
                  </a:lnTo>
                  <a:lnTo>
                    <a:pt x="6055" y="7346"/>
                  </a:lnTo>
                  <a:lnTo>
                    <a:pt x="6055" y="7354"/>
                  </a:lnTo>
                  <a:lnTo>
                    <a:pt x="6055" y="7355"/>
                  </a:lnTo>
                  <a:lnTo>
                    <a:pt x="6076" y="7347"/>
                  </a:lnTo>
                  <a:lnTo>
                    <a:pt x="6098" y="7334"/>
                  </a:lnTo>
                  <a:lnTo>
                    <a:pt x="6120" y="7318"/>
                  </a:lnTo>
                  <a:lnTo>
                    <a:pt x="6141" y="7298"/>
                  </a:lnTo>
                  <a:lnTo>
                    <a:pt x="6225" y="7186"/>
                  </a:lnTo>
                  <a:lnTo>
                    <a:pt x="6273" y="7057"/>
                  </a:lnTo>
                  <a:lnTo>
                    <a:pt x="6294" y="6917"/>
                  </a:lnTo>
                  <a:lnTo>
                    <a:pt x="6304" y="6773"/>
                  </a:lnTo>
                  <a:lnTo>
                    <a:pt x="6360" y="6872"/>
                  </a:lnTo>
                  <a:lnTo>
                    <a:pt x="6384" y="6991"/>
                  </a:lnTo>
                  <a:lnTo>
                    <a:pt x="6378" y="7111"/>
                  </a:lnTo>
                  <a:lnTo>
                    <a:pt x="6342" y="7222"/>
                  </a:lnTo>
                  <a:close/>
                  <a:moveTo>
                    <a:pt x="6486" y="8552"/>
                  </a:moveTo>
                  <a:lnTo>
                    <a:pt x="6493" y="8566"/>
                  </a:lnTo>
                  <a:lnTo>
                    <a:pt x="6500" y="8580"/>
                  </a:lnTo>
                  <a:lnTo>
                    <a:pt x="6504" y="8594"/>
                  </a:lnTo>
                  <a:lnTo>
                    <a:pt x="6505" y="8609"/>
                  </a:lnTo>
                  <a:lnTo>
                    <a:pt x="6491" y="8611"/>
                  </a:lnTo>
                  <a:lnTo>
                    <a:pt x="6476" y="8607"/>
                  </a:lnTo>
                  <a:lnTo>
                    <a:pt x="6463" y="8598"/>
                  </a:lnTo>
                  <a:lnTo>
                    <a:pt x="6448" y="8590"/>
                  </a:lnTo>
                  <a:lnTo>
                    <a:pt x="6440" y="8579"/>
                  </a:lnTo>
                  <a:lnTo>
                    <a:pt x="6436" y="8565"/>
                  </a:lnTo>
                  <a:lnTo>
                    <a:pt x="6434" y="8549"/>
                  </a:lnTo>
                  <a:lnTo>
                    <a:pt x="6438" y="8533"/>
                  </a:lnTo>
                  <a:lnTo>
                    <a:pt x="6452" y="8533"/>
                  </a:lnTo>
                  <a:lnTo>
                    <a:pt x="6466" y="8535"/>
                  </a:lnTo>
                  <a:lnTo>
                    <a:pt x="6477" y="8540"/>
                  </a:lnTo>
                  <a:lnTo>
                    <a:pt x="6486" y="8552"/>
                  </a:lnTo>
                  <a:close/>
                  <a:moveTo>
                    <a:pt x="6285" y="8561"/>
                  </a:moveTo>
                  <a:lnTo>
                    <a:pt x="6283" y="8568"/>
                  </a:lnTo>
                  <a:lnTo>
                    <a:pt x="6277" y="8574"/>
                  </a:lnTo>
                  <a:lnTo>
                    <a:pt x="6269" y="8578"/>
                  </a:lnTo>
                  <a:lnTo>
                    <a:pt x="6256" y="8580"/>
                  </a:lnTo>
                  <a:lnTo>
                    <a:pt x="6259" y="8560"/>
                  </a:lnTo>
                  <a:lnTo>
                    <a:pt x="6267" y="8543"/>
                  </a:lnTo>
                  <a:lnTo>
                    <a:pt x="6276" y="8528"/>
                  </a:lnTo>
                  <a:lnTo>
                    <a:pt x="6285" y="8514"/>
                  </a:lnTo>
                  <a:lnTo>
                    <a:pt x="6294" y="8523"/>
                  </a:lnTo>
                  <a:lnTo>
                    <a:pt x="6295" y="8537"/>
                  </a:lnTo>
                  <a:lnTo>
                    <a:pt x="6292" y="8551"/>
                  </a:lnTo>
                  <a:lnTo>
                    <a:pt x="6285" y="8561"/>
                  </a:lnTo>
                  <a:close/>
                  <a:moveTo>
                    <a:pt x="6687" y="8475"/>
                  </a:moveTo>
                  <a:lnTo>
                    <a:pt x="6684" y="8481"/>
                  </a:lnTo>
                  <a:lnTo>
                    <a:pt x="6677" y="8484"/>
                  </a:lnTo>
                  <a:lnTo>
                    <a:pt x="6667" y="8488"/>
                  </a:lnTo>
                  <a:lnTo>
                    <a:pt x="6659" y="8495"/>
                  </a:lnTo>
                  <a:lnTo>
                    <a:pt x="6637" y="8493"/>
                  </a:lnTo>
                  <a:lnTo>
                    <a:pt x="6616" y="8486"/>
                  </a:lnTo>
                  <a:lnTo>
                    <a:pt x="6598" y="8474"/>
                  </a:lnTo>
                  <a:lnTo>
                    <a:pt x="6582" y="8456"/>
                  </a:lnTo>
                  <a:lnTo>
                    <a:pt x="6583" y="8449"/>
                  </a:lnTo>
                  <a:lnTo>
                    <a:pt x="6589" y="8442"/>
                  </a:lnTo>
                  <a:lnTo>
                    <a:pt x="6598" y="8434"/>
                  </a:lnTo>
                  <a:lnTo>
                    <a:pt x="6611" y="8427"/>
                  </a:lnTo>
                  <a:lnTo>
                    <a:pt x="6632" y="8430"/>
                  </a:lnTo>
                  <a:lnTo>
                    <a:pt x="6652" y="8441"/>
                  </a:lnTo>
                  <a:lnTo>
                    <a:pt x="6671" y="8456"/>
                  </a:lnTo>
                  <a:lnTo>
                    <a:pt x="6687" y="8475"/>
                  </a:lnTo>
                  <a:close/>
                  <a:moveTo>
                    <a:pt x="5998" y="8495"/>
                  </a:moveTo>
                  <a:lnTo>
                    <a:pt x="5989" y="8457"/>
                  </a:lnTo>
                  <a:lnTo>
                    <a:pt x="5991" y="8418"/>
                  </a:lnTo>
                  <a:lnTo>
                    <a:pt x="5999" y="8378"/>
                  </a:lnTo>
                  <a:lnTo>
                    <a:pt x="6007" y="8341"/>
                  </a:lnTo>
                  <a:lnTo>
                    <a:pt x="6026" y="8313"/>
                  </a:lnTo>
                  <a:lnTo>
                    <a:pt x="6037" y="8358"/>
                  </a:lnTo>
                  <a:lnTo>
                    <a:pt x="6037" y="8407"/>
                  </a:lnTo>
                  <a:lnTo>
                    <a:pt x="6025" y="8453"/>
                  </a:lnTo>
                  <a:lnTo>
                    <a:pt x="5998" y="8495"/>
                  </a:lnTo>
                  <a:close/>
                  <a:moveTo>
                    <a:pt x="5844" y="8322"/>
                  </a:moveTo>
                  <a:lnTo>
                    <a:pt x="5834" y="8364"/>
                  </a:lnTo>
                  <a:lnTo>
                    <a:pt x="5816" y="8400"/>
                  </a:lnTo>
                  <a:lnTo>
                    <a:pt x="5790" y="8431"/>
                  </a:lnTo>
                  <a:lnTo>
                    <a:pt x="5758" y="8456"/>
                  </a:lnTo>
                  <a:lnTo>
                    <a:pt x="5762" y="8406"/>
                  </a:lnTo>
                  <a:lnTo>
                    <a:pt x="5773" y="8358"/>
                  </a:lnTo>
                  <a:lnTo>
                    <a:pt x="5794" y="8314"/>
                  </a:lnTo>
                  <a:lnTo>
                    <a:pt x="5825" y="8275"/>
                  </a:lnTo>
                  <a:lnTo>
                    <a:pt x="5835" y="8275"/>
                  </a:lnTo>
                  <a:lnTo>
                    <a:pt x="5844" y="8322"/>
                  </a:lnTo>
                  <a:close/>
                  <a:moveTo>
                    <a:pt x="6180" y="8389"/>
                  </a:moveTo>
                  <a:lnTo>
                    <a:pt x="6180" y="8396"/>
                  </a:lnTo>
                  <a:lnTo>
                    <a:pt x="6179" y="8404"/>
                  </a:lnTo>
                  <a:lnTo>
                    <a:pt x="6176" y="8410"/>
                  </a:lnTo>
                  <a:lnTo>
                    <a:pt x="6170" y="8418"/>
                  </a:lnTo>
                  <a:lnTo>
                    <a:pt x="6145" y="8385"/>
                  </a:lnTo>
                  <a:lnTo>
                    <a:pt x="6129" y="8343"/>
                  </a:lnTo>
                  <a:lnTo>
                    <a:pt x="6124" y="8299"/>
                  </a:lnTo>
                  <a:lnTo>
                    <a:pt x="6131" y="8255"/>
                  </a:lnTo>
                  <a:lnTo>
                    <a:pt x="6158" y="8281"/>
                  </a:lnTo>
                  <a:lnTo>
                    <a:pt x="6177" y="8315"/>
                  </a:lnTo>
                  <a:lnTo>
                    <a:pt x="6185" y="8352"/>
                  </a:lnTo>
                  <a:lnTo>
                    <a:pt x="6180" y="8389"/>
                  </a:lnTo>
                  <a:close/>
                  <a:moveTo>
                    <a:pt x="6898" y="8313"/>
                  </a:moveTo>
                  <a:lnTo>
                    <a:pt x="6899" y="8318"/>
                  </a:lnTo>
                  <a:lnTo>
                    <a:pt x="6902" y="8322"/>
                  </a:lnTo>
                  <a:lnTo>
                    <a:pt x="6902" y="8325"/>
                  </a:lnTo>
                  <a:lnTo>
                    <a:pt x="6898" y="8332"/>
                  </a:lnTo>
                  <a:lnTo>
                    <a:pt x="6857" y="8318"/>
                  </a:lnTo>
                  <a:lnTo>
                    <a:pt x="6820" y="8294"/>
                  </a:lnTo>
                  <a:lnTo>
                    <a:pt x="6785" y="8262"/>
                  </a:lnTo>
                  <a:lnTo>
                    <a:pt x="6754" y="8226"/>
                  </a:lnTo>
                  <a:lnTo>
                    <a:pt x="6803" y="8231"/>
                  </a:lnTo>
                  <a:lnTo>
                    <a:pt x="6844" y="8248"/>
                  </a:lnTo>
                  <a:lnTo>
                    <a:pt x="6877" y="8275"/>
                  </a:lnTo>
                  <a:lnTo>
                    <a:pt x="6898" y="8313"/>
                  </a:lnTo>
                  <a:close/>
                  <a:moveTo>
                    <a:pt x="6725" y="8236"/>
                  </a:moveTo>
                  <a:lnTo>
                    <a:pt x="6754" y="8284"/>
                  </a:lnTo>
                  <a:lnTo>
                    <a:pt x="6735" y="8332"/>
                  </a:lnTo>
                  <a:lnTo>
                    <a:pt x="6715" y="8306"/>
                  </a:lnTo>
                  <a:lnTo>
                    <a:pt x="6697" y="8277"/>
                  </a:lnTo>
                  <a:lnTo>
                    <a:pt x="6687" y="8243"/>
                  </a:lnTo>
                  <a:lnTo>
                    <a:pt x="6687" y="8207"/>
                  </a:lnTo>
                  <a:lnTo>
                    <a:pt x="6697" y="8207"/>
                  </a:lnTo>
                  <a:lnTo>
                    <a:pt x="6700" y="8214"/>
                  </a:lnTo>
                  <a:lnTo>
                    <a:pt x="6707" y="8222"/>
                  </a:lnTo>
                  <a:lnTo>
                    <a:pt x="6717" y="8229"/>
                  </a:lnTo>
                  <a:lnTo>
                    <a:pt x="6725" y="8236"/>
                  </a:lnTo>
                  <a:close/>
                  <a:moveTo>
                    <a:pt x="6323" y="8275"/>
                  </a:moveTo>
                  <a:lnTo>
                    <a:pt x="6310" y="8274"/>
                  </a:lnTo>
                  <a:lnTo>
                    <a:pt x="6301" y="8273"/>
                  </a:lnTo>
                  <a:lnTo>
                    <a:pt x="6292" y="8270"/>
                  </a:lnTo>
                  <a:lnTo>
                    <a:pt x="6285" y="8264"/>
                  </a:lnTo>
                  <a:lnTo>
                    <a:pt x="6273" y="8247"/>
                  </a:lnTo>
                  <a:lnTo>
                    <a:pt x="6266" y="8226"/>
                  </a:lnTo>
                  <a:lnTo>
                    <a:pt x="6266" y="8206"/>
                  </a:lnTo>
                  <a:lnTo>
                    <a:pt x="6275" y="8188"/>
                  </a:lnTo>
                  <a:lnTo>
                    <a:pt x="6291" y="8204"/>
                  </a:lnTo>
                  <a:lnTo>
                    <a:pt x="6307" y="8224"/>
                  </a:lnTo>
                  <a:lnTo>
                    <a:pt x="6319" y="8247"/>
                  </a:lnTo>
                  <a:lnTo>
                    <a:pt x="6323" y="8275"/>
                  </a:lnTo>
                  <a:close/>
                  <a:moveTo>
                    <a:pt x="6332" y="8169"/>
                  </a:moveTo>
                  <a:lnTo>
                    <a:pt x="6328" y="8174"/>
                  </a:lnTo>
                  <a:lnTo>
                    <a:pt x="6323" y="8178"/>
                  </a:lnTo>
                  <a:lnTo>
                    <a:pt x="6325" y="8173"/>
                  </a:lnTo>
                  <a:lnTo>
                    <a:pt x="6328" y="8170"/>
                  </a:lnTo>
                  <a:lnTo>
                    <a:pt x="6331" y="8169"/>
                  </a:lnTo>
                  <a:lnTo>
                    <a:pt x="6332" y="8169"/>
                  </a:lnTo>
                  <a:close/>
                  <a:moveTo>
                    <a:pt x="6515" y="8159"/>
                  </a:moveTo>
                  <a:lnTo>
                    <a:pt x="6517" y="8180"/>
                  </a:lnTo>
                  <a:lnTo>
                    <a:pt x="6519" y="8197"/>
                  </a:lnTo>
                  <a:lnTo>
                    <a:pt x="6519" y="8215"/>
                  </a:lnTo>
                  <a:lnTo>
                    <a:pt x="6515" y="8236"/>
                  </a:lnTo>
                  <a:lnTo>
                    <a:pt x="6488" y="8238"/>
                  </a:lnTo>
                  <a:lnTo>
                    <a:pt x="6464" y="8231"/>
                  </a:lnTo>
                  <a:lnTo>
                    <a:pt x="6440" y="8218"/>
                  </a:lnTo>
                  <a:lnTo>
                    <a:pt x="6419" y="8197"/>
                  </a:lnTo>
                  <a:lnTo>
                    <a:pt x="6417" y="8184"/>
                  </a:lnTo>
                  <a:lnTo>
                    <a:pt x="6414" y="8169"/>
                  </a:lnTo>
                  <a:lnTo>
                    <a:pt x="6411" y="8154"/>
                  </a:lnTo>
                  <a:lnTo>
                    <a:pt x="6410" y="8140"/>
                  </a:lnTo>
                  <a:lnTo>
                    <a:pt x="6426" y="8130"/>
                  </a:lnTo>
                  <a:lnTo>
                    <a:pt x="6443" y="8125"/>
                  </a:lnTo>
                  <a:lnTo>
                    <a:pt x="6461" y="8126"/>
                  </a:lnTo>
                  <a:lnTo>
                    <a:pt x="6476" y="8131"/>
                  </a:lnTo>
                  <a:lnTo>
                    <a:pt x="6489" y="8133"/>
                  </a:lnTo>
                  <a:lnTo>
                    <a:pt x="6500" y="8138"/>
                  </a:lnTo>
                  <a:lnTo>
                    <a:pt x="6507" y="8147"/>
                  </a:lnTo>
                  <a:lnTo>
                    <a:pt x="6515" y="8159"/>
                  </a:lnTo>
                  <a:close/>
                  <a:moveTo>
                    <a:pt x="6831" y="8074"/>
                  </a:moveTo>
                  <a:lnTo>
                    <a:pt x="6813" y="8093"/>
                  </a:lnTo>
                  <a:lnTo>
                    <a:pt x="6790" y="8108"/>
                  </a:lnTo>
                  <a:lnTo>
                    <a:pt x="6763" y="8118"/>
                  </a:lnTo>
                  <a:lnTo>
                    <a:pt x="6735" y="8121"/>
                  </a:lnTo>
                  <a:lnTo>
                    <a:pt x="6716" y="8113"/>
                  </a:lnTo>
                  <a:lnTo>
                    <a:pt x="6698" y="8101"/>
                  </a:lnTo>
                  <a:lnTo>
                    <a:pt x="6683" y="8087"/>
                  </a:lnTo>
                  <a:lnTo>
                    <a:pt x="6668" y="8074"/>
                  </a:lnTo>
                  <a:lnTo>
                    <a:pt x="6703" y="8050"/>
                  </a:lnTo>
                  <a:lnTo>
                    <a:pt x="6746" y="8048"/>
                  </a:lnTo>
                  <a:lnTo>
                    <a:pt x="6791" y="8059"/>
                  </a:lnTo>
                  <a:lnTo>
                    <a:pt x="6831" y="8074"/>
                  </a:lnTo>
                  <a:close/>
                  <a:moveTo>
                    <a:pt x="6495" y="7911"/>
                  </a:moveTo>
                  <a:lnTo>
                    <a:pt x="6503" y="7916"/>
                  </a:lnTo>
                  <a:lnTo>
                    <a:pt x="6509" y="7920"/>
                  </a:lnTo>
                  <a:lnTo>
                    <a:pt x="6513" y="7925"/>
                  </a:lnTo>
                  <a:lnTo>
                    <a:pt x="6515" y="7930"/>
                  </a:lnTo>
                  <a:lnTo>
                    <a:pt x="6518" y="7951"/>
                  </a:lnTo>
                  <a:lnTo>
                    <a:pt x="6513" y="7972"/>
                  </a:lnTo>
                  <a:lnTo>
                    <a:pt x="6508" y="7990"/>
                  </a:lnTo>
                  <a:lnTo>
                    <a:pt x="6505" y="8006"/>
                  </a:lnTo>
                  <a:lnTo>
                    <a:pt x="6473" y="8046"/>
                  </a:lnTo>
                  <a:lnTo>
                    <a:pt x="6436" y="8079"/>
                  </a:lnTo>
                  <a:lnTo>
                    <a:pt x="6395" y="8108"/>
                  </a:lnTo>
                  <a:lnTo>
                    <a:pt x="6353" y="8131"/>
                  </a:lnTo>
                  <a:lnTo>
                    <a:pt x="6323" y="8134"/>
                  </a:lnTo>
                  <a:lnTo>
                    <a:pt x="6294" y="8132"/>
                  </a:lnTo>
                  <a:lnTo>
                    <a:pt x="6266" y="8125"/>
                  </a:lnTo>
                  <a:lnTo>
                    <a:pt x="6237" y="8112"/>
                  </a:lnTo>
                  <a:lnTo>
                    <a:pt x="6230" y="8102"/>
                  </a:lnTo>
                  <a:lnTo>
                    <a:pt x="6223" y="8092"/>
                  </a:lnTo>
                  <a:lnTo>
                    <a:pt x="6219" y="8078"/>
                  </a:lnTo>
                  <a:lnTo>
                    <a:pt x="6218" y="8064"/>
                  </a:lnTo>
                  <a:lnTo>
                    <a:pt x="6228" y="8025"/>
                  </a:lnTo>
                  <a:lnTo>
                    <a:pt x="6257" y="8007"/>
                  </a:lnTo>
                  <a:lnTo>
                    <a:pt x="6289" y="7992"/>
                  </a:lnTo>
                  <a:lnTo>
                    <a:pt x="6318" y="7977"/>
                  </a:lnTo>
                  <a:lnTo>
                    <a:pt x="6342" y="7958"/>
                  </a:lnTo>
                  <a:lnTo>
                    <a:pt x="6358" y="7940"/>
                  </a:lnTo>
                  <a:lnTo>
                    <a:pt x="6375" y="7925"/>
                  </a:lnTo>
                  <a:lnTo>
                    <a:pt x="6390" y="7910"/>
                  </a:lnTo>
                  <a:lnTo>
                    <a:pt x="6400" y="7892"/>
                  </a:lnTo>
                  <a:lnTo>
                    <a:pt x="6422" y="7901"/>
                  </a:lnTo>
                  <a:lnTo>
                    <a:pt x="6448" y="7904"/>
                  </a:lnTo>
                  <a:lnTo>
                    <a:pt x="6472" y="7907"/>
                  </a:lnTo>
                  <a:lnTo>
                    <a:pt x="6495" y="7911"/>
                  </a:lnTo>
                  <a:close/>
                  <a:moveTo>
                    <a:pt x="6784" y="7815"/>
                  </a:moveTo>
                  <a:lnTo>
                    <a:pt x="6757" y="7848"/>
                  </a:lnTo>
                  <a:lnTo>
                    <a:pt x="6722" y="7876"/>
                  </a:lnTo>
                  <a:lnTo>
                    <a:pt x="6682" y="7895"/>
                  </a:lnTo>
                  <a:lnTo>
                    <a:pt x="6640" y="7901"/>
                  </a:lnTo>
                  <a:lnTo>
                    <a:pt x="6666" y="7869"/>
                  </a:lnTo>
                  <a:lnTo>
                    <a:pt x="6701" y="7844"/>
                  </a:lnTo>
                  <a:lnTo>
                    <a:pt x="6740" y="7826"/>
                  </a:lnTo>
                  <a:lnTo>
                    <a:pt x="6784" y="7815"/>
                  </a:lnTo>
                  <a:close/>
                  <a:moveTo>
                    <a:pt x="5787" y="7796"/>
                  </a:moveTo>
                  <a:lnTo>
                    <a:pt x="5787" y="7825"/>
                  </a:lnTo>
                  <a:lnTo>
                    <a:pt x="5763" y="7827"/>
                  </a:lnTo>
                  <a:lnTo>
                    <a:pt x="5734" y="7828"/>
                  </a:lnTo>
                  <a:lnTo>
                    <a:pt x="5705" y="7834"/>
                  </a:lnTo>
                  <a:lnTo>
                    <a:pt x="5681" y="7854"/>
                  </a:lnTo>
                  <a:lnTo>
                    <a:pt x="5712" y="7864"/>
                  </a:lnTo>
                  <a:lnTo>
                    <a:pt x="5744" y="7862"/>
                  </a:lnTo>
                  <a:lnTo>
                    <a:pt x="5775" y="7857"/>
                  </a:lnTo>
                  <a:lnTo>
                    <a:pt x="5806" y="7863"/>
                  </a:lnTo>
                  <a:lnTo>
                    <a:pt x="5825" y="7873"/>
                  </a:lnTo>
                  <a:lnTo>
                    <a:pt x="5813" y="7908"/>
                  </a:lnTo>
                  <a:lnTo>
                    <a:pt x="5786" y="7930"/>
                  </a:lnTo>
                  <a:lnTo>
                    <a:pt x="5748" y="7945"/>
                  </a:lnTo>
                  <a:lnTo>
                    <a:pt x="5710" y="7958"/>
                  </a:lnTo>
                  <a:lnTo>
                    <a:pt x="5713" y="7966"/>
                  </a:lnTo>
                  <a:lnTo>
                    <a:pt x="5721" y="7972"/>
                  </a:lnTo>
                  <a:lnTo>
                    <a:pt x="5730" y="7976"/>
                  </a:lnTo>
                  <a:lnTo>
                    <a:pt x="5739" y="7977"/>
                  </a:lnTo>
                  <a:lnTo>
                    <a:pt x="5748" y="7977"/>
                  </a:lnTo>
                  <a:lnTo>
                    <a:pt x="5758" y="7977"/>
                  </a:lnTo>
                  <a:lnTo>
                    <a:pt x="5769" y="7977"/>
                  </a:lnTo>
                  <a:lnTo>
                    <a:pt x="5777" y="7977"/>
                  </a:lnTo>
                  <a:lnTo>
                    <a:pt x="5781" y="7999"/>
                  </a:lnTo>
                  <a:lnTo>
                    <a:pt x="5779" y="8020"/>
                  </a:lnTo>
                  <a:lnTo>
                    <a:pt x="5770" y="8038"/>
                  </a:lnTo>
                  <a:lnTo>
                    <a:pt x="5758" y="8055"/>
                  </a:lnTo>
                  <a:lnTo>
                    <a:pt x="5741" y="8065"/>
                  </a:lnTo>
                  <a:lnTo>
                    <a:pt x="5723" y="8070"/>
                  </a:lnTo>
                  <a:lnTo>
                    <a:pt x="5702" y="8070"/>
                  </a:lnTo>
                  <a:lnTo>
                    <a:pt x="5681" y="8064"/>
                  </a:lnTo>
                  <a:lnTo>
                    <a:pt x="5681" y="8059"/>
                  </a:lnTo>
                  <a:lnTo>
                    <a:pt x="5681" y="8055"/>
                  </a:lnTo>
                  <a:lnTo>
                    <a:pt x="5656" y="8082"/>
                  </a:lnTo>
                  <a:lnTo>
                    <a:pt x="5644" y="8117"/>
                  </a:lnTo>
                  <a:lnTo>
                    <a:pt x="5635" y="8155"/>
                  </a:lnTo>
                  <a:lnTo>
                    <a:pt x="5614" y="8188"/>
                  </a:lnTo>
                  <a:lnTo>
                    <a:pt x="5594" y="8208"/>
                  </a:lnTo>
                  <a:lnTo>
                    <a:pt x="5576" y="8224"/>
                  </a:lnTo>
                  <a:lnTo>
                    <a:pt x="5558" y="8237"/>
                  </a:lnTo>
                  <a:lnTo>
                    <a:pt x="5538" y="8245"/>
                  </a:lnTo>
                  <a:lnTo>
                    <a:pt x="5547" y="8225"/>
                  </a:lnTo>
                  <a:lnTo>
                    <a:pt x="5556" y="8207"/>
                  </a:lnTo>
                  <a:lnTo>
                    <a:pt x="5564" y="8189"/>
                  </a:lnTo>
                  <a:lnTo>
                    <a:pt x="5567" y="8169"/>
                  </a:lnTo>
                  <a:lnTo>
                    <a:pt x="5573" y="8146"/>
                  </a:lnTo>
                  <a:lnTo>
                    <a:pt x="5578" y="8120"/>
                  </a:lnTo>
                  <a:lnTo>
                    <a:pt x="5579" y="8093"/>
                  </a:lnTo>
                  <a:lnTo>
                    <a:pt x="5576" y="8064"/>
                  </a:lnTo>
                  <a:lnTo>
                    <a:pt x="5567" y="8057"/>
                  </a:lnTo>
                  <a:lnTo>
                    <a:pt x="5556" y="8052"/>
                  </a:lnTo>
                  <a:lnTo>
                    <a:pt x="5542" y="8050"/>
                  </a:lnTo>
                  <a:lnTo>
                    <a:pt x="5529" y="8055"/>
                  </a:lnTo>
                  <a:lnTo>
                    <a:pt x="5503" y="8065"/>
                  </a:lnTo>
                  <a:lnTo>
                    <a:pt x="5475" y="8071"/>
                  </a:lnTo>
                  <a:lnTo>
                    <a:pt x="5443" y="8073"/>
                  </a:lnTo>
                  <a:lnTo>
                    <a:pt x="5413" y="8074"/>
                  </a:lnTo>
                  <a:lnTo>
                    <a:pt x="5429" y="8043"/>
                  </a:lnTo>
                  <a:lnTo>
                    <a:pt x="5448" y="8011"/>
                  </a:lnTo>
                  <a:lnTo>
                    <a:pt x="5468" y="7980"/>
                  </a:lnTo>
                  <a:lnTo>
                    <a:pt x="5489" y="7949"/>
                  </a:lnTo>
                  <a:lnTo>
                    <a:pt x="5499" y="7943"/>
                  </a:lnTo>
                  <a:lnTo>
                    <a:pt x="5511" y="7937"/>
                  </a:lnTo>
                  <a:lnTo>
                    <a:pt x="5523" y="7935"/>
                  </a:lnTo>
                  <a:lnTo>
                    <a:pt x="5538" y="7939"/>
                  </a:lnTo>
                  <a:lnTo>
                    <a:pt x="5555" y="7946"/>
                  </a:lnTo>
                  <a:lnTo>
                    <a:pt x="5568" y="7965"/>
                  </a:lnTo>
                  <a:lnTo>
                    <a:pt x="5583" y="7979"/>
                  </a:lnTo>
                  <a:lnTo>
                    <a:pt x="5605" y="7968"/>
                  </a:lnTo>
                  <a:lnTo>
                    <a:pt x="5609" y="7958"/>
                  </a:lnTo>
                  <a:lnTo>
                    <a:pt x="5614" y="7949"/>
                  </a:lnTo>
                  <a:lnTo>
                    <a:pt x="5597" y="7929"/>
                  </a:lnTo>
                  <a:lnTo>
                    <a:pt x="5578" y="7910"/>
                  </a:lnTo>
                  <a:lnTo>
                    <a:pt x="5564" y="7889"/>
                  </a:lnTo>
                  <a:lnTo>
                    <a:pt x="5557" y="7863"/>
                  </a:lnTo>
                  <a:lnTo>
                    <a:pt x="5550" y="7857"/>
                  </a:lnTo>
                  <a:lnTo>
                    <a:pt x="5543" y="7855"/>
                  </a:lnTo>
                  <a:lnTo>
                    <a:pt x="5539" y="7854"/>
                  </a:lnTo>
                  <a:lnTo>
                    <a:pt x="5538" y="7854"/>
                  </a:lnTo>
                  <a:lnTo>
                    <a:pt x="5532" y="7860"/>
                  </a:lnTo>
                  <a:lnTo>
                    <a:pt x="5530" y="7867"/>
                  </a:lnTo>
                  <a:lnTo>
                    <a:pt x="5529" y="7875"/>
                  </a:lnTo>
                  <a:lnTo>
                    <a:pt x="5529" y="7882"/>
                  </a:lnTo>
                  <a:lnTo>
                    <a:pt x="5442" y="7930"/>
                  </a:lnTo>
                  <a:lnTo>
                    <a:pt x="5413" y="7930"/>
                  </a:lnTo>
                  <a:lnTo>
                    <a:pt x="5386" y="7931"/>
                  </a:lnTo>
                  <a:lnTo>
                    <a:pt x="5359" y="7934"/>
                  </a:lnTo>
                  <a:lnTo>
                    <a:pt x="5337" y="7939"/>
                  </a:lnTo>
                  <a:lnTo>
                    <a:pt x="5343" y="7898"/>
                  </a:lnTo>
                  <a:lnTo>
                    <a:pt x="5362" y="7863"/>
                  </a:lnTo>
                  <a:lnTo>
                    <a:pt x="5393" y="7835"/>
                  </a:lnTo>
                  <a:lnTo>
                    <a:pt x="5432" y="7815"/>
                  </a:lnTo>
                  <a:lnTo>
                    <a:pt x="5504" y="7802"/>
                  </a:lnTo>
                  <a:lnTo>
                    <a:pt x="5576" y="7807"/>
                  </a:lnTo>
                  <a:lnTo>
                    <a:pt x="5648" y="7814"/>
                  </a:lnTo>
                  <a:lnTo>
                    <a:pt x="5719" y="7805"/>
                  </a:lnTo>
                  <a:lnTo>
                    <a:pt x="5729" y="7796"/>
                  </a:lnTo>
                  <a:lnTo>
                    <a:pt x="5740" y="7785"/>
                  </a:lnTo>
                  <a:lnTo>
                    <a:pt x="5753" y="7780"/>
                  </a:lnTo>
                  <a:lnTo>
                    <a:pt x="5768" y="7786"/>
                  </a:lnTo>
                  <a:lnTo>
                    <a:pt x="5787" y="7796"/>
                  </a:lnTo>
                  <a:close/>
                  <a:moveTo>
                    <a:pt x="6573" y="7776"/>
                  </a:moveTo>
                  <a:lnTo>
                    <a:pt x="6571" y="7799"/>
                  </a:lnTo>
                  <a:lnTo>
                    <a:pt x="6564" y="7819"/>
                  </a:lnTo>
                  <a:lnTo>
                    <a:pt x="6552" y="7838"/>
                  </a:lnTo>
                  <a:lnTo>
                    <a:pt x="6534" y="7854"/>
                  </a:lnTo>
                  <a:lnTo>
                    <a:pt x="6509" y="7863"/>
                  </a:lnTo>
                  <a:lnTo>
                    <a:pt x="6480" y="7864"/>
                  </a:lnTo>
                  <a:lnTo>
                    <a:pt x="6449" y="7860"/>
                  </a:lnTo>
                  <a:lnTo>
                    <a:pt x="6419" y="7854"/>
                  </a:lnTo>
                  <a:lnTo>
                    <a:pt x="6420" y="7834"/>
                  </a:lnTo>
                  <a:lnTo>
                    <a:pt x="6425" y="7815"/>
                  </a:lnTo>
                  <a:lnTo>
                    <a:pt x="6431" y="7797"/>
                  </a:lnTo>
                  <a:lnTo>
                    <a:pt x="6438" y="7776"/>
                  </a:lnTo>
                  <a:lnTo>
                    <a:pt x="6454" y="7776"/>
                  </a:lnTo>
                  <a:lnTo>
                    <a:pt x="6472" y="7776"/>
                  </a:lnTo>
                  <a:lnTo>
                    <a:pt x="6489" y="7776"/>
                  </a:lnTo>
                  <a:lnTo>
                    <a:pt x="6505" y="7776"/>
                  </a:lnTo>
                  <a:lnTo>
                    <a:pt x="6520" y="7776"/>
                  </a:lnTo>
                  <a:lnTo>
                    <a:pt x="6534" y="7775"/>
                  </a:lnTo>
                  <a:lnTo>
                    <a:pt x="6548" y="7772"/>
                  </a:lnTo>
                  <a:lnTo>
                    <a:pt x="6563" y="7767"/>
                  </a:lnTo>
                  <a:lnTo>
                    <a:pt x="6573" y="7776"/>
                  </a:lnTo>
                  <a:close/>
                  <a:moveTo>
                    <a:pt x="6611" y="7653"/>
                  </a:moveTo>
                  <a:lnTo>
                    <a:pt x="6604" y="7673"/>
                  </a:lnTo>
                  <a:lnTo>
                    <a:pt x="6595" y="7690"/>
                  </a:lnTo>
                  <a:lnTo>
                    <a:pt x="6586" y="7705"/>
                  </a:lnTo>
                  <a:lnTo>
                    <a:pt x="6573" y="7719"/>
                  </a:lnTo>
                  <a:lnTo>
                    <a:pt x="6542" y="7730"/>
                  </a:lnTo>
                  <a:lnTo>
                    <a:pt x="6509" y="7736"/>
                  </a:lnTo>
                  <a:lnTo>
                    <a:pt x="6474" y="7738"/>
                  </a:lnTo>
                  <a:lnTo>
                    <a:pt x="6438" y="7738"/>
                  </a:lnTo>
                  <a:lnTo>
                    <a:pt x="6438" y="7643"/>
                  </a:lnTo>
                  <a:lnTo>
                    <a:pt x="6459" y="7641"/>
                  </a:lnTo>
                  <a:lnTo>
                    <a:pt x="6480" y="7637"/>
                  </a:lnTo>
                  <a:lnTo>
                    <a:pt x="6499" y="7631"/>
                  </a:lnTo>
                  <a:lnTo>
                    <a:pt x="6515" y="7624"/>
                  </a:lnTo>
                  <a:lnTo>
                    <a:pt x="6543" y="7616"/>
                  </a:lnTo>
                  <a:lnTo>
                    <a:pt x="6570" y="7620"/>
                  </a:lnTo>
                  <a:lnTo>
                    <a:pt x="6593" y="7634"/>
                  </a:lnTo>
                  <a:lnTo>
                    <a:pt x="6611" y="7653"/>
                  </a:lnTo>
                  <a:close/>
                  <a:moveTo>
                    <a:pt x="5231" y="7576"/>
                  </a:moveTo>
                  <a:lnTo>
                    <a:pt x="5249" y="7644"/>
                  </a:lnTo>
                  <a:lnTo>
                    <a:pt x="5276" y="7708"/>
                  </a:lnTo>
                  <a:lnTo>
                    <a:pt x="5310" y="7767"/>
                  </a:lnTo>
                  <a:lnTo>
                    <a:pt x="5356" y="7825"/>
                  </a:lnTo>
                  <a:lnTo>
                    <a:pt x="5341" y="7839"/>
                  </a:lnTo>
                  <a:lnTo>
                    <a:pt x="5327" y="7854"/>
                  </a:lnTo>
                  <a:lnTo>
                    <a:pt x="5271" y="7792"/>
                  </a:lnTo>
                  <a:lnTo>
                    <a:pt x="5222" y="7727"/>
                  </a:lnTo>
                  <a:lnTo>
                    <a:pt x="5179" y="7657"/>
                  </a:lnTo>
                  <a:lnTo>
                    <a:pt x="5145" y="7585"/>
                  </a:lnTo>
                  <a:lnTo>
                    <a:pt x="5146" y="7571"/>
                  </a:lnTo>
                  <a:lnTo>
                    <a:pt x="5151" y="7558"/>
                  </a:lnTo>
                  <a:lnTo>
                    <a:pt x="5157" y="7547"/>
                  </a:lnTo>
                  <a:lnTo>
                    <a:pt x="5164" y="7537"/>
                  </a:lnTo>
                  <a:lnTo>
                    <a:pt x="5172" y="7532"/>
                  </a:lnTo>
                  <a:lnTo>
                    <a:pt x="5178" y="7529"/>
                  </a:lnTo>
                  <a:lnTo>
                    <a:pt x="5186" y="7528"/>
                  </a:lnTo>
                  <a:lnTo>
                    <a:pt x="5193" y="7528"/>
                  </a:lnTo>
                  <a:lnTo>
                    <a:pt x="5206" y="7538"/>
                  </a:lnTo>
                  <a:lnTo>
                    <a:pt x="5215" y="7552"/>
                  </a:lnTo>
                  <a:lnTo>
                    <a:pt x="5224" y="7566"/>
                  </a:lnTo>
                  <a:lnTo>
                    <a:pt x="5231" y="7576"/>
                  </a:lnTo>
                  <a:close/>
                  <a:moveTo>
                    <a:pt x="5681" y="7537"/>
                  </a:moveTo>
                  <a:lnTo>
                    <a:pt x="5703" y="7569"/>
                  </a:lnTo>
                  <a:lnTo>
                    <a:pt x="5708" y="7606"/>
                  </a:lnTo>
                  <a:lnTo>
                    <a:pt x="5709" y="7644"/>
                  </a:lnTo>
                  <a:lnTo>
                    <a:pt x="5719" y="7681"/>
                  </a:lnTo>
                  <a:lnTo>
                    <a:pt x="5719" y="7704"/>
                  </a:lnTo>
                  <a:lnTo>
                    <a:pt x="5716" y="7728"/>
                  </a:lnTo>
                  <a:lnTo>
                    <a:pt x="5708" y="7750"/>
                  </a:lnTo>
                  <a:lnTo>
                    <a:pt x="5691" y="7767"/>
                  </a:lnTo>
                  <a:lnTo>
                    <a:pt x="5641" y="7781"/>
                  </a:lnTo>
                  <a:lnTo>
                    <a:pt x="5590" y="7774"/>
                  </a:lnTo>
                  <a:lnTo>
                    <a:pt x="5540" y="7765"/>
                  </a:lnTo>
                  <a:lnTo>
                    <a:pt x="5489" y="7767"/>
                  </a:lnTo>
                  <a:lnTo>
                    <a:pt x="5463" y="7770"/>
                  </a:lnTo>
                  <a:lnTo>
                    <a:pt x="5439" y="7778"/>
                  </a:lnTo>
                  <a:lnTo>
                    <a:pt x="5415" y="7787"/>
                  </a:lnTo>
                  <a:lnTo>
                    <a:pt x="5394" y="7796"/>
                  </a:lnTo>
                  <a:lnTo>
                    <a:pt x="5381" y="7787"/>
                  </a:lnTo>
                  <a:lnTo>
                    <a:pt x="5373" y="7775"/>
                  </a:lnTo>
                  <a:lnTo>
                    <a:pt x="5367" y="7763"/>
                  </a:lnTo>
                  <a:lnTo>
                    <a:pt x="5366" y="7748"/>
                  </a:lnTo>
                  <a:lnTo>
                    <a:pt x="5394" y="7739"/>
                  </a:lnTo>
                  <a:lnTo>
                    <a:pt x="5424" y="7728"/>
                  </a:lnTo>
                  <a:lnTo>
                    <a:pt x="5456" y="7714"/>
                  </a:lnTo>
                  <a:lnTo>
                    <a:pt x="5489" y="7700"/>
                  </a:lnTo>
                  <a:lnTo>
                    <a:pt x="5576" y="7643"/>
                  </a:lnTo>
                  <a:lnTo>
                    <a:pt x="5581" y="7636"/>
                  </a:lnTo>
                  <a:lnTo>
                    <a:pt x="5581" y="7629"/>
                  </a:lnTo>
                  <a:lnTo>
                    <a:pt x="5582" y="7625"/>
                  </a:lnTo>
                  <a:lnTo>
                    <a:pt x="5586" y="7624"/>
                  </a:lnTo>
                  <a:lnTo>
                    <a:pt x="5571" y="7619"/>
                  </a:lnTo>
                  <a:lnTo>
                    <a:pt x="5558" y="7618"/>
                  </a:lnTo>
                  <a:lnTo>
                    <a:pt x="5547" y="7622"/>
                  </a:lnTo>
                  <a:lnTo>
                    <a:pt x="5538" y="7634"/>
                  </a:lnTo>
                  <a:lnTo>
                    <a:pt x="5553" y="7598"/>
                  </a:lnTo>
                  <a:lnTo>
                    <a:pt x="5570" y="7565"/>
                  </a:lnTo>
                  <a:lnTo>
                    <a:pt x="5593" y="7537"/>
                  </a:lnTo>
                  <a:lnTo>
                    <a:pt x="5624" y="7518"/>
                  </a:lnTo>
                  <a:lnTo>
                    <a:pt x="5639" y="7521"/>
                  </a:lnTo>
                  <a:lnTo>
                    <a:pt x="5653" y="7525"/>
                  </a:lnTo>
                  <a:lnTo>
                    <a:pt x="5667" y="7531"/>
                  </a:lnTo>
                  <a:lnTo>
                    <a:pt x="5681" y="7537"/>
                  </a:lnTo>
                  <a:close/>
                  <a:moveTo>
                    <a:pt x="6457" y="7595"/>
                  </a:moveTo>
                  <a:lnTo>
                    <a:pt x="6440" y="7598"/>
                  </a:lnTo>
                  <a:lnTo>
                    <a:pt x="6431" y="7591"/>
                  </a:lnTo>
                  <a:lnTo>
                    <a:pt x="6425" y="7581"/>
                  </a:lnTo>
                  <a:lnTo>
                    <a:pt x="6419" y="7566"/>
                  </a:lnTo>
                  <a:lnTo>
                    <a:pt x="6417" y="7547"/>
                  </a:lnTo>
                  <a:lnTo>
                    <a:pt x="6412" y="7529"/>
                  </a:lnTo>
                  <a:lnTo>
                    <a:pt x="6403" y="7514"/>
                  </a:lnTo>
                  <a:lnTo>
                    <a:pt x="6391" y="7499"/>
                  </a:lnTo>
                  <a:lnTo>
                    <a:pt x="6451" y="7509"/>
                  </a:lnTo>
                  <a:lnTo>
                    <a:pt x="6513" y="7507"/>
                  </a:lnTo>
                  <a:lnTo>
                    <a:pt x="6575" y="7494"/>
                  </a:lnTo>
                  <a:lnTo>
                    <a:pt x="6630" y="7471"/>
                  </a:lnTo>
                  <a:lnTo>
                    <a:pt x="6606" y="7523"/>
                  </a:lnTo>
                  <a:lnTo>
                    <a:pt x="6565" y="7562"/>
                  </a:lnTo>
                  <a:lnTo>
                    <a:pt x="6513" y="7586"/>
                  </a:lnTo>
                  <a:lnTo>
                    <a:pt x="6457" y="7595"/>
                  </a:lnTo>
                  <a:close/>
                  <a:moveTo>
                    <a:pt x="6247" y="7624"/>
                  </a:moveTo>
                  <a:lnTo>
                    <a:pt x="6245" y="7672"/>
                  </a:lnTo>
                  <a:lnTo>
                    <a:pt x="6236" y="7717"/>
                  </a:lnTo>
                  <a:lnTo>
                    <a:pt x="6218" y="7759"/>
                  </a:lnTo>
                  <a:lnTo>
                    <a:pt x="6189" y="7796"/>
                  </a:lnTo>
                  <a:lnTo>
                    <a:pt x="6174" y="7791"/>
                  </a:lnTo>
                  <a:lnTo>
                    <a:pt x="6167" y="7781"/>
                  </a:lnTo>
                  <a:lnTo>
                    <a:pt x="6165" y="7768"/>
                  </a:lnTo>
                  <a:lnTo>
                    <a:pt x="6161" y="7757"/>
                  </a:lnTo>
                  <a:lnTo>
                    <a:pt x="6142" y="7735"/>
                  </a:lnTo>
                  <a:lnTo>
                    <a:pt x="6117" y="7720"/>
                  </a:lnTo>
                  <a:lnTo>
                    <a:pt x="6093" y="7708"/>
                  </a:lnTo>
                  <a:lnTo>
                    <a:pt x="6074" y="7691"/>
                  </a:lnTo>
                  <a:lnTo>
                    <a:pt x="6076" y="7686"/>
                  </a:lnTo>
                  <a:lnTo>
                    <a:pt x="6080" y="7682"/>
                  </a:lnTo>
                  <a:lnTo>
                    <a:pt x="6087" y="7681"/>
                  </a:lnTo>
                  <a:lnTo>
                    <a:pt x="6093" y="7681"/>
                  </a:lnTo>
                  <a:lnTo>
                    <a:pt x="6113" y="7665"/>
                  </a:lnTo>
                  <a:lnTo>
                    <a:pt x="6129" y="7645"/>
                  </a:lnTo>
                  <a:lnTo>
                    <a:pt x="6142" y="7622"/>
                  </a:lnTo>
                  <a:lnTo>
                    <a:pt x="6151" y="7595"/>
                  </a:lnTo>
                  <a:lnTo>
                    <a:pt x="6146" y="7567"/>
                  </a:lnTo>
                  <a:lnTo>
                    <a:pt x="6131" y="7540"/>
                  </a:lnTo>
                  <a:lnTo>
                    <a:pt x="6110" y="7517"/>
                  </a:lnTo>
                  <a:lnTo>
                    <a:pt x="6084" y="7499"/>
                  </a:lnTo>
                  <a:lnTo>
                    <a:pt x="6056" y="7492"/>
                  </a:lnTo>
                  <a:lnTo>
                    <a:pt x="6031" y="7487"/>
                  </a:lnTo>
                  <a:lnTo>
                    <a:pt x="6005" y="7482"/>
                  </a:lnTo>
                  <a:lnTo>
                    <a:pt x="5979" y="7480"/>
                  </a:lnTo>
                  <a:lnTo>
                    <a:pt x="6008" y="7468"/>
                  </a:lnTo>
                  <a:lnTo>
                    <a:pt x="6040" y="7460"/>
                  </a:lnTo>
                  <a:lnTo>
                    <a:pt x="6073" y="7457"/>
                  </a:lnTo>
                  <a:lnTo>
                    <a:pt x="6103" y="7461"/>
                  </a:lnTo>
                  <a:lnTo>
                    <a:pt x="6153" y="7493"/>
                  </a:lnTo>
                  <a:lnTo>
                    <a:pt x="6193" y="7532"/>
                  </a:lnTo>
                  <a:lnTo>
                    <a:pt x="6222" y="7576"/>
                  </a:lnTo>
                  <a:lnTo>
                    <a:pt x="6247" y="7624"/>
                  </a:lnTo>
                  <a:close/>
                  <a:moveTo>
                    <a:pt x="5183" y="7270"/>
                  </a:moveTo>
                  <a:lnTo>
                    <a:pt x="5199" y="7317"/>
                  </a:lnTo>
                  <a:lnTo>
                    <a:pt x="5212" y="7369"/>
                  </a:lnTo>
                  <a:lnTo>
                    <a:pt x="5210" y="7419"/>
                  </a:lnTo>
                  <a:lnTo>
                    <a:pt x="5183" y="7461"/>
                  </a:lnTo>
                  <a:lnTo>
                    <a:pt x="5171" y="7469"/>
                  </a:lnTo>
                  <a:lnTo>
                    <a:pt x="5159" y="7474"/>
                  </a:lnTo>
                  <a:lnTo>
                    <a:pt x="5148" y="7478"/>
                  </a:lnTo>
                  <a:lnTo>
                    <a:pt x="5136" y="7480"/>
                  </a:lnTo>
                  <a:lnTo>
                    <a:pt x="5142" y="7435"/>
                  </a:lnTo>
                  <a:lnTo>
                    <a:pt x="5144" y="7386"/>
                  </a:lnTo>
                  <a:lnTo>
                    <a:pt x="5137" y="7339"/>
                  </a:lnTo>
                  <a:lnTo>
                    <a:pt x="5117" y="7298"/>
                  </a:lnTo>
                  <a:lnTo>
                    <a:pt x="5102" y="7278"/>
                  </a:lnTo>
                  <a:lnTo>
                    <a:pt x="5086" y="7262"/>
                  </a:lnTo>
                  <a:lnTo>
                    <a:pt x="5069" y="7250"/>
                  </a:lnTo>
                  <a:lnTo>
                    <a:pt x="5049" y="7241"/>
                  </a:lnTo>
                  <a:lnTo>
                    <a:pt x="5058" y="7229"/>
                  </a:lnTo>
                  <a:lnTo>
                    <a:pt x="5071" y="7220"/>
                  </a:lnTo>
                  <a:lnTo>
                    <a:pt x="5087" y="7214"/>
                  </a:lnTo>
                  <a:lnTo>
                    <a:pt x="5106" y="7213"/>
                  </a:lnTo>
                  <a:lnTo>
                    <a:pt x="5128" y="7216"/>
                  </a:lnTo>
                  <a:lnTo>
                    <a:pt x="5148" y="7226"/>
                  </a:lnTo>
                  <a:lnTo>
                    <a:pt x="5168" y="7244"/>
                  </a:lnTo>
                  <a:lnTo>
                    <a:pt x="5183" y="7270"/>
                  </a:lnTo>
                  <a:close/>
                  <a:moveTo>
                    <a:pt x="2626" y="5663"/>
                  </a:moveTo>
                  <a:lnTo>
                    <a:pt x="2620" y="5661"/>
                  </a:lnTo>
                  <a:lnTo>
                    <a:pt x="2617" y="5657"/>
                  </a:lnTo>
                  <a:lnTo>
                    <a:pt x="2616" y="5650"/>
                  </a:lnTo>
                  <a:lnTo>
                    <a:pt x="2615" y="5644"/>
                  </a:lnTo>
                  <a:lnTo>
                    <a:pt x="2622" y="5645"/>
                  </a:lnTo>
                  <a:lnTo>
                    <a:pt x="2624" y="5649"/>
                  </a:lnTo>
                  <a:lnTo>
                    <a:pt x="2625" y="5656"/>
                  </a:lnTo>
                  <a:lnTo>
                    <a:pt x="2626" y="5663"/>
                  </a:lnTo>
                  <a:close/>
                  <a:moveTo>
                    <a:pt x="3995" y="8379"/>
                  </a:moveTo>
                  <a:lnTo>
                    <a:pt x="3998" y="8401"/>
                  </a:lnTo>
                  <a:lnTo>
                    <a:pt x="4009" y="8422"/>
                  </a:lnTo>
                  <a:lnTo>
                    <a:pt x="4024" y="8440"/>
                  </a:lnTo>
                  <a:lnTo>
                    <a:pt x="4043" y="8456"/>
                  </a:lnTo>
                  <a:lnTo>
                    <a:pt x="4057" y="8465"/>
                  </a:lnTo>
                  <a:lnTo>
                    <a:pt x="4067" y="8477"/>
                  </a:lnTo>
                  <a:lnTo>
                    <a:pt x="4078" y="8489"/>
                  </a:lnTo>
                  <a:lnTo>
                    <a:pt x="4092" y="8504"/>
                  </a:lnTo>
                  <a:lnTo>
                    <a:pt x="4089" y="8513"/>
                  </a:lnTo>
                  <a:lnTo>
                    <a:pt x="4084" y="8522"/>
                  </a:lnTo>
                  <a:lnTo>
                    <a:pt x="4075" y="8530"/>
                  </a:lnTo>
                  <a:lnTo>
                    <a:pt x="4062" y="8533"/>
                  </a:lnTo>
                  <a:lnTo>
                    <a:pt x="4024" y="8525"/>
                  </a:lnTo>
                  <a:lnTo>
                    <a:pt x="3994" y="8498"/>
                  </a:lnTo>
                  <a:lnTo>
                    <a:pt x="3970" y="8461"/>
                  </a:lnTo>
                  <a:lnTo>
                    <a:pt x="3948" y="8427"/>
                  </a:lnTo>
                  <a:lnTo>
                    <a:pt x="3945" y="8413"/>
                  </a:lnTo>
                  <a:lnTo>
                    <a:pt x="3942" y="8398"/>
                  </a:lnTo>
                  <a:lnTo>
                    <a:pt x="3939" y="8385"/>
                  </a:lnTo>
                  <a:lnTo>
                    <a:pt x="3938" y="8370"/>
                  </a:lnTo>
                  <a:lnTo>
                    <a:pt x="3995" y="8379"/>
                  </a:lnTo>
                  <a:close/>
                  <a:moveTo>
                    <a:pt x="3890" y="8360"/>
                  </a:moveTo>
                  <a:lnTo>
                    <a:pt x="3898" y="8414"/>
                  </a:lnTo>
                  <a:lnTo>
                    <a:pt x="3919" y="8463"/>
                  </a:lnTo>
                  <a:lnTo>
                    <a:pt x="3946" y="8508"/>
                  </a:lnTo>
                  <a:lnTo>
                    <a:pt x="3976" y="8552"/>
                  </a:lnTo>
                  <a:lnTo>
                    <a:pt x="3976" y="8566"/>
                  </a:lnTo>
                  <a:lnTo>
                    <a:pt x="3974" y="8579"/>
                  </a:lnTo>
                  <a:lnTo>
                    <a:pt x="3968" y="8591"/>
                  </a:lnTo>
                  <a:lnTo>
                    <a:pt x="3957" y="8599"/>
                  </a:lnTo>
                  <a:lnTo>
                    <a:pt x="3931" y="8596"/>
                  </a:lnTo>
                  <a:lnTo>
                    <a:pt x="3906" y="8585"/>
                  </a:lnTo>
                  <a:lnTo>
                    <a:pt x="3887" y="8567"/>
                  </a:lnTo>
                  <a:lnTo>
                    <a:pt x="3871" y="8542"/>
                  </a:lnTo>
                  <a:lnTo>
                    <a:pt x="3851" y="8496"/>
                  </a:lnTo>
                  <a:lnTo>
                    <a:pt x="3838" y="8445"/>
                  </a:lnTo>
                  <a:lnTo>
                    <a:pt x="3834" y="8393"/>
                  </a:lnTo>
                  <a:lnTo>
                    <a:pt x="3842" y="8341"/>
                  </a:lnTo>
                  <a:lnTo>
                    <a:pt x="3856" y="8345"/>
                  </a:lnTo>
                  <a:lnTo>
                    <a:pt x="3869" y="8351"/>
                  </a:lnTo>
                  <a:lnTo>
                    <a:pt x="3881" y="8357"/>
                  </a:lnTo>
                  <a:lnTo>
                    <a:pt x="3890" y="8360"/>
                  </a:lnTo>
                  <a:close/>
                  <a:moveTo>
                    <a:pt x="3315" y="8484"/>
                  </a:moveTo>
                  <a:lnTo>
                    <a:pt x="3376" y="8531"/>
                  </a:lnTo>
                  <a:lnTo>
                    <a:pt x="3438" y="8572"/>
                  </a:lnTo>
                  <a:lnTo>
                    <a:pt x="3500" y="8615"/>
                  </a:lnTo>
                  <a:lnTo>
                    <a:pt x="3555" y="8666"/>
                  </a:lnTo>
                  <a:lnTo>
                    <a:pt x="3568" y="8666"/>
                  </a:lnTo>
                  <a:lnTo>
                    <a:pt x="3581" y="8665"/>
                  </a:lnTo>
                  <a:lnTo>
                    <a:pt x="3590" y="8663"/>
                  </a:lnTo>
                  <a:lnTo>
                    <a:pt x="3593" y="8657"/>
                  </a:lnTo>
                  <a:lnTo>
                    <a:pt x="3603" y="8635"/>
                  </a:lnTo>
                  <a:lnTo>
                    <a:pt x="3608" y="8615"/>
                  </a:lnTo>
                  <a:lnTo>
                    <a:pt x="3612" y="8596"/>
                  </a:lnTo>
                  <a:lnTo>
                    <a:pt x="3621" y="8580"/>
                  </a:lnTo>
                  <a:lnTo>
                    <a:pt x="3661" y="8557"/>
                  </a:lnTo>
                  <a:lnTo>
                    <a:pt x="3702" y="8541"/>
                  </a:lnTo>
                  <a:lnTo>
                    <a:pt x="3742" y="8522"/>
                  </a:lnTo>
                  <a:lnTo>
                    <a:pt x="3775" y="8495"/>
                  </a:lnTo>
                  <a:lnTo>
                    <a:pt x="3788" y="8508"/>
                  </a:lnTo>
                  <a:lnTo>
                    <a:pt x="3796" y="8523"/>
                  </a:lnTo>
                  <a:lnTo>
                    <a:pt x="3802" y="8537"/>
                  </a:lnTo>
                  <a:lnTo>
                    <a:pt x="3804" y="8552"/>
                  </a:lnTo>
                  <a:lnTo>
                    <a:pt x="3780" y="8615"/>
                  </a:lnTo>
                  <a:lnTo>
                    <a:pt x="3741" y="8674"/>
                  </a:lnTo>
                  <a:lnTo>
                    <a:pt x="3688" y="8721"/>
                  </a:lnTo>
                  <a:lnTo>
                    <a:pt x="3621" y="8753"/>
                  </a:lnTo>
                  <a:lnTo>
                    <a:pt x="3546" y="8754"/>
                  </a:lnTo>
                  <a:lnTo>
                    <a:pt x="3479" y="8724"/>
                  </a:lnTo>
                  <a:lnTo>
                    <a:pt x="3421" y="8671"/>
                  </a:lnTo>
                  <a:lnTo>
                    <a:pt x="3373" y="8609"/>
                  </a:lnTo>
                  <a:lnTo>
                    <a:pt x="3359" y="8606"/>
                  </a:lnTo>
                  <a:lnTo>
                    <a:pt x="3344" y="8602"/>
                  </a:lnTo>
                  <a:lnTo>
                    <a:pt x="3329" y="8601"/>
                  </a:lnTo>
                  <a:lnTo>
                    <a:pt x="3315" y="8609"/>
                  </a:lnTo>
                  <a:lnTo>
                    <a:pt x="3297" y="8629"/>
                  </a:lnTo>
                  <a:lnTo>
                    <a:pt x="3274" y="8645"/>
                  </a:lnTo>
                  <a:lnTo>
                    <a:pt x="3248" y="8658"/>
                  </a:lnTo>
                  <a:lnTo>
                    <a:pt x="3219" y="8666"/>
                  </a:lnTo>
                  <a:lnTo>
                    <a:pt x="3200" y="8666"/>
                  </a:lnTo>
                  <a:lnTo>
                    <a:pt x="3200" y="8642"/>
                  </a:lnTo>
                  <a:lnTo>
                    <a:pt x="3199" y="8614"/>
                  </a:lnTo>
                  <a:lnTo>
                    <a:pt x="3196" y="8586"/>
                  </a:lnTo>
                  <a:lnTo>
                    <a:pt x="3190" y="8561"/>
                  </a:lnTo>
                  <a:lnTo>
                    <a:pt x="3235" y="8498"/>
                  </a:lnTo>
                  <a:lnTo>
                    <a:pt x="3255" y="8424"/>
                  </a:lnTo>
                  <a:lnTo>
                    <a:pt x="3258" y="8345"/>
                  </a:lnTo>
                  <a:lnTo>
                    <a:pt x="3249" y="8264"/>
                  </a:lnTo>
                  <a:lnTo>
                    <a:pt x="3262" y="8256"/>
                  </a:lnTo>
                  <a:lnTo>
                    <a:pt x="3276" y="8244"/>
                  </a:lnTo>
                  <a:lnTo>
                    <a:pt x="3287" y="8231"/>
                  </a:lnTo>
                  <a:lnTo>
                    <a:pt x="3296" y="8217"/>
                  </a:lnTo>
                  <a:lnTo>
                    <a:pt x="3277" y="8285"/>
                  </a:lnTo>
                  <a:lnTo>
                    <a:pt x="3270" y="8358"/>
                  </a:lnTo>
                  <a:lnTo>
                    <a:pt x="3280" y="8427"/>
                  </a:lnTo>
                  <a:lnTo>
                    <a:pt x="3315" y="8484"/>
                  </a:lnTo>
                  <a:close/>
                  <a:moveTo>
                    <a:pt x="3881" y="8197"/>
                  </a:moveTo>
                  <a:lnTo>
                    <a:pt x="3904" y="8211"/>
                  </a:lnTo>
                  <a:lnTo>
                    <a:pt x="3931" y="8224"/>
                  </a:lnTo>
                  <a:lnTo>
                    <a:pt x="3961" y="8232"/>
                  </a:lnTo>
                  <a:lnTo>
                    <a:pt x="3995" y="8236"/>
                  </a:lnTo>
                  <a:lnTo>
                    <a:pt x="3996" y="8242"/>
                  </a:lnTo>
                  <a:lnTo>
                    <a:pt x="3999" y="8245"/>
                  </a:lnTo>
                  <a:lnTo>
                    <a:pt x="3999" y="8249"/>
                  </a:lnTo>
                  <a:lnTo>
                    <a:pt x="3995" y="8255"/>
                  </a:lnTo>
                  <a:lnTo>
                    <a:pt x="3958" y="8255"/>
                  </a:lnTo>
                  <a:lnTo>
                    <a:pt x="3919" y="8242"/>
                  </a:lnTo>
                  <a:lnTo>
                    <a:pt x="3880" y="8224"/>
                  </a:lnTo>
                  <a:lnTo>
                    <a:pt x="3842" y="8207"/>
                  </a:lnTo>
                  <a:lnTo>
                    <a:pt x="3835" y="8199"/>
                  </a:lnTo>
                  <a:lnTo>
                    <a:pt x="3828" y="8188"/>
                  </a:lnTo>
                  <a:lnTo>
                    <a:pt x="3820" y="8177"/>
                  </a:lnTo>
                  <a:lnTo>
                    <a:pt x="3813" y="8169"/>
                  </a:lnTo>
                  <a:lnTo>
                    <a:pt x="3832" y="8164"/>
                  </a:lnTo>
                  <a:lnTo>
                    <a:pt x="3847" y="8172"/>
                  </a:lnTo>
                  <a:lnTo>
                    <a:pt x="3862" y="8187"/>
                  </a:lnTo>
                  <a:lnTo>
                    <a:pt x="3881" y="8197"/>
                  </a:lnTo>
                  <a:close/>
                  <a:moveTo>
                    <a:pt x="3564" y="8150"/>
                  </a:moveTo>
                  <a:lnTo>
                    <a:pt x="3573" y="8155"/>
                  </a:lnTo>
                  <a:lnTo>
                    <a:pt x="3582" y="8160"/>
                  </a:lnTo>
                  <a:lnTo>
                    <a:pt x="3590" y="8168"/>
                  </a:lnTo>
                  <a:lnTo>
                    <a:pt x="3593" y="8178"/>
                  </a:lnTo>
                  <a:lnTo>
                    <a:pt x="3580" y="8181"/>
                  </a:lnTo>
                  <a:lnTo>
                    <a:pt x="3569" y="8176"/>
                  </a:lnTo>
                  <a:lnTo>
                    <a:pt x="3558" y="8168"/>
                  </a:lnTo>
                  <a:lnTo>
                    <a:pt x="3545" y="8159"/>
                  </a:lnTo>
                  <a:lnTo>
                    <a:pt x="3518" y="8164"/>
                  </a:lnTo>
                  <a:lnTo>
                    <a:pt x="3492" y="8172"/>
                  </a:lnTo>
                  <a:lnTo>
                    <a:pt x="3467" y="8180"/>
                  </a:lnTo>
                  <a:lnTo>
                    <a:pt x="3439" y="8178"/>
                  </a:lnTo>
                  <a:lnTo>
                    <a:pt x="3454" y="8169"/>
                  </a:lnTo>
                  <a:lnTo>
                    <a:pt x="3467" y="8163"/>
                  </a:lnTo>
                  <a:lnTo>
                    <a:pt x="3478" y="8155"/>
                  </a:lnTo>
                  <a:lnTo>
                    <a:pt x="3488" y="8140"/>
                  </a:lnTo>
                  <a:lnTo>
                    <a:pt x="3496" y="8137"/>
                  </a:lnTo>
                  <a:lnTo>
                    <a:pt x="3508" y="8140"/>
                  </a:lnTo>
                  <a:lnTo>
                    <a:pt x="3521" y="8142"/>
                  </a:lnTo>
                  <a:lnTo>
                    <a:pt x="3536" y="8140"/>
                  </a:lnTo>
                  <a:lnTo>
                    <a:pt x="3564" y="8150"/>
                  </a:lnTo>
                  <a:close/>
                  <a:moveTo>
                    <a:pt x="3238" y="8121"/>
                  </a:moveTo>
                  <a:lnTo>
                    <a:pt x="3210" y="8145"/>
                  </a:lnTo>
                  <a:lnTo>
                    <a:pt x="3185" y="8171"/>
                  </a:lnTo>
                  <a:lnTo>
                    <a:pt x="3165" y="8202"/>
                  </a:lnTo>
                  <a:lnTo>
                    <a:pt x="3152" y="8236"/>
                  </a:lnTo>
                  <a:lnTo>
                    <a:pt x="3154" y="8240"/>
                  </a:lnTo>
                  <a:lnTo>
                    <a:pt x="3159" y="8240"/>
                  </a:lnTo>
                  <a:lnTo>
                    <a:pt x="3165" y="8238"/>
                  </a:lnTo>
                  <a:lnTo>
                    <a:pt x="3171" y="8236"/>
                  </a:lnTo>
                  <a:lnTo>
                    <a:pt x="3197" y="8214"/>
                  </a:lnTo>
                  <a:lnTo>
                    <a:pt x="3218" y="8193"/>
                  </a:lnTo>
                  <a:lnTo>
                    <a:pt x="3237" y="8171"/>
                  </a:lnTo>
                  <a:lnTo>
                    <a:pt x="3258" y="8150"/>
                  </a:lnTo>
                  <a:lnTo>
                    <a:pt x="3268" y="8154"/>
                  </a:lnTo>
                  <a:lnTo>
                    <a:pt x="3277" y="8159"/>
                  </a:lnTo>
                  <a:lnTo>
                    <a:pt x="3260" y="8187"/>
                  </a:lnTo>
                  <a:lnTo>
                    <a:pt x="3241" y="8211"/>
                  </a:lnTo>
                  <a:lnTo>
                    <a:pt x="3218" y="8233"/>
                  </a:lnTo>
                  <a:lnTo>
                    <a:pt x="3190" y="8255"/>
                  </a:lnTo>
                  <a:lnTo>
                    <a:pt x="3210" y="8306"/>
                  </a:lnTo>
                  <a:lnTo>
                    <a:pt x="3217" y="8361"/>
                  </a:lnTo>
                  <a:lnTo>
                    <a:pt x="3213" y="8418"/>
                  </a:lnTo>
                  <a:lnTo>
                    <a:pt x="3200" y="8475"/>
                  </a:lnTo>
                  <a:lnTo>
                    <a:pt x="3171" y="8523"/>
                  </a:lnTo>
                  <a:lnTo>
                    <a:pt x="3124" y="8561"/>
                  </a:lnTo>
                  <a:lnTo>
                    <a:pt x="3102" y="8567"/>
                  </a:lnTo>
                  <a:lnTo>
                    <a:pt x="3080" y="8567"/>
                  </a:lnTo>
                  <a:lnTo>
                    <a:pt x="3059" y="8562"/>
                  </a:lnTo>
                  <a:lnTo>
                    <a:pt x="3038" y="8552"/>
                  </a:lnTo>
                  <a:lnTo>
                    <a:pt x="3024" y="8526"/>
                  </a:lnTo>
                  <a:lnTo>
                    <a:pt x="3014" y="8498"/>
                  </a:lnTo>
                  <a:lnTo>
                    <a:pt x="3010" y="8467"/>
                  </a:lnTo>
                  <a:lnTo>
                    <a:pt x="3018" y="8437"/>
                  </a:lnTo>
                  <a:lnTo>
                    <a:pt x="3027" y="8431"/>
                  </a:lnTo>
                  <a:lnTo>
                    <a:pt x="3038" y="8429"/>
                  </a:lnTo>
                  <a:lnTo>
                    <a:pt x="3047" y="8431"/>
                  </a:lnTo>
                  <a:lnTo>
                    <a:pt x="3057" y="8437"/>
                  </a:lnTo>
                  <a:lnTo>
                    <a:pt x="3070" y="8441"/>
                  </a:lnTo>
                  <a:lnTo>
                    <a:pt x="3080" y="8451"/>
                  </a:lnTo>
                  <a:lnTo>
                    <a:pt x="3092" y="8461"/>
                  </a:lnTo>
                  <a:lnTo>
                    <a:pt x="3105" y="8465"/>
                  </a:lnTo>
                  <a:lnTo>
                    <a:pt x="3125" y="8436"/>
                  </a:lnTo>
                  <a:lnTo>
                    <a:pt x="3142" y="8402"/>
                  </a:lnTo>
                  <a:lnTo>
                    <a:pt x="3149" y="8368"/>
                  </a:lnTo>
                  <a:lnTo>
                    <a:pt x="3143" y="8332"/>
                  </a:lnTo>
                  <a:lnTo>
                    <a:pt x="3123" y="8316"/>
                  </a:lnTo>
                  <a:lnTo>
                    <a:pt x="3096" y="8317"/>
                  </a:lnTo>
                  <a:lnTo>
                    <a:pt x="3072" y="8318"/>
                  </a:lnTo>
                  <a:lnTo>
                    <a:pt x="3057" y="8303"/>
                  </a:lnTo>
                  <a:lnTo>
                    <a:pt x="3053" y="8273"/>
                  </a:lnTo>
                  <a:lnTo>
                    <a:pt x="3057" y="8242"/>
                  </a:lnTo>
                  <a:lnTo>
                    <a:pt x="3068" y="8212"/>
                  </a:lnTo>
                  <a:lnTo>
                    <a:pt x="3086" y="8188"/>
                  </a:lnTo>
                  <a:lnTo>
                    <a:pt x="3115" y="8158"/>
                  </a:lnTo>
                  <a:lnTo>
                    <a:pt x="3149" y="8137"/>
                  </a:lnTo>
                  <a:lnTo>
                    <a:pt x="3184" y="8117"/>
                  </a:lnTo>
                  <a:lnTo>
                    <a:pt x="3219" y="8093"/>
                  </a:lnTo>
                  <a:lnTo>
                    <a:pt x="3226" y="8099"/>
                  </a:lnTo>
                  <a:lnTo>
                    <a:pt x="3233" y="8107"/>
                  </a:lnTo>
                  <a:lnTo>
                    <a:pt x="3237" y="8114"/>
                  </a:lnTo>
                  <a:lnTo>
                    <a:pt x="3238" y="8121"/>
                  </a:lnTo>
                  <a:close/>
                  <a:moveTo>
                    <a:pt x="3517" y="8055"/>
                  </a:moveTo>
                  <a:lnTo>
                    <a:pt x="3524" y="8053"/>
                  </a:lnTo>
                  <a:lnTo>
                    <a:pt x="3530" y="8048"/>
                  </a:lnTo>
                  <a:lnTo>
                    <a:pt x="3538" y="8042"/>
                  </a:lnTo>
                  <a:lnTo>
                    <a:pt x="3545" y="8035"/>
                  </a:lnTo>
                  <a:lnTo>
                    <a:pt x="3545" y="8034"/>
                  </a:lnTo>
                  <a:lnTo>
                    <a:pt x="3546" y="8030"/>
                  </a:lnTo>
                  <a:lnTo>
                    <a:pt x="3549" y="8027"/>
                  </a:lnTo>
                  <a:lnTo>
                    <a:pt x="3555" y="8025"/>
                  </a:lnTo>
                  <a:lnTo>
                    <a:pt x="3559" y="8041"/>
                  </a:lnTo>
                  <a:lnTo>
                    <a:pt x="3556" y="8058"/>
                  </a:lnTo>
                  <a:lnTo>
                    <a:pt x="3548" y="8073"/>
                  </a:lnTo>
                  <a:lnTo>
                    <a:pt x="3536" y="8083"/>
                  </a:lnTo>
                  <a:lnTo>
                    <a:pt x="3520" y="8082"/>
                  </a:lnTo>
                  <a:lnTo>
                    <a:pt x="3503" y="8080"/>
                  </a:lnTo>
                  <a:lnTo>
                    <a:pt x="3488" y="8075"/>
                  </a:lnTo>
                  <a:lnTo>
                    <a:pt x="3478" y="8064"/>
                  </a:lnTo>
                  <a:lnTo>
                    <a:pt x="3476" y="8055"/>
                  </a:lnTo>
                  <a:lnTo>
                    <a:pt x="3474" y="8045"/>
                  </a:lnTo>
                  <a:lnTo>
                    <a:pt x="3474" y="8035"/>
                  </a:lnTo>
                  <a:lnTo>
                    <a:pt x="3478" y="8025"/>
                  </a:lnTo>
                  <a:lnTo>
                    <a:pt x="3486" y="8034"/>
                  </a:lnTo>
                  <a:lnTo>
                    <a:pt x="3493" y="8043"/>
                  </a:lnTo>
                  <a:lnTo>
                    <a:pt x="3504" y="8052"/>
                  </a:lnTo>
                  <a:lnTo>
                    <a:pt x="3517" y="8055"/>
                  </a:lnTo>
                  <a:close/>
                  <a:moveTo>
                    <a:pt x="4149" y="8025"/>
                  </a:moveTo>
                  <a:lnTo>
                    <a:pt x="4153" y="8047"/>
                  </a:lnTo>
                  <a:lnTo>
                    <a:pt x="4156" y="8067"/>
                  </a:lnTo>
                  <a:lnTo>
                    <a:pt x="4163" y="8086"/>
                  </a:lnTo>
                  <a:lnTo>
                    <a:pt x="4177" y="8102"/>
                  </a:lnTo>
                  <a:lnTo>
                    <a:pt x="4199" y="8120"/>
                  </a:lnTo>
                  <a:lnTo>
                    <a:pt x="4221" y="8135"/>
                  </a:lnTo>
                  <a:lnTo>
                    <a:pt x="4242" y="8151"/>
                  </a:lnTo>
                  <a:lnTo>
                    <a:pt x="4263" y="8169"/>
                  </a:lnTo>
                  <a:lnTo>
                    <a:pt x="4249" y="8184"/>
                  </a:lnTo>
                  <a:lnTo>
                    <a:pt x="4236" y="8199"/>
                  </a:lnTo>
                  <a:lnTo>
                    <a:pt x="4225" y="8217"/>
                  </a:lnTo>
                  <a:lnTo>
                    <a:pt x="4215" y="8236"/>
                  </a:lnTo>
                  <a:lnTo>
                    <a:pt x="4172" y="8214"/>
                  </a:lnTo>
                  <a:lnTo>
                    <a:pt x="4131" y="8182"/>
                  </a:lnTo>
                  <a:lnTo>
                    <a:pt x="4099" y="8140"/>
                  </a:lnTo>
                  <a:lnTo>
                    <a:pt x="4082" y="8093"/>
                  </a:lnTo>
                  <a:lnTo>
                    <a:pt x="4078" y="8073"/>
                  </a:lnTo>
                  <a:lnTo>
                    <a:pt x="4079" y="8056"/>
                  </a:lnTo>
                  <a:lnTo>
                    <a:pt x="4084" y="8040"/>
                  </a:lnTo>
                  <a:lnTo>
                    <a:pt x="4092" y="8025"/>
                  </a:lnTo>
                  <a:lnTo>
                    <a:pt x="4106" y="8018"/>
                  </a:lnTo>
                  <a:lnTo>
                    <a:pt x="4123" y="8011"/>
                  </a:lnTo>
                  <a:lnTo>
                    <a:pt x="4138" y="8012"/>
                  </a:lnTo>
                  <a:lnTo>
                    <a:pt x="4149" y="8025"/>
                  </a:lnTo>
                  <a:close/>
                  <a:moveTo>
                    <a:pt x="4062" y="8006"/>
                  </a:moveTo>
                  <a:lnTo>
                    <a:pt x="4042" y="8040"/>
                  </a:lnTo>
                  <a:lnTo>
                    <a:pt x="4036" y="8078"/>
                  </a:lnTo>
                  <a:lnTo>
                    <a:pt x="4041" y="8117"/>
                  </a:lnTo>
                  <a:lnTo>
                    <a:pt x="4052" y="8150"/>
                  </a:lnTo>
                  <a:lnTo>
                    <a:pt x="4063" y="8176"/>
                  </a:lnTo>
                  <a:lnTo>
                    <a:pt x="4079" y="8200"/>
                  </a:lnTo>
                  <a:lnTo>
                    <a:pt x="4099" y="8220"/>
                  </a:lnTo>
                  <a:lnTo>
                    <a:pt x="4120" y="8236"/>
                  </a:lnTo>
                  <a:lnTo>
                    <a:pt x="4106" y="8267"/>
                  </a:lnTo>
                  <a:lnTo>
                    <a:pt x="4083" y="8291"/>
                  </a:lnTo>
                  <a:lnTo>
                    <a:pt x="4053" y="8312"/>
                  </a:lnTo>
                  <a:lnTo>
                    <a:pt x="4024" y="8332"/>
                  </a:lnTo>
                  <a:lnTo>
                    <a:pt x="3946" y="8331"/>
                  </a:lnTo>
                  <a:lnTo>
                    <a:pt x="3874" y="8306"/>
                  </a:lnTo>
                  <a:lnTo>
                    <a:pt x="3807" y="8266"/>
                  </a:lnTo>
                  <a:lnTo>
                    <a:pt x="3746" y="8217"/>
                  </a:lnTo>
                  <a:lnTo>
                    <a:pt x="3739" y="8219"/>
                  </a:lnTo>
                  <a:lnTo>
                    <a:pt x="3732" y="8224"/>
                  </a:lnTo>
                  <a:lnTo>
                    <a:pt x="3725" y="8233"/>
                  </a:lnTo>
                  <a:lnTo>
                    <a:pt x="3718" y="8245"/>
                  </a:lnTo>
                  <a:lnTo>
                    <a:pt x="3724" y="8249"/>
                  </a:lnTo>
                  <a:lnTo>
                    <a:pt x="3730" y="8250"/>
                  </a:lnTo>
                  <a:lnTo>
                    <a:pt x="3735" y="8250"/>
                  </a:lnTo>
                  <a:lnTo>
                    <a:pt x="3737" y="8255"/>
                  </a:lnTo>
                  <a:lnTo>
                    <a:pt x="3759" y="8280"/>
                  </a:lnTo>
                  <a:lnTo>
                    <a:pt x="3771" y="8310"/>
                  </a:lnTo>
                  <a:lnTo>
                    <a:pt x="3775" y="8343"/>
                  </a:lnTo>
                  <a:lnTo>
                    <a:pt x="3775" y="8379"/>
                  </a:lnTo>
                  <a:lnTo>
                    <a:pt x="3770" y="8415"/>
                  </a:lnTo>
                  <a:lnTo>
                    <a:pt x="3755" y="8447"/>
                  </a:lnTo>
                  <a:lnTo>
                    <a:pt x="3730" y="8475"/>
                  </a:lnTo>
                  <a:lnTo>
                    <a:pt x="3699" y="8495"/>
                  </a:lnTo>
                  <a:lnTo>
                    <a:pt x="3662" y="8502"/>
                  </a:lnTo>
                  <a:lnTo>
                    <a:pt x="3626" y="8514"/>
                  </a:lnTo>
                  <a:lnTo>
                    <a:pt x="3595" y="8532"/>
                  </a:lnTo>
                  <a:lnTo>
                    <a:pt x="3574" y="8561"/>
                  </a:lnTo>
                  <a:lnTo>
                    <a:pt x="3555" y="8590"/>
                  </a:lnTo>
                  <a:lnTo>
                    <a:pt x="3540" y="8575"/>
                  </a:lnTo>
                  <a:lnTo>
                    <a:pt x="3526" y="8561"/>
                  </a:lnTo>
                  <a:lnTo>
                    <a:pt x="3458" y="8520"/>
                  </a:lnTo>
                  <a:lnTo>
                    <a:pt x="3383" y="8486"/>
                  </a:lnTo>
                  <a:lnTo>
                    <a:pt x="3325" y="8439"/>
                  </a:lnTo>
                  <a:lnTo>
                    <a:pt x="3306" y="8360"/>
                  </a:lnTo>
                  <a:lnTo>
                    <a:pt x="3313" y="8324"/>
                  </a:lnTo>
                  <a:lnTo>
                    <a:pt x="3323" y="8291"/>
                  </a:lnTo>
                  <a:lnTo>
                    <a:pt x="3335" y="8261"/>
                  </a:lnTo>
                  <a:lnTo>
                    <a:pt x="3353" y="8236"/>
                  </a:lnTo>
                  <a:lnTo>
                    <a:pt x="3374" y="8239"/>
                  </a:lnTo>
                  <a:lnTo>
                    <a:pt x="3391" y="8247"/>
                  </a:lnTo>
                  <a:lnTo>
                    <a:pt x="3406" y="8256"/>
                  </a:lnTo>
                  <a:lnTo>
                    <a:pt x="3420" y="8264"/>
                  </a:lnTo>
                  <a:lnTo>
                    <a:pt x="3417" y="8280"/>
                  </a:lnTo>
                  <a:lnTo>
                    <a:pt x="3410" y="8298"/>
                  </a:lnTo>
                  <a:lnTo>
                    <a:pt x="3400" y="8316"/>
                  </a:lnTo>
                  <a:lnTo>
                    <a:pt x="3392" y="8332"/>
                  </a:lnTo>
                  <a:lnTo>
                    <a:pt x="3399" y="8340"/>
                  </a:lnTo>
                  <a:lnTo>
                    <a:pt x="3406" y="8347"/>
                  </a:lnTo>
                  <a:lnTo>
                    <a:pt x="3414" y="8349"/>
                  </a:lnTo>
                  <a:lnTo>
                    <a:pt x="3420" y="8341"/>
                  </a:lnTo>
                  <a:lnTo>
                    <a:pt x="3428" y="8334"/>
                  </a:lnTo>
                  <a:lnTo>
                    <a:pt x="3434" y="8327"/>
                  </a:lnTo>
                  <a:lnTo>
                    <a:pt x="3438" y="8319"/>
                  </a:lnTo>
                  <a:lnTo>
                    <a:pt x="3439" y="8313"/>
                  </a:lnTo>
                  <a:lnTo>
                    <a:pt x="3447" y="8338"/>
                  </a:lnTo>
                  <a:lnTo>
                    <a:pt x="3447" y="8370"/>
                  </a:lnTo>
                  <a:lnTo>
                    <a:pt x="3451" y="8402"/>
                  </a:lnTo>
                  <a:lnTo>
                    <a:pt x="3469" y="8427"/>
                  </a:lnTo>
                  <a:lnTo>
                    <a:pt x="3475" y="8424"/>
                  </a:lnTo>
                  <a:lnTo>
                    <a:pt x="3482" y="8416"/>
                  </a:lnTo>
                  <a:lnTo>
                    <a:pt x="3486" y="8407"/>
                  </a:lnTo>
                  <a:lnTo>
                    <a:pt x="3488" y="8398"/>
                  </a:lnTo>
                  <a:lnTo>
                    <a:pt x="3497" y="8322"/>
                  </a:lnTo>
                  <a:lnTo>
                    <a:pt x="3504" y="8318"/>
                  </a:lnTo>
                  <a:lnTo>
                    <a:pt x="3510" y="8318"/>
                  </a:lnTo>
                  <a:lnTo>
                    <a:pt x="3514" y="8320"/>
                  </a:lnTo>
                  <a:lnTo>
                    <a:pt x="3517" y="8322"/>
                  </a:lnTo>
                  <a:lnTo>
                    <a:pt x="3528" y="8355"/>
                  </a:lnTo>
                  <a:lnTo>
                    <a:pt x="3529" y="8391"/>
                  </a:lnTo>
                  <a:lnTo>
                    <a:pt x="3537" y="8424"/>
                  </a:lnTo>
                  <a:lnTo>
                    <a:pt x="3564" y="8446"/>
                  </a:lnTo>
                  <a:lnTo>
                    <a:pt x="3574" y="8414"/>
                  </a:lnTo>
                  <a:lnTo>
                    <a:pt x="3569" y="8378"/>
                  </a:lnTo>
                  <a:lnTo>
                    <a:pt x="3564" y="8340"/>
                  </a:lnTo>
                  <a:lnTo>
                    <a:pt x="3574" y="8303"/>
                  </a:lnTo>
                  <a:lnTo>
                    <a:pt x="3597" y="8312"/>
                  </a:lnTo>
                  <a:lnTo>
                    <a:pt x="3612" y="8332"/>
                  </a:lnTo>
                  <a:lnTo>
                    <a:pt x="3628" y="8351"/>
                  </a:lnTo>
                  <a:lnTo>
                    <a:pt x="3650" y="8360"/>
                  </a:lnTo>
                  <a:lnTo>
                    <a:pt x="3657" y="8345"/>
                  </a:lnTo>
                  <a:lnTo>
                    <a:pt x="3652" y="8327"/>
                  </a:lnTo>
                  <a:lnTo>
                    <a:pt x="3641" y="8310"/>
                  </a:lnTo>
                  <a:lnTo>
                    <a:pt x="3631" y="8294"/>
                  </a:lnTo>
                  <a:lnTo>
                    <a:pt x="3629" y="8286"/>
                  </a:lnTo>
                  <a:lnTo>
                    <a:pt x="3621" y="8278"/>
                  </a:lnTo>
                  <a:lnTo>
                    <a:pt x="3615" y="8267"/>
                  </a:lnTo>
                  <a:lnTo>
                    <a:pt x="3612" y="8255"/>
                  </a:lnTo>
                  <a:lnTo>
                    <a:pt x="3658" y="8214"/>
                  </a:lnTo>
                  <a:lnTo>
                    <a:pt x="3708" y="8176"/>
                  </a:lnTo>
                  <a:lnTo>
                    <a:pt x="3758" y="8134"/>
                  </a:lnTo>
                  <a:lnTo>
                    <a:pt x="3804" y="8083"/>
                  </a:lnTo>
                  <a:lnTo>
                    <a:pt x="3838" y="8105"/>
                  </a:lnTo>
                  <a:lnTo>
                    <a:pt x="3872" y="8127"/>
                  </a:lnTo>
                  <a:lnTo>
                    <a:pt x="3907" y="8144"/>
                  </a:lnTo>
                  <a:lnTo>
                    <a:pt x="3948" y="8150"/>
                  </a:lnTo>
                  <a:lnTo>
                    <a:pt x="3957" y="8151"/>
                  </a:lnTo>
                  <a:lnTo>
                    <a:pt x="3970" y="8152"/>
                  </a:lnTo>
                  <a:lnTo>
                    <a:pt x="3981" y="8150"/>
                  </a:lnTo>
                  <a:lnTo>
                    <a:pt x="3986" y="8140"/>
                  </a:lnTo>
                  <a:lnTo>
                    <a:pt x="3954" y="8120"/>
                  </a:lnTo>
                  <a:lnTo>
                    <a:pt x="3920" y="8100"/>
                  </a:lnTo>
                  <a:lnTo>
                    <a:pt x="3887" y="8076"/>
                  </a:lnTo>
                  <a:lnTo>
                    <a:pt x="3862" y="8045"/>
                  </a:lnTo>
                  <a:lnTo>
                    <a:pt x="3912" y="8041"/>
                  </a:lnTo>
                  <a:lnTo>
                    <a:pt x="3961" y="8032"/>
                  </a:lnTo>
                  <a:lnTo>
                    <a:pt x="4012" y="8021"/>
                  </a:lnTo>
                  <a:lnTo>
                    <a:pt x="4062" y="8006"/>
                  </a:lnTo>
                  <a:close/>
                  <a:moveTo>
                    <a:pt x="3661" y="7901"/>
                  </a:moveTo>
                  <a:lnTo>
                    <a:pt x="3661" y="7911"/>
                  </a:lnTo>
                  <a:lnTo>
                    <a:pt x="3661" y="7920"/>
                  </a:lnTo>
                  <a:lnTo>
                    <a:pt x="3654" y="7920"/>
                  </a:lnTo>
                  <a:lnTo>
                    <a:pt x="3652" y="7919"/>
                  </a:lnTo>
                  <a:lnTo>
                    <a:pt x="3651" y="7916"/>
                  </a:lnTo>
                  <a:lnTo>
                    <a:pt x="3650" y="7911"/>
                  </a:lnTo>
                  <a:lnTo>
                    <a:pt x="3651" y="7909"/>
                  </a:lnTo>
                  <a:lnTo>
                    <a:pt x="3652" y="7906"/>
                  </a:lnTo>
                  <a:lnTo>
                    <a:pt x="3654" y="7902"/>
                  </a:lnTo>
                  <a:lnTo>
                    <a:pt x="3661" y="7901"/>
                  </a:lnTo>
                  <a:close/>
                  <a:moveTo>
                    <a:pt x="3382" y="7911"/>
                  </a:moveTo>
                  <a:lnTo>
                    <a:pt x="3381" y="7916"/>
                  </a:lnTo>
                  <a:lnTo>
                    <a:pt x="3378" y="7918"/>
                  </a:lnTo>
                  <a:lnTo>
                    <a:pt x="3375" y="7916"/>
                  </a:lnTo>
                  <a:lnTo>
                    <a:pt x="3373" y="7911"/>
                  </a:lnTo>
                  <a:lnTo>
                    <a:pt x="3373" y="7901"/>
                  </a:lnTo>
                  <a:lnTo>
                    <a:pt x="3380" y="7902"/>
                  </a:lnTo>
                  <a:lnTo>
                    <a:pt x="3384" y="7906"/>
                  </a:lnTo>
                  <a:lnTo>
                    <a:pt x="3386" y="7909"/>
                  </a:lnTo>
                  <a:lnTo>
                    <a:pt x="3382" y="7911"/>
                  </a:lnTo>
                  <a:close/>
                  <a:moveTo>
                    <a:pt x="2309" y="7920"/>
                  </a:moveTo>
                  <a:lnTo>
                    <a:pt x="2314" y="7933"/>
                  </a:lnTo>
                  <a:lnTo>
                    <a:pt x="2312" y="7945"/>
                  </a:lnTo>
                  <a:lnTo>
                    <a:pt x="2310" y="7955"/>
                  </a:lnTo>
                  <a:lnTo>
                    <a:pt x="2309" y="7968"/>
                  </a:lnTo>
                  <a:lnTo>
                    <a:pt x="2299" y="7977"/>
                  </a:lnTo>
                  <a:lnTo>
                    <a:pt x="2284" y="7980"/>
                  </a:lnTo>
                  <a:lnTo>
                    <a:pt x="2268" y="7979"/>
                  </a:lnTo>
                  <a:lnTo>
                    <a:pt x="2252" y="7977"/>
                  </a:lnTo>
                  <a:lnTo>
                    <a:pt x="2232" y="7973"/>
                  </a:lnTo>
                  <a:lnTo>
                    <a:pt x="2216" y="7961"/>
                  </a:lnTo>
                  <a:lnTo>
                    <a:pt x="2203" y="7946"/>
                  </a:lnTo>
                  <a:lnTo>
                    <a:pt x="2194" y="7930"/>
                  </a:lnTo>
                  <a:lnTo>
                    <a:pt x="2209" y="7922"/>
                  </a:lnTo>
                  <a:lnTo>
                    <a:pt x="2223" y="7915"/>
                  </a:lnTo>
                  <a:lnTo>
                    <a:pt x="2237" y="7909"/>
                  </a:lnTo>
                  <a:lnTo>
                    <a:pt x="2252" y="7901"/>
                  </a:lnTo>
                  <a:lnTo>
                    <a:pt x="2266" y="7901"/>
                  </a:lnTo>
                  <a:lnTo>
                    <a:pt x="2281" y="7903"/>
                  </a:lnTo>
                  <a:lnTo>
                    <a:pt x="2294" y="7909"/>
                  </a:lnTo>
                  <a:lnTo>
                    <a:pt x="2309" y="7920"/>
                  </a:lnTo>
                  <a:close/>
                  <a:moveTo>
                    <a:pt x="3756" y="7911"/>
                  </a:moveTo>
                  <a:lnTo>
                    <a:pt x="3732" y="7918"/>
                  </a:lnTo>
                  <a:lnTo>
                    <a:pt x="3707" y="7911"/>
                  </a:lnTo>
                  <a:lnTo>
                    <a:pt x="3687" y="7911"/>
                  </a:lnTo>
                  <a:lnTo>
                    <a:pt x="3680" y="7939"/>
                  </a:lnTo>
                  <a:lnTo>
                    <a:pt x="3670" y="7945"/>
                  </a:lnTo>
                  <a:lnTo>
                    <a:pt x="3658" y="7948"/>
                  </a:lnTo>
                  <a:lnTo>
                    <a:pt x="3646" y="7949"/>
                  </a:lnTo>
                  <a:lnTo>
                    <a:pt x="3631" y="7949"/>
                  </a:lnTo>
                  <a:lnTo>
                    <a:pt x="3626" y="7943"/>
                  </a:lnTo>
                  <a:lnTo>
                    <a:pt x="3612" y="7930"/>
                  </a:lnTo>
                  <a:lnTo>
                    <a:pt x="3614" y="7922"/>
                  </a:lnTo>
                  <a:lnTo>
                    <a:pt x="3616" y="7917"/>
                  </a:lnTo>
                  <a:lnTo>
                    <a:pt x="3616" y="7912"/>
                  </a:lnTo>
                  <a:lnTo>
                    <a:pt x="3612" y="7911"/>
                  </a:lnTo>
                  <a:lnTo>
                    <a:pt x="3599" y="7914"/>
                  </a:lnTo>
                  <a:lnTo>
                    <a:pt x="3589" y="7919"/>
                  </a:lnTo>
                  <a:lnTo>
                    <a:pt x="3577" y="7922"/>
                  </a:lnTo>
                  <a:lnTo>
                    <a:pt x="3564" y="7920"/>
                  </a:lnTo>
                  <a:lnTo>
                    <a:pt x="3582" y="7908"/>
                  </a:lnTo>
                  <a:lnTo>
                    <a:pt x="3604" y="7897"/>
                  </a:lnTo>
                  <a:lnTo>
                    <a:pt x="3632" y="7890"/>
                  </a:lnTo>
                  <a:lnTo>
                    <a:pt x="3661" y="7882"/>
                  </a:lnTo>
                  <a:lnTo>
                    <a:pt x="3688" y="7882"/>
                  </a:lnTo>
                  <a:lnTo>
                    <a:pt x="3716" y="7885"/>
                  </a:lnTo>
                  <a:lnTo>
                    <a:pt x="3738" y="7894"/>
                  </a:lnTo>
                  <a:lnTo>
                    <a:pt x="3756" y="7911"/>
                  </a:lnTo>
                  <a:close/>
                  <a:moveTo>
                    <a:pt x="3469" y="7911"/>
                  </a:moveTo>
                  <a:lnTo>
                    <a:pt x="3469" y="7919"/>
                  </a:lnTo>
                  <a:lnTo>
                    <a:pt x="3469" y="7920"/>
                  </a:lnTo>
                  <a:lnTo>
                    <a:pt x="3455" y="7921"/>
                  </a:lnTo>
                  <a:lnTo>
                    <a:pt x="3445" y="7915"/>
                  </a:lnTo>
                  <a:lnTo>
                    <a:pt x="3434" y="7910"/>
                  </a:lnTo>
                  <a:lnTo>
                    <a:pt x="3420" y="7911"/>
                  </a:lnTo>
                  <a:lnTo>
                    <a:pt x="3416" y="7919"/>
                  </a:lnTo>
                  <a:lnTo>
                    <a:pt x="3415" y="7930"/>
                  </a:lnTo>
                  <a:lnTo>
                    <a:pt x="3411" y="7940"/>
                  </a:lnTo>
                  <a:lnTo>
                    <a:pt x="3401" y="7949"/>
                  </a:lnTo>
                  <a:lnTo>
                    <a:pt x="3386" y="7945"/>
                  </a:lnTo>
                  <a:lnTo>
                    <a:pt x="3370" y="7942"/>
                  </a:lnTo>
                  <a:lnTo>
                    <a:pt x="3359" y="7935"/>
                  </a:lnTo>
                  <a:lnTo>
                    <a:pt x="3353" y="7920"/>
                  </a:lnTo>
                  <a:lnTo>
                    <a:pt x="3349" y="7917"/>
                  </a:lnTo>
                  <a:lnTo>
                    <a:pt x="3349" y="7912"/>
                  </a:lnTo>
                  <a:lnTo>
                    <a:pt x="3348" y="7909"/>
                  </a:lnTo>
                  <a:lnTo>
                    <a:pt x="3344" y="7911"/>
                  </a:lnTo>
                  <a:lnTo>
                    <a:pt x="3324" y="7914"/>
                  </a:lnTo>
                  <a:lnTo>
                    <a:pt x="3307" y="7919"/>
                  </a:lnTo>
                  <a:lnTo>
                    <a:pt x="3291" y="7922"/>
                  </a:lnTo>
                  <a:lnTo>
                    <a:pt x="3277" y="7920"/>
                  </a:lnTo>
                  <a:lnTo>
                    <a:pt x="3287" y="7903"/>
                  </a:lnTo>
                  <a:lnTo>
                    <a:pt x="3300" y="7894"/>
                  </a:lnTo>
                  <a:lnTo>
                    <a:pt x="3314" y="7888"/>
                  </a:lnTo>
                  <a:lnTo>
                    <a:pt x="3325" y="7882"/>
                  </a:lnTo>
                  <a:lnTo>
                    <a:pt x="3365" y="7880"/>
                  </a:lnTo>
                  <a:lnTo>
                    <a:pt x="3400" y="7885"/>
                  </a:lnTo>
                  <a:lnTo>
                    <a:pt x="3434" y="7897"/>
                  </a:lnTo>
                  <a:lnTo>
                    <a:pt x="3469" y="7911"/>
                  </a:lnTo>
                  <a:close/>
                  <a:moveTo>
                    <a:pt x="4130" y="7863"/>
                  </a:moveTo>
                  <a:lnTo>
                    <a:pt x="4125" y="7890"/>
                  </a:lnTo>
                  <a:lnTo>
                    <a:pt x="4115" y="7914"/>
                  </a:lnTo>
                  <a:lnTo>
                    <a:pt x="4097" y="7937"/>
                  </a:lnTo>
                  <a:lnTo>
                    <a:pt x="4073" y="7958"/>
                  </a:lnTo>
                  <a:lnTo>
                    <a:pt x="4020" y="7979"/>
                  </a:lnTo>
                  <a:lnTo>
                    <a:pt x="3966" y="7993"/>
                  </a:lnTo>
                  <a:lnTo>
                    <a:pt x="3909" y="8003"/>
                  </a:lnTo>
                  <a:lnTo>
                    <a:pt x="3851" y="8006"/>
                  </a:lnTo>
                  <a:lnTo>
                    <a:pt x="3848" y="8000"/>
                  </a:lnTo>
                  <a:lnTo>
                    <a:pt x="3848" y="7992"/>
                  </a:lnTo>
                  <a:lnTo>
                    <a:pt x="3850" y="7985"/>
                  </a:lnTo>
                  <a:lnTo>
                    <a:pt x="3851" y="7977"/>
                  </a:lnTo>
                  <a:lnTo>
                    <a:pt x="3906" y="7963"/>
                  </a:lnTo>
                  <a:lnTo>
                    <a:pt x="3961" y="7942"/>
                  </a:lnTo>
                  <a:lnTo>
                    <a:pt x="4011" y="7911"/>
                  </a:lnTo>
                  <a:lnTo>
                    <a:pt x="4043" y="7863"/>
                  </a:lnTo>
                  <a:lnTo>
                    <a:pt x="4059" y="7859"/>
                  </a:lnTo>
                  <a:lnTo>
                    <a:pt x="4077" y="7858"/>
                  </a:lnTo>
                  <a:lnTo>
                    <a:pt x="4095" y="7858"/>
                  </a:lnTo>
                  <a:lnTo>
                    <a:pt x="4111" y="7854"/>
                  </a:lnTo>
                  <a:lnTo>
                    <a:pt x="4130" y="7863"/>
                  </a:lnTo>
                  <a:close/>
                  <a:moveTo>
                    <a:pt x="4254" y="7882"/>
                  </a:moveTo>
                  <a:lnTo>
                    <a:pt x="4264" y="7902"/>
                  </a:lnTo>
                  <a:lnTo>
                    <a:pt x="4279" y="7919"/>
                  </a:lnTo>
                  <a:lnTo>
                    <a:pt x="4296" y="7934"/>
                  </a:lnTo>
                  <a:lnTo>
                    <a:pt x="4312" y="7949"/>
                  </a:lnTo>
                  <a:lnTo>
                    <a:pt x="4314" y="7956"/>
                  </a:lnTo>
                  <a:lnTo>
                    <a:pt x="4309" y="7964"/>
                  </a:lnTo>
                  <a:lnTo>
                    <a:pt x="4300" y="7970"/>
                  </a:lnTo>
                  <a:lnTo>
                    <a:pt x="4293" y="7977"/>
                  </a:lnTo>
                  <a:lnTo>
                    <a:pt x="4255" y="7993"/>
                  </a:lnTo>
                  <a:lnTo>
                    <a:pt x="4215" y="7989"/>
                  </a:lnTo>
                  <a:lnTo>
                    <a:pt x="4176" y="7975"/>
                  </a:lnTo>
                  <a:lnTo>
                    <a:pt x="4139" y="7958"/>
                  </a:lnTo>
                  <a:lnTo>
                    <a:pt x="4155" y="7935"/>
                  </a:lnTo>
                  <a:lnTo>
                    <a:pt x="4170" y="7909"/>
                  </a:lnTo>
                  <a:lnTo>
                    <a:pt x="4183" y="7878"/>
                  </a:lnTo>
                  <a:lnTo>
                    <a:pt x="4187" y="7844"/>
                  </a:lnTo>
                  <a:lnTo>
                    <a:pt x="4195" y="7842"/>
                  </a:lnTo>
                  <a:lnTo>
                    <a:pt x="4206" y="7839"/>
                  </a:lnTo>
                  <a:lnTo>
                    <a:pt x="4217" y="7836"/>
                  </a:lnTo>
                  <a:lnTo>
                    <a:pt x="4225" y="7835"/>
                  </a:lnTo>
                  <a:lnTo>
                    <a:pt x="4254" y="7882"/>
                  </a:lnTo>
                  <a:close/>
                  <a:moveTo>
                    <a:pt x="3095" y="7882"/>
                  </a:moveTo>
                  <a:lnTo>
                    <a:pt x="3109" y="7880"/>
                  </a:lnTo>
                  <a:lnTo>
                    <a:pt x="3124" y="7877"/>
                  </a:lnTo>
                  <a:lnTo>
                    <a:pt x="3137" y="7874"/>
                  </a:lnTo>
                  <a:lnTo>
                    <a:pt x="3152" y="7873"/>
                  </a:lnTo>
                  <a:lnTo>
                    <a:pt x="3149" y="7887"/>
                  </a:lnTo>
                  <a:lnTo>
                    <a:pt x="3141" y="7900"/>
                  </a:lnTo>
                  <a:lnTo>
                    <a:pt x="3128" y="7912"/>
                  </a:lnTo>
                  <a:lnTo>
                    <a:pt x="3114" y="7920"/>
                  </a:lnTo>
                  <a:lnTo>
                    <a:pt x="3081" y="7931"/>
                  </a:lnTo>
                  <a:lnTo>
                    <a:pt x="3042" y="7933"/>
                  </a:lnTo>
                  <a:lnTo>
                    <a:pt x="3004" y="7927"/>
                  </a:lnTo>
                  <a:lnTo>
                    <a:pt x="2970" y="7911"/>
                  </a:lnTo>
                  <a:lnTo>
                    <a:pt x="2949" y="7893"/>
                  </a:lnTo>
                  <a:lnTo>
                    <a:pt x="2931" y="7870"/>
                  </a:lnTo>
                  <a:lnTo>
                    <a:pt x="2918" y="7843"/>
                  </a:lnTo>
                  <a:lnTo>
                    <a:pt x="2913" y="7815"/>
                  </a:lnTo>
                  <a:lnTo>
                    <a:pt x="2956" y="7842"/>
                  </a:lnTo>
                  <a:lnTo>
                    <a:pt x="3000" y="7863"/>
                  </a:lnTo>
                  <a:lnTo>
                    <a:pt x="3046" y="7877"/>
                  </a:lnTo>
                  <a:lnTo>
                    <a:pt x="3095" y="7882"/>
                  </a:lnTo>
                  <a:close/>
                  <a:moveTo>
                    <a:pt x="4906" y="7835"/>
                  </a:moveTo>
                  <a:lnTo>
                    <a:pt x="4905" y="7843"/>
                  </a:lnTo>
                  <a:lnTo>
                    <a:pt x="4903" y="7855"/>
                  </a:lnTo>
                  <a:lnTo>
                    <a:pt x="4897" y="7867"/>
                  </a:lnTo>
                  <a:lnTo>
                    <a:pt x="4886" y="7882"/>
                  </a:lnTo>
                  <a:lnTo>
                    <a:pt x="4876" y="7883"/>
                  </a:lnTo>
                  <a:lnTo>
                    <a:pt x="4863" y="7884"/>
                  </a:lnTo>
                  <a:lnTo>
                    <a:pt x="4849" y="7882"/>
                  </a:lnTo>
                  <a:lnTo>
                    <a:pt x="4838" y="7873"/>
                  </a:lnTo>
                  <a:lnTo>
                    <a:pt x="4840" y="7852"/>
                  </a:lnTo>
                  <a:lnTo>
                    <a:pt x="4847" y="7832"/>
                  </a:lnTo>
                  <a:lnTo>
                    <a:pt x="4858" y="7816"/>
                  </a:lnTo>
                  <a:lnTo>
                    <a:pt x="4876" y="7805"/>
                  </a:lnTo>
                  <a:lnTo>
                    <a:pt x="4889" y="7807"/>
                  </a:lnTo>
                  <a:lnTo>
                    <a:pt x="4899" y="7812"/>
                  </a:lnTo>
                  <a:lnTo>
                    <a:pt x="4904" y="7822"/>
                  </a:lnTo>
                  <a:lnTo>
                    <a:pt x="4906" y="7835"/>
                  </a:lnTo>
                  <a:close/>
                  <a:moveTo>
                    <a:pt x="4139" y="7719"/>
                  </a:moveTo>
                  <a:lnTo>
                    <a:pt x="4143" y="7727"/>
                  </a:lnTo>
                  <a:lnTo>
                    <a:pt x="4142" y="7732"/>
                  </a:lnTo>
                  <a:lnTo>
                    <a:pt x="4140" y="7737"/>
                  </a:lnTo>
                  <a:lnTo>
                    <a:pt x="4139" y="7738"/>
                  </a:lnTo>
                  <a:lnTo>
                    <a:pt x="4111" y="7752"/>
                  </a:lnTo>
                  <a:lnTo>
                    <a:pt x="4080" y="7764"/>
                  </a:lnTo>
                  <a:lnTo>
                    <a:pt x="4049" y="7769"/>
                  </a:lnTo>
                  <a:lnTo>
                    <a:pt x="4014" y="7767"/>
                  </a:lnTo>
                  <a:lnTo>
                    <a:pt x="4010" y="7753"/>
                  </a:lnTo>
                  <a:lnTo>
                    <a:pt x="4005" y="7738"/>
                  </a:lnTo>
                  <a:lnTo>
                    <a:pt x="4033" y="7738"/>
                  </a:lnTo>
                  <a:lnTo>
                    <a:pt x="4062" y="7736"/>
                  </a:lnTo>
                  <a:lnTo>
                    <a:pt x="4092" y="7730"/>
                  </a:lnTo>
                  <a:lnTo>
                    <a:pt x="4120" y="7719"/>
                  </a:lnTo>
                  <a:lnTo>
                    <a:pt x="4139" y="7719"/>
                  </a:lnTo>
                  <a:close/>
                  <a:moveTo>
                    <a:pt x="4656" y="7796"/>
                  </a:moveTo>
                  <a:lnTo>
                    <a:pt x="4690" y="7856"/>
                  </a:lnTo>
                  <a:lnTo>
                    <a:pt x="4706" y="7920"/>
                  </a:lnTo>
                  <a:lnTo>
                    <a:pt x="4700" y="7984"/>
                  </a:lnTo>
                  <a:lnTo>
                    <a:pt x="4675" y="8045"/>
                  </a:lnTo>
                  <a:lnTo>
                    <a:pt x="4621" y="8108"/>
                  </a:lnTo>
                  <a:lnTo>
                    <a:pt x="4551" y="8148"/>
                  </a:lnTo>
                  <a:lnTo>
                    <a:pt x="4474" y="8176"/>
                  </a:lnTo>
                  <a:lnTo>
                    <a:pt x="4398" y="8207"/>
                  </a:lnTo>
                  <a:lnTo>
                    <a:pt x="4355" y="8233"/>
                  </a:lnTo>
                  <a:lnTo>
                    <a:pt x="4316" y="8269"/>
                  </a:lnTo>
                  <a:lnTo>
                    <a:pt x="4284" y="8312"/>
                  </a:lnTo>
                  <a:lnTo>
                    <a:pt x="4263" y="8360"/>
                  </a:lnTo>
                  <a:lnTo>
                    <a:pt x="4259" y="8305"/>
                  </a:lnTo>
                  <a:lnTo>
                    <a:pt x="4273" y="8255"/>
                  </a:lnTo>
                  <a:lnTo>
                    <a:pt x="4301" y="8212"/>
                  </a:lnTo>
                  <a:lnTo>
                    <a:pt x="4340" y="8178"/>
                  </a:lnTo>
                  <a:lnTo>
                    <a:pt x="4405" y="8139"/>
                  </a:lnTo>
                  <a:lnTo>
                    <a:pt x="4474" y="8101"/>
                  </a:lnTo>
                  <a:lnTo>
                    <a:pt x="4537" y="8054"/>
                  </a:lnTo>
                  <a:lnTo>
                    <a:pt x="4580" y="7987"/>
                  </a:lnTo>
                  <a:lnTo>
                    <a:pt x="4581" y="7957"/>
                  </a:lnTo>
                  <a:lnTo>
                    <a:pt x="4581" y="7928"/>
                  </a:lnTo>
                  <a:lnTo>
                    <a:pt x="4576" y="7901"/>
                  </a:lnTo>
                  <a:lnTo>
                    <a:pt x="4561" y="7882"/>
                  </a:lnTo>
                  <a:lnTo>
                    <a:pt x="4530" y="7888"/>
                  </a:lnTo>
                  <a:lnTo>
                    <a:pt x="4499" y="7887"/>
                  </a:lnTo>
                  <a:lnTo>
                    <a:pt x="4471" y="7879"/>
                  </a:lnTo>
                  <a:lnTo>
                    <a:pt x="4445" y="7863"/>
                  </a:lnTo>
                  <a:lnTo>
                    <a:pt x="4437" y="7841"/>
                  </a:lnTo>
                  <a:lnTo>
                    <a:pt x="4428" y="7820"/>
                  </a:lnTo>
                  <a:lnTo>
                    <a:pt x="4424" y="7799"/>
                  </a:lnTo>
                  <a:lnTo>
                    <a:pt x="4426" y="7776"/>
                  </a:lnTo>
                  <a:lnTo>
                    <a:pt x="4437" y="7755"/>
                  </a:lnTo>
                  <a:lnTo>
                    <a:pt x="4453" y="7737"/>
                  </a:lnTo>
                  <a:lnTo>
                    <a:pt x="4472" y="7725"/>
                  </a:lnTo>
                  <a:lnTo>
                    <a:pt x="4494" y="7719"/>
                  </a:lnTo>
                  <a:lnTo>
                    <a:pt x="4546" y="7720"/>
                  </a:lnTo>
                  <a:lnTo>
                    <a:pt x="4589" y="7736"/>
                  </a:lnTo>
                  <a:lnTo>
                    <a:pt x="4625" y="7763"/>
                  </a:lnTo>
                  <a:lnTo>
                    <a:pt x="4656" y="7796"/>
                  </a:lnTo>
                  <a:close/>
                  <a:moveTo>
                    <a:pt x="3439" y="7700"/>
                  </a:moveTo>
                  <a:lnTo>
                    <a:pt x="3436" y="7715"/>
                  </a:lnTo>
                  <a:lnTo>
                    <a:pt x="3437" y="7729"/>
                  </a:lnTo>
                  <a:lnTo>
                    <a:pt x="3442" y="7744"/>
                  </a:lnTo>
                  <a:lnTo>
                    <a:pt x="3450" y="7757"/>
                  </a:lnTo>
                  <a:lnTo>
                    <a:pt x="3471" y="7771"/>
                  </a:lnTo>
                  <a:lnTo>
                    <a:pt x="3493" y="7783"/>
                  </a:lnTo>
                  <a:lnTo>
                    <a:pt x="3518" y="7788"/>
                  </a:lnTo>
                  <a:lnTo>
                    <a:pt x="3545" y="7786"/>
                  </a:lnTo>
                  <a:lnTo>
                    <a:pt x="3566" y="7779"/>
                  </a:lnTo>
                  <a:lnTo>
                    <a:pt x="3590" y="7771"/>
                  </a:lnTo>
                  <a:lnTo>
                    <a:pt x="3614" y="7769"/>
                  </a:lnTo>
                  <a:lnTo>
                    <a:pt x="3640" y="7776"/>
                  </a:lnTo>
                  <a:lnTo>
                    <a:pt x="3658" y="7781"/>
                  </a:lnTo>
                  <a:lnTo>
                    <a:pt x="3681" y="7781"/>
                  </a:lnTo>
                  <a:lnTo>
                    <a:pt x="3704" y="7779"/>
                  </a:lnTo>
                  <a:lnTo>
                    <a:pt x="3727" y="7776"/>
                  </a:lnTo>
                  <a:lnTo>
                    <a:pt x="3739" y="7798"/>
                  </a:lnTo>
                  <a:lnTo>
                    <a:pt x="3758" y="7818"/>
                  </a:lnTo>
                  <a:lnTo>
                    <a:pt x="3781" y="7834"/>
                  </a:lnTo>
                  <a:lnTo>
                    <a:pt x="3804" y="7844"/>
                  </a:lnTo>
                  <a:lnTo>
                    <a:pt x="3819" y="7840"/>
                  </a:lnTo>
                  <a:lnTo>
                    <a:pt x="3837" y="7838"/>
                  </a:lnTo>
                  <a:lnTo>
                    <a:pt x="3855" y="7835"/>
                  </a:lnTo>
                  <a:lnTo>
                    <a:pt x="3871" y="7825"/>
                  </a:lnTo>
                  <a:lnTo>
                    <a:pt x="3878" y="7826"/>
                  </a:lnTo>
                  <a:lnTo>
                    <a:pt x="3886" y="7830"/>
                  </a:lnTo>
                  <a:lnTo>
                    <a:pt x="3897" y="7837"/>
                  </a:lnTo>
                  <a:lnTo>
                    <a:pt x="3909" y="7844"/>
                  </a:lnTo>
                  <a:lnTo>
                    <a:pt x="3925" y="7849"/>
                  </a:lnTo>
                  <a:lnTo>
                    <a:pt x="3944" y="7854"/>
                  </a:lnTo>
                  <a:lnTo>
                    <a:pt x="3964" y="7857"/>
                  </a:lnTo>
                  <a:lnTo>
                    <a:pt x="3986" y="7863"/>
                  </a:lnTo>
                  <a:lnTo>
                    <a:pt x="3954" y="7894"/>
                  </a:lnTo>
                  <a:lnTo>
                    <a:pt x="3915" y="7913"/>
                  </a:lnTo>
                  <a:lnTo>
                    <a:pt x="3871" y="7922"/>
                  </a:lnTo>
                  <a:lnTo>
                    <a:pt x="3823" y="7920"/>
                  </a:lnTo>
                  <a:lnTo>
                    <a:pt x="3817" y="7949"/>
                  </a:lnTo>
                  <a:lnTo>
                    <a:pt x="3812" y="7976"/>
                  </a:lnTo>
                  <a:lnTo>
                    <a:pt x="3806" y="8003"/>
                  </a:lnTo>
                  <a:lnTo>
                    <a:pt x="3794" y="8025"/>
                  </a:lnTo>
                  <a:lnTo>
                    <a:pt x="3744" y="8091"/>
                  </a:lnTo>
                  <a:lnTo>
                    <a:pt x="3686" y="8147"/>
                  </a:lnTo>
                  <a:lnTo>
                    <a:pt x="3625" y="8196"/>
                  </a:lnTo>
                  <a:lnTo>
                    <a:pt x="3564" y="8245"/>
                  </a:lnTo>
                  <a:lnTo>
                    <a:pt x="3497" y="8262"/>
                  </a:lnTo>
                  <a:lnTo>
                    <a:pt x="3438" y="8239"/>
                  </a:lnTo>
                  <a:lnTo>
                    <a:pt x="3385" y="8197"/>
                  </a:lnTo>
                  <a:lnTo>
                    <a:pt x="3334" y="8159"/>
                  </a:lnTo>
                  <a:lnTo>
                    <a:pt x="3302" y="8129"/>
                  </a:lnTo>
                  <a:lnTo>
                    <a:pt x="3276" y="8096"/>
                  </a:lnTo>
                  <a:lnTo>
                    <a:pt x="3255" y="8061"/>
                  </a:lnTo>
                  <a:lnTo>
                    <a:pt x="3238" y="8025"/>
                  </a:lnTo>
                  <a:lnTo>
                    <a:pt x="3233" y="7983"/>
                  </a:lnTo>
                  <a:lnTo>
                    <a:pt x="3231" y="7940"/>
                  </a:lnTo>
                  <a:lnTo>
                    <a:pt x="3230" y="7900"/>
                  </a:lnTo>
                  <a:lnTo>
                    <a:pt x="3228" y="7863"/>
                  </a:lnTo>
                  <a:lnTo>
                    <a:pt x="3272" y="7828"/>
                  </a:lnTo>
                  <a:lnTo>
                    <a:pt x="3313" y="7793"/>
                  </a:lnTo>
                  <a:lnTo>
                    <a:pt x="3350" y="7755"/>
                  </a:lnTo>
                  <a:lnTo>
                    <a:pt x="3382" y="7710"/>
                  </a:lnTo>
                  <a:lnTo>
                    <a:pt x="3397" y="7707"/>
                  </a:lnTo>
                  <a:lnTo>
                    <a:pt x="3411" y="7701"/>
                  </a:lnTo>
                  <a:lnTo>
                    <a:pt x="3425" y="7698"/>
                  </a:lnTo>
                  <a:lnTo>
                    <a:pt x="3439" y="7700"/>
                  </a:lnTo>
                  <a:close/>
                  <a:moveTo>
                    <a:pt x="4445" y="7700"/>
                  </a:moveTo>
                  <a:lnTo>
                    <a:pt x="4418" y="7724"/>
                  </a:lnTo>
                  <a:lnTo>
                    <a:pt x="4394" y="7752"/>
                  </a:lnTo>
                  <a:lnTo>
                    <a:pt x="4380" y="7785"/>
                  </a:lnTo>
                  <a:lnTo>
                    <a:pt x="4379" y="7825"/>
                  </a:lnTo>
                  <a:lnTo>
                    <a:pt x="4392" y="7864"/>
                  </a:lnTo>
                  <a:lnTo>
                    <a:pt x="4418" y="7895"/>
                  </a:lnTo>
                  <a:lnTo>
                    <a:pt x="4453" y="7917"/>
                  </a:lnTo>
                  <a:lnTo>
                    <a:pt x="4494" y="7930"/>
                  </a:lnTo>
                  <a:lnTo>
                    <a:pt x="4508" y="7934"/>
                  </a:lnTo>
                  <a:lnTo>
                    <a:pt x="4523" y="7939"/>
                  </a:lnTo>
                  <a:lnTo>
                    <a:pt x="4529" y="7967"/>
                  </a:lnTo>
                  <a:lnTo>
                    <a:pt x="4524" y="7991"/>
                  </a:lnTo>
                  <a:lnTo>
                    <a:pt x="4513" y="8013"/>
                  </a:lnTo>
                  <a:lnTo>
                    <a:pt x="4504" y="8035"/>
                  </a:lnTo>
                  <a:lnTo>
                    <a:pt x="4457" y="8070"/>
                  </a:lnTo>
                  <a:lnTo>
                    <a:pt x="4407" y="8092"/>
                  </a:lnTo>
                  <a:lnTo>
                    <a:pt x="4357" y="8112"/>
                  </a:lnTo>
                  <a:lnTo>
                    <a:pt x="4312" y="8140"/>
                  </a:lnTo>
                  <a:lnTo>
                    <a:pt x="4299" y="8133"/>
                  </a:lnTo>
                  <a:lnTo>
                    <a:pt x="4289" y="8126"/>
                  </a:lnTo>
                  <a:lnTo>
                    <a:pt x="4280" y="8119"/>
                  </a:lnTo>
                  <a:lnTo>
                    <a:pt x="4273" y="8112"/>
                  </a:lnTo>
                  <a:lnTo>
                    <a:pt x="4285" y="8092"/>
                  </a:lnTo>
                  <a:lnTo>
                    <a:pt x="4304" y="8085"/>
                  </a:lnTo>
                  <a:lnTo>
                    <a:pt x="4327" y="8082"/>
                  </a:lnTo>
                  <a:lnTo>
                    <a:pt x="4350" y="8074"/>
                  </a:lnTo>
                  <a:lnTo>
                    <a:pt x="4374" y="8060"/>
                  </a:lnTo>
                  <a:lnTo>
                    <a:pt x="4399" y="8047"/>
                  </a:lnTo>
                  <a:lnTo>
                    <a:pt x="4419" y="8030"/>
                  </a:lnTo>
                  <a:lnTo>
                    <a:pt x="4426" y="8006"/>
                  </a:lnTo>
                  <a:lnTo>
                    <a:pt x="4421" y="8001"/>
                  </a:lnTo>
                  <a:lnTo>
                    <a:pt x="4417" y="7998"/>
                  </a:lnTo>
                  <a:lnTo>
                    <a:pt x="4412" y="7997"/>
                  </a:lnTo>
                  <a:lnTo>
                    <a:pt x="4407" y="7997"/>
                  </a:lnTo>
                  <a:lnTo>
                    <a:pt x="4369" y="8035"/>
                  </a:lnTo>
                  <a:lnTo>
                    <a:pt x="4337" y="8046"/>
                  </a:lnTo>
                  <a:lnTo>
                    <a:pt x="4300" y="8055"/>
                  </a:lnTo>
                  <a:lnTo>
                    <a:pt x="4262" y="8062"/>
                  </a:lnTo>
                  <a:lnTo>
                    <a:pt x="4225" y="8074"/>
                  </a:lnTo>
                  <a:lnTo>
                    <a:pt x="4219" y="8067"/>
                  </a:lnTo>
                  <a:lnTo>
                    <a:pt x="4212" y="8064"/>
                  </a:lnTo>
                  <a:lnTo>
                    <a:pt x="4208" y="8060"/>
                  </a:lnTo>
                  <a:lnTo>
                    <a:pt x="4206" y="8055"/>
                  </a:lnTo>
                  <a:lnTo>
                    <a:pt x="4206" y="8045"/>
                  </a:lnTo>
                  <a:lnTo>
                    <a:pt x="4244" y="8044"/>
                  </a:lnTo>
                  <a:lnTo>
                    <a:pt x="4284" y="8038"/>
                  </a:lnTo>
                  <a:lnTo>
                    <a:pt x="4318" y="8021"/>
                  </a:lnTo>
                  <a:lnTo>
                    <a:pt x="4340" y="7987"/>
                  </a:lnTo>
                  <a:lnTo>
                    <a:pt x="4347" y="7973"/>
                  </a:lnTo>
                  <a:lnTo>
                    <a:pt x="4353" y="7958"/>
                  </a:lnTo>
                  <a:lnTo>
                    <a:pt x="4357" y="7945"/>
                  </a:lnTo>
                  <a:lnTo>
                    <a:pt x="4359" y="7930"/>
                  </a:lnTo>
                  <a:lnTo>
                    <a:pt x="4331" y="7908"/>
                  </a:lnTo>
                  <a:lnTo>
                    <a:pt x="4305" y="7884"/>
                  </a:lnTo>
                  <a:lnTo>
                    <a:pt x="4285" y="7857"/>
                  </a:lnTo>
                  <a:lnTo>
                    <a:pt x="4273" y="7825"/>
                  </a:lnTo>
                  <a:lnTo>
                    <a:pt x="4309" y="7790"/>
                  </a:lnTo>
                  <a:lnTo>
                    <a:pt x="4343" y="7756"/>
                  </a:lnTo>
                  <a:lnTo>
                    <a:pt x="4373" y="7721"/>
                  </a:lnTo>
                  <a:lnTo>
                    <a:pt x="4398" y="7681"/>
                  </a:lnTo>
                  <a:lnTo>
                    <a:pt x="4411" y="7679"/>
                  </a:lnTo>
                  <a:lnTo>
                    <a:pt x="4425" y="7683"/>
                  </a:lnTo>
                  <a:lnTo>
                    <a:pt x="4437" y="7692"/>
                  </a:lnTo>
                  <a:lnTo>
                    <a:pt x="4445" y="7700"/>
                  </a:lnTo>
                  <a:close/>
                  <a:moveTo>
                    <a:pt x="4092" y="7662"/>
                  </a:moveTo>
                  <a:lnTo>
                    <a:pt x="4069" y="7676"/>
                  </a:lnTo>
                  <a:lnTo>
                    <a:pt x="4047" y="7689"/>
                  </a:lnTo>
                  <a:lnTo>
                    <a:pt x="4023" y="7697"/>
                  </a:lnTo>
                  <a:lnTo>
                    <a:pt x="3995" y="7700"/>
                  </a:lnTo>
                  <a:lnTo>
                    <a:pt x="3988" y="7698"/>
                  </a:lnTo>
                  <a:lnTo>
                    <a:pt x="3981" y="7694"/>
                  </a:lnTo>
                  <a:lnTo>
                    <a:pt x="3974" y="7689"/>
                  </a:lnTo>
                  <a:lnTo>
                    <a:pt x="3967" y="7681"/>
                  </a:lnTo>
                  <a:lnTo>
                    <a:pt x="3967" y="7672"/>
                  </a:lnTo>
                  <a:lnTo>
                    <a:pt x="3997" y="7664"/>
                  </a:lnTo>
                  <a:lnTo>
                    <a:pt x="4029" y="7658"/>
                  </a:lnTo>
                  <a:lnTo>
                    <a:pt x="4061" y="7654"/>
                  </a:lnTo>
                  <a:lnTo>
                    <a:pt x="4092" y="7653"/>
                  </a:lnTo>
                  <a:lnTo>
                    <a:pt x="4092" y="7662"/>
                  </a:lnTo>
                  <a:close/>
                  <a:moveTo>
                    <a:pt x="3008" y="7643"/>
                  </a:moveTo>
                  <a:lnTo>
                    <a:pt x="3016" y="7653"/>
                  </a:lnTo>
                  <a:lnTo>
                    <a:pt x="3023" y="7668"/>
                  </a:lnTo>
                  <a:lnTo>
                    <a:pt x="3030" y="7684"/>
                  </a:lnTo>
                  <a:lnTo>
                    <a:pt x="3038" y="7700"/>
                  </a:lnTo>
                  <a:lnTo>
                    <a:pt x="3016" y="7694"/>
                  </a:lnTo>
                  <a:lnTo>
                    <a:pt x="2997" y="7679"/>
                  </a:lnTo>
                  <a:lnTo>
                    <a:pt x="2981" y="7660"/>
                  </a:lnTo>
                  <a:lnTo>
                    <a:pt x="2970" y="7643"/>
                  </a:lnTo>
                  <a:lnTo>
                    <a:pt x="2979" y="7638"/>
                  </a:lnTo>
                  <a:lnTo>
                    <a:pt x="2989" y="7636"/>
                  </a:lnTo>
                  <a:lnTo>
                    <a:pt x="3000" y="7638"/>
                  </a:lnTo>
                  <a:lnTo>
                    <a:pt x="3008" y="7643"/>
                  </a:lnTo>
                  <a:close/>
                  <a:moveTo>
                    <a:pt x="2837" y="7653"/>
                  </a:moveTo>
                  <a:lnTo>
                    <a:pt x="2839" y="7687"/>
                  </a:lnTo>
                  <a:lnTo>
                    <a:pt x="2846" y="7718"/>
                  </a:lnTo>
                  <a:lnTo>
                    <a:pt x="2860" y="7748"/>
                  </a:lnTo>
                  <a:lnTo>
                    <a:pt x="2884" y="7776"/>
                  </a:lnTo>
                  <a:lnTo>
                    <a:pt x="2876" y="7805"/>
                  </a:lnTo>
                  <a:lnTo>
                    <a:pt x="2876" y="7835"/>
                  </a:lnTo>
                  <a:lnTo>
                    <a:pt x="2877" y="7863"/>
                  </a:lnTo>
                  <a:lnTo>
                    <a:pt x="2875" y="7892"/>
                  </a:lnTo>
                  <a:lnTo>
                    <a:pt x="2858" y="7910"/>
                  </a:lnTo>
                  <a:lnTo>
                    <a:pt x="2839" y="7920"/>
                  </a:lnTo>
                  <a:lnTo>
                    <a:pt x="2815" y="7924"/>
                  </a:lnTo>
                  <a:lnTo>
                    <a:pt x="2788" y="7920"/>
                  </a:lnTo>
                  <a:lnTo>
                    <a:pt x="2767" y="7913"/>
                  </a:lnTo>
                  <a:lnTo>
                    <a:pt x="2748" y="7903"/>
                  </a:lnTo>
                  <a:lnTo>
                    <a:pt x="2732" y="7891"/>
                  </a:lnTo>
                  <a:lnTo>
                    <a:pt x="2721" y="7873"/>
                  </a:lnTo>
                  <a:lnTo>
                    <a:pt x="2716" y="7851"/>
                  </a:lnTo>
                  <a:lnTo>
                    <a:pt x="2714" y="7829"/>
                  </a:lnTo>
                  <a:lnTo>
                    <a:pt x="2716" y="7808"/>
                  </a:lnTo>
                  <a:lnTo>
                    <a:pt x="2721" y="7786"/>
                  </a:lnTo>
                  <a:lnTo>
                    <a:pt x="2714" y="7783"/>
                  </a:lnTo>
                  <a:lnTo>
                    <a:pt x="2706" y="7783"/>
                  </a:lnTo>
                  <a:lnTo>
                    <a:pt x="2700" y="7785"/>
                  </a:lnTo>
                  <a:lnTo>
                    <a:pt x="2693" y="7786"/>
                  </a:lnTo>
                  <a:lnTo>
                    <a:pt x="2679" y="7818"/>
                  </a:lnTo>
                  <a:lnTo>
                    <a:pt x="2679" y="7854"/>
                  </a:lnTo>
                  <a:lnTo>
                    <a:pt x="2688" y="7889"/>
                  </a:lnTo>
                  <a:lnTo>
                    <a:pt x="2702" y="7920"/>
                  </a:lnTo>
                  <a:lnTo>
                    <a:pt x="2736" y="7949"/>
                  </a:lnTo>
                  <a:lnTo>
                    <a:pt x="2776" y="7965"/>
                  </a:lnTo>
                  <a:lnTo>
                    <a:pt x="2821" y="7967"/>
                  </a:lnTo>
                  <a:lnTo>
                    <a:pt x="2865" y="7958"/>
                  </a:lnTo>
                  <a:lnTo>
                    <a:pt x="2883" y="7951"/>
                  </a:lnTo>
                  <a:lnTo>
                    <a:pt x="2897" y="7938"/>
                  </a:lnTo>
                  <a:lnTo>
                    <a:pt x="2910" y="7930"/>
                  </a:lnTo>
                  <a:lnTo>
                    <a:pt x="2922" y="7939"/>
                  </a:lnTo>
                  <a:lnTo>
                    <a:pt x="2946" y="7959"/>
                  </a:lnTo>
                  <a:lnTo>
                    <a:pt x="2972" y="7974"/>
                  </a:lnTo>
                  <a:lnTo>
                    <a:pt x="3003" y="7984"/>
                  </a:lnTo>
                  <a:lnTo>
                    <a:pt x="3038" y="7987"/>
                  </a:lnTo>
                  <a:lnTo>
                    <a:pt x="3040" y="8016"/>
                  </a:lnTo>
                  <a:lnTo>
                    <a:pt x="3034" y="8043"/>
                  </a:lnTo>
                  <a:lnTo>
                    <a:pt x="3023" y="8070"/>
                  </a:lnTo>
                  <a:lnTo>
                    <a:pt x="3008" y="8093"/>
                  </a:lnTo>
                  <a:lnTo>
                    <a:pt x="2984" y="8111"/>
                  </a:lnTo>
                  <a:lnTo>
                    <a:pt x="2953" y="8121"/>
                  </a:lnTo>
                  <a:lnTo>
                    <a:pt x="2919" y="8125"/>
                  </a:lnTo>
                  <a:lnTo>
                    <a:pt x="2884" y="8121"/>
                  </a:lnTo>
                  <a:lnTo>
                    <a:pt x="2849" y="8110"/>
                  </a:lnTo>
                  <a:lnTo>
                    <a:pt x="2817" y="8092"/>
                  </a:lnTo>
                  <a:lnTo>
                    <a:pt x="2785" y="8072"/>
                  </a:lnTo>
                  <a:lnTo>
                    <a:pt x="2750" y="8055"/>
                  </a:lnTo>
                  <a:lnTo>
                    <a:pt x="2745" y="8063"/>
                  </a:lnTo>
                  <a:lnTo>
                    <a:pt x="2741" y="8075"/>
                  </a:lnTo>
                  <a:lnTo>
                    <a:pt x="2740" y="8087"/>
                  </a:lnTo>
                  <a:lnTo>
                    <a:pt x="2740" y="8102"/>
                  </a:lnTo>
                  <a:lnTo>
                    <a:pt x="2778" y="8129"/>
                  </a:lnTo>
                  <a:lnTo>
                    <a:pt x="2820" y="8150"/>
                  </a:lnTo>
                  <a:lnTo>
                    <a:pt x="2864" y="8164"/>
                  </a:lnTo>
                  <a:lnTo>
                    <a:pt x="2913" y="8169"/>
                  </a:lnTo>
                  <a:lnTo>
                    <a:pt x="2910" y="8190"/>
                  </a:lnTo>
                  <a:lnTo>
                    <a:pt x="2899" y="8210"/>
                  </a:lnTo>
                  <a:lnTo>
                    <a:pt x="2884" y="8225"/>
                  </a:lnTo>
                  <a:lnTo>
                    <a:pt x="2865" y="8236"/>
                  </a:lnTo>
                  <a:lnTo>
                    <a:pt x="2822" y="8245"/>
                  </a:lnTo>
                  <a:lnTo>
                    <a:pt x="2779" y="8243"/>
                  </a:lnTo>
                  <a:lnTo>
                    <a:pt x="2739" y="8230"/>
                  </a:lnTo>
                  <a:lnTo>
                    <a:pt x="2702" y="8207"/>
                  </a:lnTo>
                  <a:lnTo>
                    <a:pt x="2682" y="8184"/>
                  </a:lnTo>
                  <a:lnTo>
                    <a:pt x="2667" y="8158"/>
                  </a:lnTo>
                  <a:lnTo>
                    <a:pt x="2658" y="8131"/>
                  </a:lnTo>
                  <a:lnTo>
                    <a:pt x="2655" y="8102"/>
                  </a:lnTo>
                  <a:lnTo>
                    <a:pt x="2617" y="8073"/>
                  </a:lnTo>
                  <a:lnTo>
                    <a:pt x="2586" y="8041"/>
                  </a:lnTo>
                  <a:lnTo>
                    <a:pt x="2567" y="8004"/>
                  </a:lnTo>
                  <a:lnTo>
                    <a:pt x="2568" y="7958"/>
                  </a:lnTo>
                  <a:lnTo>
                    <a:pt x="2569" y="7950"/>
                  </a:lnTo>
                  <a:lnTo>
                    <a:pt x="2571" y="7940"/>
                  </a:lnTo>
                  <a:lnTo>
                    <a:pt x="2568" y="7933"/>
                  </a:lnTo>
                  <a:lnTo>
                    <a:pt x="2558" y="7930"/>
                  </a:lnTo>
                  <a:lnTo>
                    <a:pt x="2553" y="7932"/>
                  </a:lnTo>
                  <a:lnTo>
                    <a:pt x="2549" y="7936"/>
                  </a:lnTo>
                  <a:lnTo>
                    <a:pt x="2544" y="7942"/>
                  </a:lnTo>
                  <a:lnTo>
                    <a:pt x="2539" y="7949"/>
                  </a:lnTo>
                  <a:lnTo>
                    <a:pt x="2532" y="7986"/>
                  </a:lnTo>
                  <a:lnTo>
                    <a:pt x="2537" y="8023"/>
                  </a:lnTo>
                  <a:lnTo>
                    <a:pt x="2553" y="8057"/>
                  </a:lnTo>
                  <a:lnTo>
                    <a:pt x="2577" y="8083"/>
                  </a:lnTo>
                  <a:lnTo>
                    <a:pt x="2626" y="8140"/>
                  </a:lnTo>
                  <a:lnTo>
                    <a:pt x="2635" y="8188"/>
                  </a:lnTo>
                  <a:lnTo>
                    <a:pt x="2655" y="8221"/>
                  </a:lnTo>
                  <a:lnTo>
                    <a:pt x="2682" y="8248"/>
                  </a:lnTo>
                  <a:lnTo>
                    <a:pt x="2715" y="8272"/>
                  </a:lnTo>
                  <a:lnTo>
                    <a:pt x="2750" y="8294"/>
                  </a:lnTo>
                  <a:lnTo>
                    <a:pt x="2766" y="8295"/>
                  </a:lnTo>
                  <a:lnTo>
                    <a:pt x="2784" y="8297"/>
                  </a:lnTo>
                  <a:lnTo>
                    <a:pt x="2801" y="8297"/>
                  </a:lnTo>
                  <a:lnTo>
                    <a:pt x="2817" y="8294"/>
                  </a:lnTo>
                  <a:lnTo>
                    <a:pt x="2830" y="8310"/>
                  </a:lnTo>
                  <a:lnTo>
                    <a:pt x="2832" y="8328"/>
                  </a:lnTo>
                  <a:lnTo>
                    <a:pt x="2829" y="8349"/>
                  </a:lnTo>
                  <a:lnTo>
                    <a:pt x="2827" y="8370"/>
                  </a:lnTo>
                  <a:lnTo>
                    <a:pt x="2797" y="8405"/>
                  </a:lnTo>
                  <a:lnTo>
                    <a:pt x="2758" y="8431"/>
                  </a:lnTo>
                  <a:lnTo>
                    <a:pt x="2717" y="8455"/>
                  </a:lnTo>
                  <a:lnTo>
                    <a:pt x="2683" y="8484"/>
                  </a:lnTo>
                  <a:lnTo>
                    <a:pt x="2676" y="8468"/>
                  </a:lnTo>
                  <a:lnTo>
                    <a:pt x="2668" y="8450"/>
                  </a:lnTo>
                  <a:lnTo>
                    <a:pt x="2661" y="8429"/>
                  </a:lnTo>
                  <a:lnTo>
                    <a:pt x="2655" y="8408"/>
                  </a:lnTo>
                  <a:lnTo>
                    <a:pt x="2588" y="8295"/>
                  </a:lnTo>
                  <a:lnTo>
                    <a:pt x="2515" y="8181"/>
                  </a:lnTo>
                  <a:lnTo>
                    <a:pt x="2449" y="8064"/>
                  </a:lnTo>
                  <a:lnTo>
                    <a:pt x="2405" y="7939"/>
                  </a:lnTo>
                  <a:lnTo>
                    <a:pt x="2412" y="7844"/>
                  </a:lnTo>
                  <a:lnTo>
                    <a:pt x="2454" y="7762"/>
                  </a:lnTo>
                  <a:lnTo>
                    <a:pt x="2520" y="7691"/>
                  </a:lnTo>
                  <a:lnTo>
                    <a:pt x="2596" y="7634"/>
                  </a:lnTo>
                  <a:lnTo>
                    <a:pt x="2643" y="7622"/>
                  </a:lnTo>
                  <a:lnTo>
                    <a:pt x="2693" y="7618"/>
                  </a:lnTo>
                  <a:lnTo>
                    <a:pt x="2742" y="7619"/>
                  </a:lnTo>
                  <a:lnTo>
                    <a:pt x="2788" y="7624"/>
                  </a:lnTo>
                  <a:lnTo>
                    <a:pt x="2837" y="7653"/>
                  </a:lnTo>
                  <a:close/>
                  <a:moveTo>
                    <a:pt x="3124" y="7547"/>
                  </a:moveTo>
                  <a:lnTo>
                    <a:pt x="3145" y="7580"/>
                  </a:lnTo>
                  <a:lnTo>
                    <a:pt x="3164" y="7617"/>
                  </a:lnTo>
                  <a:lnTo>
                    <a:pt x="3180" y="7658"/>
                  </a:lnTo>
                  <a:lnTo>
                    <a:pt x="3190" y="7700"/>
                  </a:lnTo>
                  <a:lnTo>
                    <a:pt x="3164" y="7706"/>
                  </a:lnTo>
                  <a:lnTo>
                    <a:pt x="3137" y="7709"/>
                  </a:lnTo>
                  <a:lnTo>
                    <a:pt x="3112" y="7710"/>
                  </a:lnTo>
                  <a:lnTo>
                    <a:pt x="3086" y="7710"/>
                  </a:lnTo>
                  <a:lnTo>
                    <a:pt x="3066" y="7673"/>
                  </a:lnTo>
                  <a:lnTo>
                    <a:pt x="3050" y="7638"/>
                  </a:lnTo>
                  <a:lnTo>
                    <a:pt x="3028" y="7610"/>
                  </a:lnTo>
                  <a:lnTo>
                    <a:pt x="2999" y="7595"/>
                  </a:lnTo>
                  <a:lnTo>
                    <a:pt x="2980" y="7595"/>
                  </a:lnTo>
                  <a:lnTo>
                    <a:pt x="2963" y="7603"/>
                  </a:lnTo>
                  <a:lnTo>
                    <a:pt x="2951" y="7618"/>
                  </a:lnTo>
                  <a:lnTo>
                    <a:pt x="2941" y="7634"/>
                  </a:lnTo>
                  <a:lnTo>
                    <a:pt x="2944" y="7655"/>
                  </a:lnTo>
                  <a:lnTo>
                    <a:pt x="2950" y="7675"/>
                  </a:lnTo>
                  <a:lnTo>
                    <a:pt x="2962" y="7694"/>
                  </a:lnTo>
                  <a:lnTo>
                    <a:pt x="2980" y="7710"/>
                  </a:lnTo>
                  <a:lnTo>
                    <a:pt x="3037" y="7738"/>
                  </a:lnTo>
                  <a:lnTo>
                    <a:pt x="3100" y="7750"/>
                  </a:lnTo>
                  <a:lnTo>
                    <a:pt x="3167" y="7745"/>
                  </a:lnTo>
                  <a:lnTo>
                    <a:pt x="3228" y="7719"/>
                  </a:lnTo>
                  <a:lnTo>
                    <a:pt x="3244" y="7707"/>
                  </a:lnTo>
                  <a:lnTo>
                    <a:pt x="3262" y="7694"/>
                  </a:lnTo>
                  <a:lnTo>
                    <a:pt x="3280" y="7680"/>
                  </a:lnTo>
                  <a:lnTo>
                    <a:pt x="3296" y="7662"/>
                  </a:lnTo>
                  <a:lnTo>
                    <a:pt x="3310" y="7677"/>
                  </a:lnTo>
                  <a:lnTo>
                    <a:pt x="3331" y="7686"/>
                  </a:lnTo>
                  <a:lnTo>
                    <a:pt x="3346" y="7694"/>
                  </a:lnTo>
                  <a:lnTo>
                    <a:pt x="3344" y="7710"/>
                  </a:lnTo>
                  <a:lnTo>
                    <a:pt x="3273" y="7779"/>
                  </a:lnTo>
                  <a:lnTo>
                    <a:pt x="3190" y="7826"/>
                  </a:lnTo>
                  <a:lnTo>
                    <a:pt x="3101" y="7845"/>
                  </a:lnTo>
                  <a:lnTo>
                    <a:pt x="3008" y="7835"/>
                  </a:lnTo>
                  <a:lnTo>
                    <a:pt x="2958" y="7801"/>
                  </a:lnTo>
                  <a:lnTo>
                    <a:pt x="2913" y="7756"/>
                  </a:lnTo>
                  <a:lnTo>
                    <a:pt x="2882" y="7704"/>
                  </a:lnTo>
                  <a:lnTo>
                    <a:pt x="2875" y="7643"/>
                  </a:lnTo>
                  <a:lnTo>
                    <a:pt x="2878" y="7607"/>
                  </a:lnTo>
                  <a:lnTo>
                    <a:pt x="2889" y="7574"/>
                  </a:lnTo>
                  <a:lnTo>
                    <a:pt x="2907" y="7547"/>
                  </a:lnTo>
                  <a:lnTo>
                    <a:pt x="2932" y="7528"/>
                  </a:lnTo>
                  <a:lnTo>
                    <a:pt x="2980" y="7508"/>
                  </a:lnTo>
                  <a:lnTo>
                    <a:pt x="3032" y="7506"/>
                  </a:lnTo>
                  <a:lnTo>
                    <a:pt x="3081" y="7518"/>
                  </a:lnTo>
                  <a:lnTo>
                    <a:pt x="3124" y="7547"/>
                  </a:lnTo>
                  <a:close/>
                  <a:moveTo>
                    <a:pt x="3699" y="7490"/>
                  </a:moveTo>
                  <a:lnTo>
                    <a:pt x="3697" y="7503"/>
                  </a:lnTo>
                  <a:lnTo>
                    <a:pt x="3692" y="7512"/>
                  </a:lnTo>
                  <a:lnTo>
                    <a:pt x="3686" y="7521"/>
                  </a:lnTo>
                  <a:lnTo>
                    <a:pt x="3680" y="7528"/>
                  </a:lnTo>
                  <a:lnTo>
                    <a:pt x="3672" y="7528"/>
                  </a:lnTo>
                  <a:lnTo>
                    <a:pt x="3666" y="7527"/>
                  </a:lnTo>
                  <a:lnTo>
                    <a:pt x="3662" y="7524"/>
                  </a:lnTo>
                  <a:lnTo>
                    <a:pt x="3661" y="7518"/>
                  </a:lnTo>
                  <a:lnTo>
                    <a:pt x="3670" y="7471"/>
                  </a:lnTo>
                  <a:lnTo>
                    <a:pt x="3679" y="7471"/>
                  </a:lnTo>
                  <a:lnTo>
                    <a:pt x="3688" y="7473"/>
                  </a:lnTo>
                  <a:lnTo>
                    <a:pt x="3695" y="7479"/>
                  </a:lnTo>
                  <a:lnTo>
                    <a:pt x="3699" y="7490"/>
                  </a:lnTo>
                  <a:close/>
                  <a:moveTo>
                    <a:pt x="3621" y="7452"/>
                  </a:moveTo>
                  <a:lnTo>
                    <a:pt x="3622" y="7466"/>
                  </a:lnTo>
                  <a:lnTo>
                    <a:pt x="3625" y="7480"/>
                  </a:lnTo>
                  <a:lnTo>
                    <a:pt x="3621" y="7495"/>
                  </a:lnTo>
                  <a:lnTo>
                    <a:pt x="3612" y="7509"/>
                  </a:lnTo>
                  <a:lnTo>
                    <a:pt x="3605" y="7504"/>
                  </a:lnTo>
                  <a:lnTo>
                    <a:pt x="3599" y="7498"/>
                  </a:lnTo>
                  <a:lnTo>
                    <a:pt x="3595" y="7492"/>
                  </a:lnTo>
                  <a:lnTo>
                    <a:pt x="3593" y="7480"/>
                  </a:lnTo>
                  <a:lnTo>
                    <a:pt x="3591" y="7469"/>
                  </a:lnTo>
                  <a:lnTo>
                    <a:pt x="3589" y="7454"/>
                  </a:lnTo>
                  <a:lnTo>
                    <a:pt x="3593" y="7442"/>
                  </a:lnTo>
                  <a:lnTo>
                    <a:pt x="3612" y="7442"/>
                  </a:lnTo>
                  <a:lnTo>
                    <a:pt x="3618" y="7438"/>
                  </a:lnTo>
                  <a:lnTo>
                    <a:pt x="3620" y="7440"/>
                  </a:lnTo>
                  <a:lnTo>
                    <a:pt x="3621" y="7444"/>
                  </a:lnTo>
                  <a:lnTo>
                    <a:pt x="3621" y="7452"/>
                  </a:lnTo>
                  <a:close/>
                  <a:moveTo>
                    <a:pt x="3555" y="7442"/>
                  </a:moveTo>
                  <a:lnTo>
                    <a:pt x="3556" y="7451"/>
                  </a:lnTo>
                  <a:lnTo>
                    <a:pt x="3557" y="7461"/>
                  </a:lnTo>
                  <a:lnTo>
                    <a:pt x="3555" y="7472"/>
                  </a:lnTo>
                  <a:lnTo>
                    <a:pt x="3545" y="7480"/>
                  </a:lnTo>
                  <a:lnTo>
                    <a:pt x="3526" y="7481"/>
                  </a:lnTo>
                  <a:lnTo>
                    <a:pt x="3521" y="7472"/>
                  </a:lnTo>
                  <a:lnTo>
                    <a:pt x="3524" y="7457"/>
                  </a:lnTo>
                  <a:lnTo>
                    <a:pt x="3526" y="7442"/>
                  </a:lnTo>
                  <a:lnTo>
                    <a:pt x="3529" y="7428"/>
                  </a:lnTo>
                  <a:lnTo>
                    <a:pt x="3537" y="7427"/>
                  </a:lnTo>
                  <a:lnTo>
                    <a:pt x="3546" y="7434"/>
                  </a:lnTo>
                  <a:lnTo>
                    <a:pt x="3555" y="7442"/>
                  </a:lnTo>
                  <a:close/>
                  <a:moveTo>
                    <a:pt x="4340" y="7461"/>
                  </a:moveTo>
                  <a:lnTo>
                    <a:pt x="4246" y="7504"/>
                  </a:lnTo>
                  <a:lnTo>
                    <a:pt x="4151" y="7540"/>
                  </a:lnTo>
                  <a:lnTo>
                    <a:pt x="4052" y="7566"/>
                  </a:lnTo>
                  <a:lnTo>
                    <a:pt x="3948" y="7576"/>
                  </a:lnTo>
                  <a:lnTo>
                    <a:pt x="3939" y="7558"/>
                  </a:lnTo>
                  <a:lnTo>
                    <a:pt x="3928" y="7543"/>
                  </a:lnTo>
                  <a:lnTo>
                    <a:pt x="3918" y="7528"/>
                  </a:lnTo>
                  <a:lnTo>
                    <a:pt x="3909" y="7509"/>
                  </a:lnTo>
                  <a:lnTo>
                    <a:pt x="4016" y="7490"/>
                  </a:lnTo>
                  <a:lnTo>
                    <a:pt x="4123" y="7462"/>
                  </a:lnTo>
                  <a:lnTo>
                    <a:pt x="4228" y="7430"/>
                  </a:lnTo>
                  <a:lnTo>
                    <a:pt x="4331" y="7395"/>
                  </a:lnTo>
                  <a:lnTo>
                    <a:pt x="4340" y="7461"/>
                  </a:lnTo>
                  <a:close/>
                  <a:moveTo>
                    <a:pt x="3890" y="7595"/>
                  </a:moveTo>
                  <a:lnTo>
                    <a:pt x="3932" y="7622"/>
                  </a:lnTo>
                  <a:lnTo>
                    <a:pt x="3982" y="7625"/>
                  </a:lnTo>
                  <a:lnTo>
                    <a:pt x="4034" y="7616"/>
                  </a:lnTo>
                  <a:lnTo>
                    <a:pt x="4082" y="7605"/>
                  </a:lnTo>
                  <a:lnTo>
                    <a:pt x="4165" y="7587"/>
                  </a:lnTo>
                  <a:lnTo>
                    <a:pt x="4243" y="7564"/>
                  </a:lnTo>
                  <a:lnTo>
                    <a:pt x="4320" y="7537"/>
                  </a:lnTo>
                  <a:lnTo>
                    <a:pt x="4398" y="7509"/>
                  </a:lnTo>
                  <a:lnTo>
                    <a:pt x="4382" y="7586"/>
                  </a:lnTo>
                  <a:lnTo>
                    <a:pt x="4350" y="7656"/>
                  </a:lnTo>
                  <a:lnTo>
                    <a:pt x="4303" y="7717"/>
                  </a:lnTo>
                  <a:lnTo>
                    <a:pt x="4244" y="7767"/>
                  </a:lnTo>
                  <a:lnTo>
                    <a:pt x="4163" y="7794"/>
                  </a:lnTo>
                  <a:lnTo>
                    <a:pt x="4076" y="7814"/>
                  </a:lnTo>
                  <a:lnTo>
                    <a:pt x="3987" y="7817"/>
                  </a:lnTo>
                  <a:lnTo>
                    <a:pt x="3900" y="7796"/>
                  </a:lnTo>
                  <a:lnTo>
                    <a:pt x="3901" y="7773"/>
                  </a:lnTo>
                  <a:lnTo>
                    <a:pt x="3903" y="7748"/>
                  </a:lnTo>
                  <a:lnTo>
                    <a:pt x="3903" y="7724"/>
                  </a:lnTo>
                  <a:lnTo>
                    <a:pt x="3900" y="7700"/>
                  </a:lnTo>
                  <a:lnTo>
                    <a:pt x="3871" y="7641"/>
                  </a:lnTo>
                  <a:lnTo>
                    <a:pt x="3832" y="7590"/>
                  </a:lnTo>
                  <a:lnTo>
                    <a:pt x="3787" y="7547"/>
                  </a:lnTo>
                  <a:lnTo>
                    <a:pt x="3737" y="7509"/>
                  </a:lnTo>
                  <a:lnTo>
                    <a:pt x="3732" y="7516"/>
                  </a:lnTo>
                  <a:lnTo>
                    <a:pt x="3728" y="7525"/>
                  </a:lnTo>
                  <a:lnTo>
                    <a:pt x="3727" y="7534"/>
                  </a:lnTo>
                  <a:lnTo>
                    <a:pt x="3727" y="7547"/>
                  </a:lnTo>
                  <a:lnTo>
                    <a:pt x="3764" y="7582"/>
                  </a:lnTo>
                  <a:lnTo>
                    <a:pt x="3799" y="7616"/>
                  </a:lnTo>
                  <a:lnTo>
                    <a:pt x="3827" y="7651"/>
                  </a:lnTo>
                  <a:lnTo>
                    <a:pt x="3842" y="7691"/>
                  </a:lnTo>
                  <a:lnTo>
                    <a:pt x="3846" y="7720"/>
                  </a:lnTo>
                  <a:lnTo>
                    <a:pt x="3851" y="7752"/>
                  </a:lnTo>
                  <a:lnTo>
                    <a:pt x="3850" y="7781"/>
                  </a:lnTo>
                  <a:lnTo>
                    <a:pt x="3832" y="7805"/>
                  </a:lnTo>
                  <a:lnTo>
                    <a:pt x="3813" y="7802"/>
                  </a:lnTo>
                  <a:lnTo>
                    <a:pt x="3796" y="7793"/>
                  </a:lnTo>
                  <a:lnTo>
                    <a:pt x="3784" y="7782"/>
                  </a:lnTo>
                  <a:lnTo>
                    <a:pt x="3775" y="7767"/>
                  </a:lnTo>
                  <a:lnTo>
                    <a:pt x="3762" y="7744"/>
                  </a:lnTo>
                  <a:lnTo>
                    <a:pt x="3763" y="7719"/>
                  </a:lnTo>
                  <a:lnTo>
                    <a:pt x="3766" y="7695"/>
                  </a:lnTo>
                  <a:lnTo>
                    <a:pt x="3765" y="7672"/>
                  </a:lnTo>
                  <a:lnTo>
                    <a:pt x="3746" y="7653"/>
                  </a:lnTo>
                  <a:lnTo>
                    <a:pt x="3732" y="7672"/>
                  </a:lnTo>
                  <a:lnTo>
                    <a:pt x="3726" y="7695"/>
                  </a:lnTo>
                  <a:lnTo>
                    <a:pt x="3718" y="7719"/>
                  </a:lnTo>
                  <a:lnTo>
                    <a:pt x="3699" y="7738"/>
                  </a:lnTo>
                  <a:lnTo>
                    <a:pt x="3659" y="7733"/>
                  </a:lnTo>
                  <a:lnTo>
                    <a:pt x="3617" y="7726"/>
                  </a:lnTo>
                  <a:lnTo>
                    <a:pt x="3575" y="7727"/>
                  </a:lnTo>
                  <a:lnTo>
                    <a:pt x="3536" y="7748"/>
                  </a:lnTo>
                  <a:lnTo>
                    <a:pt x="3520" y="7748"/>
                  </a:lnTo>
                  <a:lnTo>
                    <a:pt x="3503" y="7746"/>
                  </a:lnTo>
                  <a:lnTo>
                    <a:pt x="3488" y="7741"/>
                  </a:lnTo>
                  <a:lnTo>
                    <a:pt x="3478" y="7729"/>
                  </a:lnTo>
                  <a:lnTo>
                    <a:pt x="3482" y="7694"/>
                  </a:lnTo>
                  <a:lnTo>
                    <a:pt x="3501" y="7670"/>
                  </a:lnTo>
                  <a:lnTo>
                    <a:pt x="3525" y="7649"/>
                  </a:lnTo>
                  <a:lnTo>
                    <a:pt x="3545" y="7624"/>
                  </a:lnTo>
                  <a:lnTo>
                    <a:pt x="3538" y="7617"/>
                  </a:lnTo>
                  <a:lnTo>
                    <a:pt x="3530" y="7610"/>
                  </a:lnTo>
                  <a:lnTo>
                    <a:pt x="3524" y="7606"/>
                  </a:lnTo>
                  <a:lnTo>
                    <a:pt x="3517" y="7605"/>
                  </a:lnTo>
                  <a:lnTo>
                    <a:pt x="3486" y="7635"/>
                  </a:lnTo>
                  <a:lnTo>
                    <a:pt x="3452" y="7654"/>
                  </a:lnTo>
                  <a:lnTo>
                    <a:pt x="3414" y="7660"/>
                  </a:lnTo>
                  <a:lnTo>
                    <a:pt x="3373" y="7653"/>
                  </a:lnTo>
                  <a:lnTo>
                    <a:pt x="3355" y="7647"/>
                  </a:lnTo>
                  <a:lnTo>
                    <a:pt x="3341" y="7636"/>
                  </a:lnTo>
                  <a:lnTo>
                    <a:pt x="3328" y="7620"/>
                  </a:lnTo>
                  <a:lnTo>
                    <a:pt x="3315" y="7605"/>
                  </a:lnTo>
                  <a:lnTo>
                    <a:pt x="3324" y="7567"/>
                  </a:lnTo>
                  <a:lnTo>
                    <a:pt x="3345" y="7537"/>
                  </a:lnTo>
                  <a:lnTo>
                    <a:pt x="3376" y="7516"/>
                  </a:lnTo>
                  <a:lnTo>
                    <a:pt x="3411" y="7499"/>
                  </a:lnTo>
                  <a:lnTo>
                    <a:pt x="3428" y="7495"/>
                  </a:lnTo>
                  <a:lnTo>
                    <a:pt x="3447" y="7492"/>
                  </a:lnTo>
                  <a:lnTo>
                    <a:pt x="3463" y="7486"/>
                  </a:lnTo>
                  <a:lnTo>
                    <a:pt x="3469" y="7471"/>
                  </a:lnTo>
                  <a:lnTo>
                    <a:pt x="3466" y="7461"/>
                  </a:lnTo>
                  <a:lnTo>
                    <a:pt x="3459" y="7457"/>
                  </a:lnTo>
                  <a:lnTo>
                    <a:pt x="3452" y="7456"/>
                  </a:lnTo>
                  <a:lnTo>
                    <a:pt x="3450" y="7452"/>
                  </a:lnTo>
                  <a:lnTo>
                    <a:pt x="3402" y="7461"/>
                  </a:lnTo>
                  <a:lnTo>
                    <a:pt x="3361" y="7483"/>
                  </a:lnTo>
                  <a:lnTo>
                    <a:pt x="3323" y="7512"/>
                  </a:lnTo>
                  <a:lnTo>
                    <a:pt x="3287" y="7537"/>
                  </a:lnTo>
                  <a:lnTo>
                    <a:pt x="3272" y="7540"/>
                  </a:lnTo>
                  <a:lnTo>
                    <a:pt x="3259" y="7534"/>
                  </a:lnTo>
                  <a:lnTo>
                    <a:pt x="3248" y="7523"/>
                  </a:lnTo>
                  <a:lnTo>
                    <a:pt x="3238" y="7509"/>
                  </a:lnTo>
                  <a:lnTo>
                    <a:pt x="3250" y="7470"/>
                  </a:lnTo>
                  <a:lnTo>
                    <a:pt x="3278" y="7436"/>
                  </a:lnTo>
                  <a:lnTo>
                    <a:pt x="3315" y="7408"/>
                  </a:lnTo>
                  <a:lnTo>
                    <a:pt x="3353" y="7385"/>
                  </a:lnTo>
                  <a:lnTo>
                    <a:pt x="3436" y="7351"/>
                  </a:lnTo>
                  <a:lnTo>
                    <a:pt x="3530" y="7338"/>
                  </a:lnTo>
                  <a:lnTo>
                    <a:pt x="3626" y="7348"/>
                  </a:lnTo>
                  <a:lnTo>
                    <a:pt x="3708" y="7385"/>
                  </a:lnTo>
                  <a:lnTo>
                    <a:pt x="3768" y="7425"/>
                  </a:lnTo>
                  <a:lnTo>
                    <a:pt x="3817" y="7475"/>
                  </a:lnTo>
                  <a:lnTo>
                    <a:pt x="3858" y="7532"/>
                  </a:lnTo>
                  <a:lnTo>
                    <a:pt x="3890" y="7595"/>
                  </a:lnTo>
                  <a:close/>
                  <a:moveTo>
                    <a:pt x="4954" y="7232"/>
                  </a:moveTo>
                  <a:lnTo>
                    <a:pt x="4946" y="7239"/>
                  </a:lnTo>
                  <a:lnTo>
                    <a:pt x="4938" y="7245"/>
                  </a:lnTo>
                  <a:lnTo>
                    <a:pt x="4928" y="7253"/>
                  </a:lnTo>
                  <a:lnTo>
                    <a:pt x="4915" y="7260"/>
                  </a:lnTo>
                  <a:lnTo>
                    <a:pt x="4906" y="7248"/>
                  </a:lnTo>
                  <a:lnTo>
                    <a:pt x="4894" y="7237"/>
                  </a:lnTo>
                  <a:lnTo>
                    <a:pt x="4882" y="7230"/>
                  </a:lnTo>
                  <a:lnTo>
                    <a:pt x="4867" y="7222"/>
                  </a:lnTo>
                  <a:lnTo>
                    <a:pt x="4870" y="7215"/>
                  </a:lnTo>
                  <a:lnTo>
                    <a:pt x="4878" y="7208"/>
                  </a:lnTo>
                  <a:lnTo>
                    <a:pt x="4887" y="7204"/>
                  </a:lnTo>
                  <a:lnTo>
                    <a:pt x="4895" y="7203"/>
                  </a:lnTo>
                  <a:lnTo>
                    <a:pt x="4911" y="7204"/>
                  </a:lnTo>
                  <a:lnTo>
                    <a:pt x="4928" y="7210"/>
                  </a:lnTo>
                  <a:lnTo>
                    <a:pt x="4943" y="7219"/>
                  </a:lnTo>
                  <a:lnTo>
                    <a:pt x="4954" y="7232"/>
                  </a:lnTo>
                  <a:close/>
                  <a:moveTo>
                    <a:pt x="3315" y="7365"/>
                  </a:moveTo>
                  <a:lnTo>
                    <a:pt x="3300" y="7382"/>
                  </a:lnTo>
                  <a:lnTo>
                    <a:pt x="3284" y="7399"/>
                  </a:lnTo>
                  <a:lnTo>
                    <a:pt x="3264" y="7408"/>
                  </a:lnTo>
                  <a:lnTo>
                    <a:pt x="3238" y="7404"/>
                  </a:lnTo>
                  <a:lnTo>
                    <a:pt x="3074" y="7369"/>
                  </a:lnTo>
                  <a:lnTo>
                    <a:pt x="2911" y="7325"/>
                  </a:lnTo>
                  <a:lnTo>
                    <a:pt x="2751" y="7269"/>
                  </a:lnTo>
                  <a:lnTo>
                    <a:pt x="2596" y="7203"/>
                  </a:lnTo>
                  <a:lnTo>
                    <a:pt x="2558" y="7126"/>
                  </a:lnTo>
                  <a:lnTo>
                    <a:pt x="2736" y="7211"/>
                  </a:lnTo>
                  <a:lnTo>
                    <a:pt x="2922" y="7278"/>
                  </a:lnTo>
                  <a:lnTo>
                    <a:pt x="3116" y="7329"/>
                  </a:lnTo>
                  <a:lnTo>
                    <a:pt x="3315" y="7365"/>
                  </a:lnTo>
                  <a:close/>
                  <a:moveTo>
                    <a:pt x="4504" y="7184"/>
                  </a:moveTo>
                  <a:lnTo>
                    <a:pt x="4408" y="7233"/>
                  </a:lnTo>
                  <a:lnTo>
                    <a:pt x="4311" y="7271"/>
                  </a:lnTo>
                  <a:lnTo>
                    <a:pt x="4211" y="7304"/>
                  </a:lnTo>
                  <a:lnTo>
                    <a:pt x="4111" y="7336"/>
                  </a:lnTo>
                  <a:lnTo>
                    <a:pt x="4036" y="7360"/>
                  </a:lnTo>
                  <a:lnTo>
                    <a:pt x="3960" y="7381"/>
                  </a:lnTo>
                  <a:lnTo>
                    <a:pt x="3883" y="7398"/>
                  </a:lnTo>
                  <a:lnTo>
                    <a:pt x="3804" y="7404"/>
                  </a:lnTo>
                  <a:lnTo>
                    <a:pt x="3756" y="7365"/>
                  </a:lnTo>
                  <a:lnTo>
                    <a:pt x="3800" y="7360"/>
                  </a:lnTo>
                  <a:lnTo>
                    <a:pt x="3847" y="7354"/>
                  </a:lnTo>
                  <a:lnTo>
                    <a:pt x="3894" y="7348"/>
                  </a:lnTo>
                  <a:lnTo>
                    <a:pt x="3938" y="7336"/>
                  </a:lnTo>
                  <a:lnTo>
                    <a:pt x="4094" y="7292"/>
                  </a:lnTo>
                  <a:lnTo>
                    <a:pt x="4245" y="7240"/>
                  </a:lnTo>
                  <a:lnTo>
                    <a:pt x="4392" y="7180"/>
                  </a:lnTo>
                  <a:lnTo>
                    <a:pt x="4532" y="7107"/>
                  </a:lnTo>
                  <a:lnTo>
                    <a:pt x="4529" y="7123"/>
                  </a:lnTo>
                  <a:lnTo>
                    <a:pt x="4522" y="7142"/>
                  </a:lnTo>
                  <a:lnTo>
                    <a:pt x="4512" y="7162"/>
                  </a:lnTo>
                  <a:lnTo>
                    <a:pt x="4504" y="7184"/>
                  </a:lnTo>
                  <a:close/>
                  <a:moveTo>
                    <a:pt x="2223" y="7241"/>
                  </a:moveTo>
                  <a:lnTo>
                    <a:pt x="2216" y="7255"/>
                  </a:lnTo>
                  <a:lnTo>
                    <a:pt x="2209" y="7270"/>
                  </a:lnTo>
                  <a:lnTo>
                    <a:pt x="2201" y="7285"/>
                  </a:lnTo>
                  <a:lnTo>
                    <a:pt x="2194" y="7298"/>
                  </a:lnTo>
                  <a:lnTo>
                    <a:pt x="2209" y="7298"/>
                  </a:lnTo>
                  <a:lnTo>
                    <a:pt x="2223" y="7298"/>
                  </a:lnTo>
                  <a:lnTo>
                    <a:pt x="2258" y="7260"/>
                  </a:lnTo>
                  <a:lnTo>
                    <a:pt x="2274" y="7210"/>
                  </a:lnTo>
                  <a:lnTo>
                    <a:pt x="2289" y="7156"/>
                  </a:lnTo>
                  <a:lnTo>
                    <a:pt x="2319" y="7107"/>
                  </a:lnTo>
                  <a:lnTo>
                    <a:pt x="2350" y="7121"/>
                  </a:lnTo>
                  <a:lnTo>
                    <a:pt x="2374" y="7143"/>
                  </a:lnTo>
                  <a:lnTo>
                    <a:pt x="2394" y="7169"/>
                  </a:lnTo>
                  <a:lnTo>
                    <a:pt x="2415" y="7194"/>
                  </a:lnTo>
                  <a:lnTo>
                    <a:pt x="2449" y="7263"/>
                  </a:lnTo>
                  <a:lnTo>
                    <a:pt x="2464" y="7342"/>
                  </a:lnTo>
                  <a:lnTo>
                    <a:pt x="2459" y="7419"/>
                  </a:lnTo>
                  <a:lnTo>
                    <a:pt x="2434" y="7490"/>
                  </a:lnTo>
                  <a:lnTo>
                    <a:pt x="2386" y="7556"/>
                  </a:lnTo>
                  <a:lnTo>
                    <a:pt x="2328" y="7595"/>
                  </a:lnTo>
                  <a:lnTo>
                    <a:pt x="2315" y="7596"/>
                  </a:lnTo>
                  <a:lnTo>
                    <a:pt x="2300" y="7597"/>
                  </a:lnTo>
                  <a:lnTo>
                    <a:pt x="2285" y="7599"/>
                  </a:lnTo>
                  <a:lnTo>
                    <a:pt x="2271" y="7605"/>
                  </a:lnTo>
                  <a:lnTo>
                    <a:pt x="2312" y="7570"/>
                  </a:lnTo>
                  <a:lnTo>
                    <a:pt x="2356" y="7535"/>
                  </a:lnTo>
                  <a:lnTo>
                    <a:pt x="2391" y="7497"/>
                  </a:lnTo>
                  <a:lnTo>
                    <a:pt x="2405" y="7452"/>
                  </a:lnTo>
                  <a:lnTo>
                    <a:pt x="2404" y="7446"/>
                  </a:lnTo>
                  <a:lnTo>
                    <a:pt x="2400" y="7444"/>
                  </a:lnTo>
                  <a:lnTo>
                    <a:pt x="2397" y="7446"/>
                  </a:lnTo>
                  <a:lnTo>
                    <a:pt x="2395" y="7452"/>
                  </a:lnTo>
                  <a:lnTo>
                    <a:pt x="2382" y="7462"/>
                  </a:lnTo>
                  <a:lnTo>
                    <a:pt x="2372" y="7477"/>
                  </a:lnTo>
                  <a:lnTo>
                    <a:pt x="2360" y="7493"/>
                  </a:lnTo>
                  <a:lnTo>
                    <a:pt x="2347" y="7509"/>
                  </a:lnTo>
                  <a:lnTo>
                    <a:pt x="2304" y="7537"/>
                  </a:lnTo>
                  <a:lnTo>
                    <a:pt x="2262" y="7562"/>
                  </a:lnTo>
                  <a:lnTo>
                    <a:pt x="2218" y="7579"/>
                  </a:lnTo>
                  <a:lnTo>
                    <a:pt x="2175" y="7585"/>
                  </a:lnTo>
                  <a:lnTo>
                    <a:pt x="2168" y="7585"/>
                  </a:lnTo>
                  <a:lnTo>
                    <a:pt x="2162" y="7584"/>
                  </a:lnTo>
                  <a:lnTo>
                    <a:pt x="2158" y="7582"/>
                  </a:lnTo>
                  <a:lnTo>
                    <a:pt x="2156" y="7576"/>
                  </a:lnTo>
                  <a:lnTo>
                    <a:pt x="2171" y="7570"/>
                  </a:lnTo>
                  <a:lnTo>
                    <a:pt x="2184" y="7566"/>
                  </a:lnTo>
                  <a:lnTo>
                    <a:pt x="2199" y="7563"/>
                  </a:lnTo>
                  <a:lnTo>
                    <a:pt x="2214" y="7556"/>
                  </a:lnTo>
                  <a:lnTo>
                    <a:pt x="2256" y="7541"/>
                  </a:lnTo>
                  <a:lnTo>
                    <a:pt x="2294" y="7509"/>
                  </a:lnTo>
                  <a:lnTo>
                    <a:pt x="2326" y="7471"/>
                  </a:lnTo>
                  <a:lnTo>
                    <a:pt x="2347" y="7433"/>
                  </a:lnTo>
                  <a:lnTo>
                    <a:pt x="2347" y="7423"/>
                  </a:lnTo>
                  <a:lnTo>
                    <a:pt x="2314" y="7453"/>
                  </a:lnTo>
                  <a:lnTo>
                    <a:pt x="2281" y="7482"/>
                  </a:lnTo>
                  <a:lnTo>
                    <a:pt x="2248" y="7509"/>
                  </a:lnTo>
                  <a:lnTo>
                    <a:pt x="2214" y="7528"/>
                  </a:lnTo>
                  <a:lnTo>
                    <a:pt x="2186" y="7531"/>
                  </a:lnTo>
                  <a:lnTo>
                    <a:pt x="2162" y="7537"/>
                  </a:lnTo>
                  <a:lnTo>
                    <a:pt x="2140" y="7544"/>
                  </a:lnTo>
                  <a:lnTo>
                    <a:pt x="2118" y="7547"/>
                  </a:lnTo>
                  <a:lnTo>
                    <a:pt x="2112" y="7541"/>
                  </a:lnTo>
                  <a:lnTo>
                    <a:pt x="2109" y="7534"/>
                  </a:lnTo>
                  <a:lnTo>
                    <a:pt x="2108" y="7530"/>
                  </a:lnTo>
                  <a:lnTo>
                    <a:pt x="2108" y="7528"/>
                  </a:lnTo>
                  <a:lnTo>
                    <a:pt x="2163" y="7513"/>
                  </a:lnTo>
                  <a:lnTo>
                    <a:pt x="2215" y="7482"/>
                  </a:lnTo>
                  <a:lnTo>
                    <a:pt x="2261" y="7442"/>
                  </a:lnTo>
                  <a:lnTo>
                    <a:pt x="2300" y="7395"/>
                  </a:lnTo>
                  <a:lnTo>
                    <a:pt x="2304" y="7388"/>
                  </a:lnTo>
                  <a:lnTo>
                    <a:pt x="2302" y="7385"/>
                  </a:lnTo>
                  <a:lnTo>
                    <a:pt x="2297" y="7381"/>
                  </a:lnTo>
                  <a:lnTo>
                    <a:pt x="2290" y="7375"/>
                  </a:lnTo>
                  <a:lnTo>
                    <a:pt x="2272" y="7381"/>
                  </a:lnTo>
                  <a:lnTo>
                    <a:pt x="2257" y="7397"/>
                  </a:lnTo>
                  <a:lnTo>
                    <a:pt x="2246" y="7416"/>
                  </a:lnTo>
                  <a:lnTo>
                    <a:pt x="2233" y="7433"/>
                  </a:lnTo>
                  <a:lnTo>
                    <a:pt x="2199" y="7451"/>
                  </a:lnTo>
                  <a:lnTo>
                    <a:pt x="2169" y="7472"/>
                  </a:lnTo>
                  <a:lnTo>
                    <a:pt x="2137" y="7488"/>
                  </a:lnTo>
                  <a:lnTo>
                    <a:pt x="2099" y="7490"/>
                  </a:lnTo>
                  <a:lnTo>
                    <a:pt x="2099" y="7461"/>
                  </a:lnTo>
                  <a:lnTo>
                    <a:pt x="2122" y="7450"/>
                  </a:lnTo>
                  <a:lnTo>
                    <a:pt x="2145" y="7441"/>
                  </a:lnTo>
                  <a:lnTo>
                    <a:pt x="2167" y="7431"/>
                  </a:lnTo>
                  <a:lnTo>
                    <a:pt x="2184" y="7414"/>
                  </a:lnTo>
                  <a:lnTo>
                    <a:pt x="2199" y="7406"/>
                  </a:lnTo>
                  <a:lnTo>
                    <a:pt x="2211" y="7398"/>
                  </a:lnTo>
                  <a:lnTo>
                    <a:pt x="2219" y="7388"/>
                  </a:lnTo>
                  <a:lnTo>
                    <a:pt x="2223" y="7375"/>
                  </a:lnTo>
                  <a:lnTo>
                    <a:pt x="2216" y="7364"/>
                  </a:lnTo>
                  <a:lnTo>
                    <a:pt x="2208" y="7359"/>
                  </a:lnTo>
                  <a:lnTo>
                    <a:pt x="2197" y="7357"/>
                  </a:lnTo>
                  <a:lnTo>
                    <a:pt x="2184" y="7355"/>
                  </a:lnTo>
                  <a:lnTo>
                    <a:pt x="2174" y="7377"/>
                  </a:lnTo>
                  <a:lnTo>
                    <a:pt x="2157" y="7396"/>
                  </a:lnTo>
                  <a:lnTo>
                    <a:pt x="2135" y="7408"/>
                  </a:lnTo>
                  <a:lnTo>
                    <a:pt x="2108" y="7414"/>
                  </a:lnTo>
                  <a:lnTo>
                    <a:pt x="2109" y="7400"/>
                  </a:lnTo>
                  <a:lnTo>
                    <a:pt x="2120" y="7396"/>
                  </a:lnTo>
                  <a:lnTo>
                    <a:pt x="2135" y="7394"/>
                  </a:lnTo>
                  <a:lnTo>
                    <a:pt x="2146" y="7385"/>
                  </a:lnTo>
                  <a:lnTo>
                    <a:pt x="2154" y="7379"/>
                  </a:lnTo>
                  <a:lnTo>
                    <a:pt x="2160" y="7375"/>
                  </a:lnTo>
                  <a:lnTo>
                    <a:pt x="2164" y="7371"/>
                  </a:lnTo>
                  <a:lnTo>
                    <a:pt x="2165" y="7365"/>
                  </a:lnTo>
                  <a:lnTo>
                    <a:pt x="2165" y="7357"/>
                  </a:lnTo>
                  <a:lnTo>
                    <a:pt x="2164" y="7347"/>
                  </a:lnTo>
                  <a:lnTo>
                    <a:pt x="2161" y="7340"/>
                  </a:lnTo>
                  <a:lnTo>
                    <a:pt x="2156" y="7336"/>
                  </a:lnTo>
                  <a:lnTo>
                    <a:pt x="2108" y="7346"/>
                  </a:lnTo>
                  <a:lnTo>
                    <a:pt x="2118" y="7317"/>
                  </a:lnTo>
                  <a:lnTo>
                    <a:pt x="2049" y="7280"/>
                  </a:lnTo>
                  <a:lnTo>
                    <a:pt x="1985" y="7232"/>
                  </a:lnTo>
                  <a:lnTo>
                    <a:pt x="1923" y="7175"/>
                  </a:lnTo>
                  <a:lnTo>
                    <a:pt x="1859" y="7116"/>
                  </a:lnTo>
                  <a:lnTo>
                    <a:pt x="1889" y="7109"/>
                  </a:lnTo>
                  <a:lnTo>
                    <a:pt x="1907" y="7089"/>
                  </a:lnTo>
                  <a:lnTo>
                    <a:pt x="1918" y="7065"/>
                  </a:lnTo>
                  <a:lnTo>
                    <a:pt x="1926" y="7040"/>
                  </a:lnTo>
                  <a:lnTo>
                    <a:pt x="2003" y="7087"/>
                  </a:lnTo>
                  <a:lnTo>
                    <a:pt x="2078" y="7138"/>
                  </a:lnTo>
                  <a:lnTo>
                    <a:pt x="2151" y="7189"/>
                  </a:lnTo>
                  <a:lnTo>
                    <a:pt x="2223" y="72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rgbClr val="000000"/>
                </a:solidFill>
              </a:endParaRPr>
            </a:p>
          </p:txBody>
        </p:sp>
      </p:grpSp>
      <p:sp>
        <p:nvSpPr>
          <p:cNvPr id="1029" name="1038 Rectángulo"/>
          <p:cNvSpPr>
            <a:spLocks noChangeArrowheads="1"/>
          </p:cNvSpPr>
          <p:nvPr/>
        </p:nvSpPr>
        <p:spPr bwMode="auto">
          <a:xfrm>
            <a:off x="1260475" y="6621463"/>
            <a:ext cx="7191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s-ES" sz="1000"/>
              <a:t>Nº </a:t>
            </a:r>
            <a:fld id="{0E198BA8-C60E-475B-AEA5-34FBCA6079D4}" type="slidenum">
              <a:rPr lang="es-ES" sz="1000"/>
              <a:pPr algn="r">
                <a:defRPr/>
              </a:pPr>
              <a:t>‹Nº›</a:t>
            </a:fld>
            <a:endParaRPr lang="es-ES" sz="1000"/>
          </a:p>
        </p:txBody>
      </p:sp>
      <p:sp>
        <p:nvSpPr>
          <p:cNvPr id="1030" name="1039 Rectángulo"/>
          <p:cNvSpPr>
            <a:spLocks noChangeArrowheads="1"/>
          </p:cNvSpPr>
          <p:nvPr/>
        </p:nvSpPr>
        <p:spPr bwMode="auto">
          <a:xfrm>
            <a:off x="179388" y="6621463"/>
            <a:ext cx="20510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s-ES" sz="1200" b="1"/>
              <a:t>*</a:t>
            </a:r>
          </a:p>
        </p:txBody>
      </p:sp>
      <p:sp>
        <p:nvSpPr>
          <p:cNvPr id="1031" name="1040 Rectángulo"/>
          <p:cNvSpPr>
            <a:spLocks noChangeArrowheads="1"/>
          </p:cNvSpPr>
          <p:nvPr/>
        </p:nvSpPr>
        <p:spPr bwMode="auto">
          <a:xfrm>
            <a:off x="3124200" y="6621463"/>
            <a:ext cx="5840413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s-ES" sz="1200" b="1"/>
              <a:t>*</a:t>
            </a:r>
          </a:p>
        </p:txBody>
      </p:sp>
      <p:sp>
        <p:nvSpPr>
          <p:cNvPr id="1032" name="1025 Rectángulo"/>
          <p:cNvSpPr>
            <a:spLocks noGrp="1" noChangeArrowheads="1"/>
          </p:cNvSpPr>
          <p:nvPr>
            <p:ph type="title"/>
          </p:nvPr>
        </p:nvSpPr>
        <p:spPr bwMode="auto">
          <a:xfrm>
            <a:off x="2627313" y="477838"/>
            <a:ext cx="62642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título</a:t>
            </a:r>
          </a:p>
        </p:txBody>
      </p:sp>
      <p:sp>
        <p:nvSpPr>
          <p:cNvPr id="1033" name="1026 Rectángulo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00200"/>
            <a:ext cx="8785225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34" name="1044 Rectángulo"/>
          <p:cNvSpPr>
            <a:spLocks noChangeArrowheads="1"/>
          </p:cNvSpPr>
          <p:nvPr/>
        </p:nvSpPr>
        <p:spPr bwMode="auto">
          <a:xfrm>
            <a:off x="2700338" y="115888"/>
            <a:ext cx="62642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1200">
                <a:solidFill>
                  <a:srgbClr val="225226"/>
                </a:solidFill>
                <a:latin typeface="AeroExtended" pitchFamily="2" charset="0"/>
              </a:rPr>
              <a:t>Oficina de Planeación – Depto Organización y Sistemas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1200">
          <a:solidFill>
            <a:srgbClr val="225226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1200">
          <a:solidFill>
            <a:srgbClr val="225226"/>
          </a:solidFill>
          <a:latin typeface="AeroExtended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1200">
          <a:solidFill>
            <a:srgbClr val="225226"/>
          </a:solidFill>
          <a:latin typeface="AeroExtended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1200">
          <a:solidFill>
            <a:srgbClr val="225226"/>
          </a:solidFill>
          <a:latin typeface="AeroExtended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1200">
          <a:solidFill>
            <a:srgbClr val="225226"/>
          </a:solidFill>
          <a:latin typeface="AeroExtended"/>
        </a:defRPr>
      </a:lvl5pPr>
      <a:lvl6pPr marL="457200" algn="ctr" fontAlgn="base">
        <a:spcBef>
          <a:spcPct val="0"/>
        </a:spcBef>
        <a:spcAft>
          <a:spcPct val="0"/>
        </a:spcAft>
        <a:defRPr sz="1200">
          <a:solidFill>
            <a:srgbClr val="225226">
              <a:alpha val="100000"/>
            </a:srgbClr>
          </a:solidFill>
          <a:latin typeface="AeroExtended"/>
        </a:defRPr>
      </a:lvl6pPr>
      <a:lvl7pPr marL="914400" algn="ctr" fontAlgn="base">
        <a:spcBef>
          <a:spcPct val="0"/>
        </a:spcBef>
        <a:spcAft>
          <a:spcPct val="0"/>
        </a:spcAft>
        <a:defRPr sz="1200">
          <a:solidFill>
            <a:srgbClr val="225226">
              <a:alpha val="100000"/>
            </a:srgbClr>
          </a:solidFill>
          <a:latin typeface="AeroExtended"/>
        </a:defRPr>
      </a:lvl7pPr>
      <a:lvl8pPr marL="1371600" algn="ctr" fontAlgn="base">
        <a:spcBef>
          <a:spcPct val="0"/>
        </a:spcBef>
        <a:spcAft>
          <a:spcPct val="0"/>
        </a:spcAft>
        <a:defRPr sz="1200">
          <a:solidFill>
            <a:srgbClr val="225226">
              <a:alpha val="100000"/>
            </a:srgbClr>
          </a:solidFill>
          <a:latin typeface="AeroExtended"/>
        </a:defRPr>
      </a:lvl8pPr>
      <a:lvl9pPr marL="1828800" algn="ctr" fontAlgn="base">
        <a:spcBef>
          <a:spcPct val="0"/>
        </a:spcBef>
        <a:spcAft>
          <a:spcPct val="0"/>
        </a:spcAft>
        <a:defRPr sz="1200">
          <a:solidFill>
            <a:srgbClr val="225226">
              <a:alpha val="100000"/>
            </a:srgbClr>
          </a:solidFill>
          <a:latin typeface="AeroExtended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 sz="14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 sz="14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 sz="14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 sz="14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571472" y="2500306"/>
            <a:ext cx="8072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84810" y="2601392"/>
            <a:ext cx="888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rgbClr val="007635"/>
                </a:solidFill>
              </a:rPr>
              <a:t>Fecha</a:t>
            </a:r>
          </a:p>
          <a:p>
            <a:r>
              <a:rPr lang="es-ES" sz="1600" dirty="0">
                <a:solidFill>
                  <a:srgbClr val="007635"/>
                </a:solidFill>
              </a:rPr>
              <a:t>Inicio de</a:t>
            </a:r>
          </a:p>
          <a:p>
            <a:r>
              <a:rPr lang="es-ES" sz="1600" dirty="0">
                <a:solidFill>
                  <a:srgbClr val="007635"/>
                </a:solidFill>
              </a:rPr>
              <a:t>clases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214942" y="2571744"/>
            <a:ext cx="12052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rgbClr val="007635"/>
                </a:solidFill>
              </a:rPr>
              <a:t>Terminación</a:t>
            </a:r>
          </a:p>
          <a:p>
            <a:r>
              <a:rPr lang="es-ES" sz="1600" dirty="0">
                <a:solidFill>
                  <a:srgbClr val="007635"/>
                </a:solidFill>
              </a:rPr>
              <a:t>Oficial del</a:t>
            </a:r>
          </a:p>
          <a:p>
            <a:r>
              <a:rPr lang="es-ES" sz="1600" dirty="0">
                <a:solidFill>
                  <a:srgbClr val="007635"/>
                </a:solidFill>
              </a:rPr>
              <a:t>semestre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000760" y="2143116"/>
            <a:ext cx="771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rgbClr val="007635"/>
                </a:solidFill>
              </a:rPr>
              <a:t>30 días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5791292" y="3637666"/>
            <a:ext cx="2643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ES" sz="1600" dirty="0">
                <a:solidFill>
                  <a:srgbClr val="007635"/>
                </a:solidFill>
              </a:rPr>
              <a:t> Solicitar corrección de notas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06529" y="3645290"/>
            <a:ext cx="420192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ES" sz="1600" dirty="0">
                <a:solidFill>
                  <a:srgbClr val="007635"/>
                </a:solidFill>
              </a:rPr>
              <a:t> Administrar el curso (definir # de evaluaciones)</a:t>
            </a:r>
          </a:p>
          <a:p>
            <a:pPr>
              <a:buFontTx/>
              <a:buChar char="-"/>
            </a:pPr>
            <a:r>
              <a:rPr lang="es-CO" sz="1600" dirty="0">
                <a:solidFill>
                  <a:srgbClr val="007635"/>
                </a:solidFill>
              </a:rPr>
              <a:t> Ver listas de clase</a:t>
            </a:r>
            <a:endParaRPr lang="es-ES" sz="1600" dirty="0">
              <a:solidFill>
                <a:srgbClr val="007635"/>
              </a:solidFill>
            </a:endParaRPr>
          </a:p>
          <a:p>
            <a:pPr>
              <a:buFontTx/>
              <a:buChar char="-"/>
            </a:pPr>
            <a:r>
              <a:rPr lang="es-ES" sz="1600" dirty="0">
                <a:solidFill>
                  <a:srgbClr val="007635"/>
                </a:solidFill>
              </a:rPr>
              <a:t> Ingresar notas</a:t>
            </a:r>
          </a:p>
          <a:p>
            <a:pPr>
              <a:buFontTx/>
              <a:buChar char="-"/>
            </a:pPr>
            <a:r>
              <a:rPr lang="es-CO" sz="1600" dirty="0">
                <a:solidFill>
                  <a:srgbClr val="007635"/>
                </a:solidFill>
              </a:rPr>
              <a:t> Confirmar notas</a:t>
            </a:r>
            <a:endParaRPr lang="es-ES" sz="1600" dirty="0">
              <a:solidFill>
                <a:srgbClr val="007635"/>
              </a:solidFill>
            </a:endParaRPr>
          </a:p>
          <a:p>
            <a:pPr>
              <a:buFontTx/>
              <a:buChar char="-"/>
            </a:pPr>
            <a:r>
              <a:rPr lang="es-ES" sz="1600" dirty="0">
                <a:solidFill>
                  <a:srgbClr val="007635"/>
                </a:solidFill>
              </a:rPr>
              <a:t> Solicitar incompleto grupal</a:t>
            </a:r>
          </a:p>
          <a:p>
            <a:pPr>
              <a:buFontTx/>
              <a:buChar char="-"/>
            </a:pPr>
            <a:r>
              <a:rPr lang="es-ES" sz="1600" dirty="0">
                <a:solidFill>
                  <a:srgbClr val="007635"/>
                </a:solidFill>
              </a:rPr>
              <a:t> Ingresar faltas de asistencia</a:t>
            </a:r>
          </a:p>
          <a:p>
            <a:pPr>
              <a:buFontTx/>
              <a:buChar char="-"/>
            </a:pPr>
            <a:r>
              <a:rPr lang="es-CO" sz="1600" dirty="0">
                <a:solidFill>
                  <a:srgbClr val="007635"/>
                </a:solidFill>
              </a:rPr>
              <a:t> Confirmar faltas de asistencia</a:t>
            </a:r>
            <a:endParaRPr lang="es-ES" sz="1600" dirty="0">
              <a:solidFill>
                <a:srgbClr val="007635"/>
              </a:solidFill>
            </a:endParaRPr>
          </a:p>
        </p:txBody>
      </p:sp>
      <p:sp>
        <p:nvSpPr>
          <p:cNvPr id="48" name="47 Abrir llave"/>
          <p:cNvSpPr/>
          <p:nvPr/>
        </p:nvSpPr>
        <p:spPr>
          <a:xfrm>
            <a:off x="785786" y="3688492"/>
            <a:ext cx="142876" cy="17407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49" name="48 Abrir llave"/>
          <p:cNvSpPr/>
          <p:nvPr/>
        </p:nvSpPr>
        <p:spPr>
          <a:xfrm>
            <a:off x="5684588" y="3643314"/>
            <a:ext cx="101858" cy="4286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50" name="49 CuadroTexto"/>
          <p:cNvSpPr txBox="1"/>
          <p:nvPr/>
        </p:nvSpPr>
        <p:spPr>
          <a:xfrm>
            <a:off x="6944077" y="2643182"/>
            <a:ext cx="16998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>
                <a:solidFill>
                  <a:srgbClr val="007635"/>
                </a:solidFill>
              </a:rPr>
              <a:t>Cierre del proceso</a:t>
            </a:r>
            <a:endParaRPr lang="es-ES" sz="1600" dirty="0">
              <a:solidFill>
                <a:srgbClr val="007635"/>
              </a:solidFill>
            </a:endParaRPr>
          </a:p>
        </p:txBody>
      </p:sp>
      <p:sp>
        <p:nvSpPr>
          <p:cNvPr id="51" name="50 Abrir llave"/>
          <p:cNvSpPr/>
          <p:nvPr/>
        </p:nvSpPr>
        <p:spPr>
          <a:xfrm>
            <a:off x="6872639" y="2643182"/>
            <a:ext cx="142876" cy="285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cxnSp>
        <p:nvCxnSpPr>
          <p:cNvPr id="67" name="66 Conector recto"/>
          <p:cNvCxnSpPr/>
          <p:nvPr/>
        </p:nvCxnSpPr>
        <p:spPr>
          <a:xfrm rot="5400000">
            <a:off x="6858016" y="250030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rot="5400000">
            <a:off x="4500562" y="250030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785786" y="250030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 rot="5400000">
            <a:off x="5643570" y="2500306"/>
            <a:ext cx="1428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CuadroTexto"/>
          <p:cNvSpPr txBox="1"/>
          <p:nvPr/>
        </p:nvSpPr>
        <p:spPr>
          <a:xfrm>
            <a:off x="4143372" y="2571744"/>
            <a:ext cx="9420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600" dirty="0">
                <a:solidFill>
                  <a:srgbClr val="007635"/>
                </a:solidFill>
              </a:rPr>
              <a:t>100%</a:t>
            </a:r>
          </a:p>
          <a:p>
            <a:pPr algn="ctr"/>
            <a:r>
              <a:rPr lang="es-CO" sz="1600" dirty="0">
                <a:solidFill>
                  <a:srgbClr val="007635"/>
                </a:solidFill>
              </a:rPr>
              <a:t>evaluado</a:t>
            </a:r>
            <a:endParaRPr lang="es-ES" sz="1600" dirty="0">
              <a:solidFill>
                <a:srgbClr val="007635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4500562" y="4423484"/>
            <a:ext cx="14725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ES" sz="1600" dirty="0">
                <a:solidFill>
                  <a:srgbClr val="007635"/>
                </a:solidFill>
              </a:rPr>
              <a:t> Ingresar</a:t>
            </a:r>
          </a:p>
          <a:p>
            <a:r>
              <a:rPr lang="es-CO" sz="1600" dirty="0">
                <a:solidFill>
                  <a:srgbClr val="007635"/>
                </a:solidFill>
              </a:rPr>
              <a:t>   habilitaciones</a:t>
            </a:r>
          </a:p>
          <a:p>
            <a:pPr>
              <a:buFontTx/>
              <a:buChar char="-"/>
            </a:pPr>
            <a:r>
              <a:rPr lang="es-CO" sz="1600" dirty="0">
                <a:solidFill>
                  <a:srgbClr val="007635"/>
                </a:solidFill>
              </a:rPr>
              <a:t> Confirmar</a:t>
            </a:r>
          </a:p>
          <a:p>
            <a:r>
              <a:rPr lang="es-CO" sz="1600" dirty="0">
                <a:solidFill>
                  <a:srgbClr val="007635"/>
                </a:solidFill>
              </a:rPr>
              <a:t>   habilitaciones</a:t>
            </a:r>
            <a:endParaRPr lang="es-ES" sz="1600" dirty="0">
              <a:solidFill>
                <a:srgbClr val="007635"/>
              </a:solidFill>
            </a:endParaRPr>
          </a:p>
        </p:txBody>
      </p:sp>
      <p:sp>
        <p:nvSpPr>
          <p:cNvPr id="77" name="76 Abrir llave"/>
          <p:cNvSpPr/>
          <p:nvPr/>
        </p:nvSpPr>
        <p:spPr>
          <a:xfrm>
            <a:off x="4500562" y="4500570"/>
            <a:ext cx="71438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21" name="20 CuadroTexto"/>
          <p:cNvSpPr txBox="1"/>
          <p:nvPr/>
        </p:nvSpPr>
        <p:spPr>
          <a:xfrm>
            <a:off x="3024760" y="496653"/>
            <a:ext cx="5200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rgbClr val="007635"/>
                </a:solidFill>
              </a:rPr>
              <a:t>Esquema cronológico del proceso de ingreso, </a:t>
            </a:r>
          </a:p>
          <a:p>
            <a:pPr algn="ctr"/>
            <a:r>
              <a:rPr lang="es-ES" sz="1600" dirty="0">
                <a:solidFill>
                  <a:srgbClr val="007635"/>
                </a:solidFill>
              </a:rPr>
              <a:t>corrección de notas y </a:t>
            </a:r>
            <a:r>
              <a:rPr lang="es-CO" sz="1600" dirty="0">
                <a:solidFill>
                  <a:srgbClr val="007635"/>
                </a:solidFill>
              </a:rPr>
              <a:t>declaración de incompleto grupal</a:t>
            </a:r>
            <a:endParaRPr lang="es-ES" sz="1600" dirty="0">
              <a:solidFill>
                <a:srgbClr val="00763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161 CuadroTexto"/>
          <p:cNvSpPr txBox="1"/>
          <p:nvPr/>
        </p:nvSpPr>
        <p:spPr>
          <a:xfrm>
            <a:off x="3024760" y="496653"/>
            <a:ext cx="5200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rgbClr val="007635"/>
                </a:solidFill>
              </a:rPr>
              <a:t>Esquema cronológico del proceso de ingreso, </a:t>
            </a:r>
          </a:p>
          <a:p>
            <a:pPr algn="ctr"/>
            <a:r>
              <a:rPr lang="es-ES" sz="1600" dirty="0">
                <a:solidFill>
                  <a:srgbClr val="007635"/>
                </a:solidFill>
              </a:rPr>
              <a:t>corrección de notas y </a:t>
            </a:r>
            <a:r>
              <a:rPr lang="es-CO" sz="1600" dirty="0">
                <a:solidFill>
                  <a:srgbClr val="007635"/>
                </a:solidFill>
              </a:rPr>
              <a:t>declaración de incompleto grupal</a:t>
            </a:r>
            <a:endParaRPr lang="es-ES" sz="1600" dirty="0">
              <a:solidFill>
                <a:srgbClr val="007635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0" y="1928802"/>
            <a:ext cx="450056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007635"/>
                </a:solidFill>
              </a:rPr>
              <a:t>Estados de los cursos (grupos de las materias)</a:t>
            </a:r>
          </a:p>
          <a:p>
            <a:endParaRPr lang="es-ES" sz="1400" dirty="0">
              <a:solidFill>
                <a:srgbClr val="007635"/>
              </a:solidFill>
            </a:endParaRPr>
          </a:p>
          <a:p>
            <a:r>
              <a:rPr lang="es-ES" sz="1400" dirty="0">
                <a:solidFill>
                  <a:srgbClr val="007635"/>
                </a:solidFill>
              </a:rPr>
              <a:t>                  Ingreso de notas</a:t>
            </a:r>
          </a:p>
          <a:p>
            <a:endParaRPr lang="es-ES" sz="1400" dirty="0">
              <a:solidFill>
                <a:srgbClr val="007635"/>
              </a:solidFill>
            </a:endParaRPr>
          </a:p>
          <a:p>
            <a:pPr>
              <a:buFontTx/>
              <a:buChar char="-"/>
            </a:pPr>
            <a:endParaRPr lang="es-ES" sz="1400" dirty="0">
              <a:solidFill>
                <a:srgbClr val="007635"/>
              </a:solidFill>
            </a:endParaRPr>
          </a:p>
          <a:p>
            <a:r>
              <a:rPr lang="es-ES" sz="1400" dirty="0">
                <a:solidFill>
                  <a:srgbClr val="007635"/>
                </a:solidFill>
              </a:rPr>
              <a:t>                  Pendiente para solicitar corrección</a:t>
            </a:r>
          </a:p>
          <a:p>
            <a:r>
              <a:rPr lang="es-ES" sz="1400" dirty="0">
                <a:solidFill>
                  <a:srgbClr val="007635"/>
                </a:solidFill>
              </a:rPr>
              <a:t>                  de notas</a:t>
            </a:r>
          </a:p>
          <a:p>
            <a:pPr>
              <a:buFontTx/>
              <a:buChar char="-"/>
            </a:pPr>
            <a:endParaRPr lang="es-ES" sz="1400" dirty="0">
              <a:solidFill>
                <a:srgbClr val="007635"/>
              </a:solidFill>
            </a:endParaRPr>
          </a:p>
          <a:p>
            <a:r>
              <a:rPr lang="es-ES" sz="1400" dirty="0">
                <a:solidFill>
                  <a:srgbClr val="007635"/>
                </a:solidFill>
              </a:rPr>
              <a:t>                  Solicitud de incompleto</a:t>
            </a:r>
          </a:p>
          <a:p>
            <a:pPr>
              <a:buFontTx/>
              <a:buChar char="-"/>
            </a:pPr>
            <a:endParaRPr lang="es-ES" sz="1400" dirty="0">
              <a:solidFill>
                <a:srgbClr val="007635"/>
              </a:solidFill>
            </a:endParaRPr>
          </a:p>
          <a:p>
            <a:endParaRPr lang="es-ES" sz="1400" dirty="0">
              <a:solidFill>
                <a:srgbClr val="007635"/>
              </a:solidFill>
            </a:endParaRPr>
          </a:p>
          <a:p>
            <a:r>
              <a:rPr lang="es-ES" sz="1400" dirty="0">
                <a:solidFill>
                  <a:srgbClr val="007635"/>
                </a:solidFill>
              </a:rPr>
              <a:t>                   Solicitud de corrección de notas</a:t>
            </a:r>
          </a:p>
          <a:p>
            <a:pPr>
              <a:buFontTx/>
              <a:buChar char="-"/>
            </a:pPr>
            <a:endParaRPr lang="es-ES" sz="1400" dirty="0">
              <a:solidFill>
                <a:srgbClr val="007635"/>
              </a:solidFill>
            </a:endParaRPr>
          </a:p>
          <a:p>
            <a:endParaRPr lang="es-ES" sz="1400" dirty="0">
              <a:solidFill>
                <a:srgbClr val="007635"/>
              </a:solidFill>
            </a:endParaRPr>
          </a:p>
          <a:p>
            <a:r>
              <a:rPr lang="es-ES" sz="1400" dirty="0">
                <a:solidFill>
                  <a:srgbClr val="007635"/>
                </a:solidFill>
              </a:rPr>
              <a:t>                  Corrección de notas (100% evaluado)</a:t>
            </a:r>
          </a:p>
          <a:p>
            <a:r>
              <a:rPr lang="es-CO" sz="1400" dirty="0">
                <a:solidFill>
                  <a:srgbClr val="007635"/>
                </a:solidFill>
              </a:rPr>
              <a:t>                  - </a:t>
            </a:r>
            <a:r>
              <a:rPr lang="es-ES" sz="1400" dirty="0">
                <a:solidFill>
                  <a:srgbClr val="007635"/>
                </a:solidFill>
              </a:rPr>
              <a:t>Ingresar habilitaciones</a:t>
            </a:r>
          </a:p>
          <a:p>
            <a:r>
              <a:rPr lang="es-CO" sz="1400" dirty="0">
                <a:solidFill>
                  <a:srgbClr val="007635"/>
                </a:solidFill>
              </a:rPr>
              <a:t>                  - Confirmar habilitaciones</a:t>
            </a:r>
          </a:p>
          <a:p>
            <a:endParaRPr lang="es-CO" sz="1400" dirty="0">
              <a:solidFill>
                <a:srgbClr val="007635"/>
              </a:solidFill>
            </a:endParaRPr>
          </a:p>
          <a:p>
            <a:r>
              <a:rPr lang="es-CO" sz="1400" dirty="0">
                <a:solidFill>
                  <a:srgbClr val="007635"/>
                </a:solidFill>
              </a:rPr>
              <a:t>                   Incompleto</a:t>
            </a:r>
            <a:endParaRPr lang="es-ES" sz="1400" dirty="0">
              <a:solidFill>
                <a:srgbClr val="007635"/>
              </a:solidFill>
            </a:endParaRPr>
          </a:p>
        </p:txBody>
      </p:sp>
      <p:sp>
        <p:nvSpPr>
          <p:cNvPr id="61" name="60 Elipse"/>
          <p:cNvSpPr/>
          <p:nvPr/>
        </p:nvSpPr>
        <p:spPr>
          <a:xfrm>
            <a:off x="3714744" y="357187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</a:t>
            </a:r>
          </a:p>
        </p:txBody>
      </p:sp>
      <p:sp>
        <p:nvSpPr>
          <p:cNvPr id="62" name="61 Elipse"/>
          <p:cNvSpPr/>
          <p:nvPr/>
        </p:nvSpPr>
        <p:spPr>
          <a:xfrm>
            <a:off x="7929586" y="278605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</a:t>
            </a:r>
          </a:p>
        </p:txBody>
      </p:sp>
      <p:sp>
        <p:nvSpPr>
          <p:cNvPr id="63" name="62 Elipse"/>
          <p:cNvSpPr/>
          <p:nvPr/>
        </p:nvSpPr>
        <p:spPr>
          <a:xfrm>
            <a:off x="5857884" y="2932323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</a:t>
            </a:r>
          </a:p>
        </p:txBody>
      </p:sp>
      <p:sp>
        <p:nvSpPr>
          <p:cNvPr id="67" name="66 Elipse"/>
          <p:cNvSpPr/>
          <p:nvPr/>
        </p:nvSpPr>
        <p:spPr>
          <a:xfrm>
            <a:off x="6678016" y="4542360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SC</a:t>
            </a:r>
          </a:p>
        </p:txBody>
      </p:sp>
      <p:sp>
        <p:nvSpPr>
          <p:cNvPr id="68" name="67 Elipse"/>
          <p:cNvSpPr/>
          <p:nvPr/>
        </p:nvSpPr>
        <p:spPr>
          <a:xfrm>
            <a:off x="6715140" y="5685368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SI</a:t>
            </a:r>
          </a:p>
        </p:txBody>
      </p:sp>
      <p:cxnSp>
        <p:nvCxnSpPr>
          <p:cNvPr id="70" name="29 Conector curvado"/>
          <p:cNvCxnSpPr>
            <a:endCxn id="63" idx="2"/>
          </p:cNvCxnSpPr>
          <p:nvPr/>
        </p:nvCxnSpPr>
        <p:spPr>
          <a:xfrm flipV="1">
            <a:off x="4143374" y="3182356"/>
            <a:ext cx="1714510" cy="81814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curvado"/>
          <p:cNvCxnSpPr>
            <a:stCxn id="62" idx="5"/>
            <a:endCxn id="67" idx="7"/>
          </p:cNvCxnSpPr>
          <p:nvPr/>
        </p:nvCxnSpPr>
        <p:spPr>
          <a:xfrm rot="5400000">
            <a:off x="7090259" y="3349433"/>
            <a:ext cx="1402702" cy="112961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34 Conector curvado"/>
          <p:cNvCxnSpPr>
            <a:stCxn id="67" idx="1"/>
            <a:endCxn id="63" idx="6"/>
          </p:cNvCxnSpPr>
          <p:nvPr/>
        </p:nvCxnSpPr>
        <p:spPr>
          <a:xfrm rot="16200000" flipV="1">
            <a:off x="5848444" y="3691863"/>
            <a:ext cx="1433237" cy="41422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Forma"/>
          <p:cNvCxnSpPr>
            <a:stCxn id="61" idx="4"/>
            <a:endCxn id="68" idx="2"/>
          </p:cNvCxnSpPr>
          <p:nvPr/>
        </p:nvCxnSpPr>
        <p:spPr>
          <a:xfrm rot="16200000" flipH="1">
            <a:off x="4408229" y="3628489"/>
            <a:ext cx="1863459" cy="275036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curvado"/>
          <p:cNvCxnSpPr>
            <a:stCxn id="63" idx="7"/>
            <a:endCxn id="62" idx="3"/>
          </p:cNvCxnSpPr>
          <p:nvPr/>
        </p:nvCxnSpPr>
        <p:spPr>
          <a:xfrm rot="16200000" flipH="1">
            <a:off x="7040100" y="2250172"/>
            <a:ext cx="207335" cy="1718102"/>
          </a:xfrm>
          <a:prstGeom prst="curvedConnector5">
            <a:avLst>
              <a:gd name="adj1" fmla="val -110256"/>
              <a:gd name="adj2" fmla="val 50000"/>
              <a:gd name="adj3" fmla="val 2102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60 Conector curvado"/>
          <p:cNvCxnSpPr/>
          <p:nvPr/>
        </p:nvCxnSpPr>
        <p:spPr>
          <a:xfrm rot="5400000" flipH="1" flipV="1">
            <a:off x="7024402" y="5935401"/>
            <a:ext cx="250033" cy="250033"/>
          </a:xfrm>
          <a:prstGeom prst="curvedConnector4">
            <a:avLst>
              <a:gd name="adj1" fmla="val -91428"/>
              <a:gd name="adj2" fmla="val 1914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curvado"/>
          <p:cNvCxnSpPr>
            <a:stCxn id="68" idx="7"/>
            <a:endCxn id="35" idx="4"/>
          </p:cNvCxnSpPr>
          <p:nvPr/>
        </p:nvCxnSpPr>
        <p:spPr>
          <a:xfrm rot="5400000" flipH="1" flipV="1">
            <a:off x="7348021" y="4784127"/>
            <a:ext cx="829403" cy="1119546"/>
          </a:xfrm>
          <a:prstGeom prst="curvedConnector3">
            <a:avLst>
              <a:gd name="adj1" fmla="val 166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149 Forma"/>
          <p:cNvCxnSpPr>
            <a:stCxn id="61" idx="0"/>
            <a:endCxn id="62" idx="0"/>
          </p:cNvCxnSpPr>
          <p:nvPr/>
        </p:nvCxnSpPr>
        <p:spPr>
          <a:xfrm rot="5400000" flipH="1" flipV="1">
            <a:off x="5679289" y="1071546"/>
            <a:ext cx="785818" cy="4214842"/>
          </a:xfrm>
          <a:prstGeom prst="curvedConnector3">
            <a:avLst>
              <a:gd name="adj1" fmla="val 27221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5072066" y="1580365"/>
            <a:ext cx="2199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Terminación oficial del semestre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4214810" y="5000636"/>
            <a:ext cx="1322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docente solicita</a:t>
            </a:r>
          </a:p>
          <a:p>
            <a:r>
              <a:rPr lang="es-ES" sz="1200" dirty="0">
                <a:solidFill>
                  <a:srgbClr val="007635"/>
                </a:solidFill>
              </a:rPr>
              <a:t>incompleto grupal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5979546" y="3503827"/>
            <a:ext cx="66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vice.</a:t>
            </a:r>
          </a:p>
          <a:p>
            <a:r>
              <a:rPr lang="es-ES" sz="1200" dirty="0">
                <a:solidFill>
                  <a:srgbClr val="007635"/>
                </a:solidFill>
              </a:rPr>
              <a:t>rechaza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6228184" y="2348880"/>
            <a:ext cx="1360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vice. Acepta y</a:t>
            </a:r>
          </a:p>
          <a:p>
            <a:r>
              <a:rPr lang="es-ES" sz="1200" dirty="0">
                <a:solidFill>
                  <a:srgbClr val="007635"/>
                </a:solidFill>
              </a:rPr>
              <a:t>fecha actual &gt;</a:t>
            </a:r>
          </a:p>
          <a:p>
            <a:r>
              <a:rPr lang="es-CO" sz="1200" dirty="0">
                <a:solidFill>
                  <a:srgbClr val="007635"/>
                </a:solidFill>
              </a:rPr>
              <a:t>Terminación oficial</a:t>
            </a:r>
            <a:endParaRPr lang="es-ES" sz="1200" dirty="0">
              <a:solidFill>
                <a:srgbClr val="007635"/>
              </a:solidFill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4286997" y="3500438"/>
            <a:ext cx="149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docente  evalúa el </a:t>
            </a:r>
          </a:p>
          <a:p>
            <a:r>
              <a:rPr lang="es-ES" sz="1200" dirty="0">
                <a:solidFill>
                  <a:srgbClr val="007635"/>
                </a:solidFill>
              </a:rPr>
              <a:t>100% del curso</a:t>
            </a:r>
          </a:p>
        </p:txBody>
      </p:sp>
      <p:sp>
        <p:nvSpPr>
          <p:cNvPr id="89" name="88 CuadroTexto"/>
          <p:cNvSpPr txBox="1"/>
          <p:nvPr/>
        </p:nvSpPr>
        <p:spPr>
          <a:xfrm>
            <a:off x="6967470" y="6152397"/>
            <a:ext cx="66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vice.</a:t>
            </a:r>
          </a:p>
          <a:p>
            <a:r>
              <a:rPr lang="es-ES" sz="1200" dirty="0">
                <a:solidFill>
                  <a:srgbClr val="007635"/>
                </a:solidFill>
              </a:rPr>
              <a:t>rechaza</a:t>
            </a:r>
          </a:p>
        </p:txBody>
      </p:sp>
      <p:sp>
        <p:nvSpPr>
          <p:cNvPr id="90" name="89 CuadroTexto"/>
          <p:cNvSpPr txBox="1"/>
          <p:nvPr/>
        </p:nvSpPr>
        <p:spPr>
          <a:xfrm>
            <a:off x="7572396" y="5253351"/>
            <a:ext cx="714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vice.</a:t>
            </a:r>
          </a:p>
          <a:p>
            <a:r>
              <a:rPr lang="es-ES" sz="1200" dirty="0">
                <a:solidFill>
                  <a:srgbClr val="007635"/>
                </a:solidFill>
              </a:rPr>
              <a:t>acepta</a:t>
            </a:r>
          </a:p>
        </p:txBody>
      </p:sp>
      <p:sp>
        <p:nvSpPr>
          <p:cNvPr id="91" name="90 Elipse"/>
          <p:cNvSpPr/>
          <p:nvPr/>
        </p:nvSpPr>
        <p:spPr>
          <a:xfrm>
            <a:off x="401170" y="2357429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</a:t>
            </a:r>
          </a:p>
        </p:txBody>
      </p:sp>
      <p:sp>
        <p:nvSpPr>
          <p:cNvPr id="92" name="91 Elipse"/>
          <p:cNvSpPr/>
          <p:nvPr/>
        </p:nvSpPr>
        <p:spPr>
          <a:xfrm>
            <a:off x="401170" y="3000371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</a:t>
            </a:r>
          </a:p>
        </p:txBody>
      </p:sp>
      <p:sp>
        <p:nvSpPr>
          <p:cNvPr id="93" name="92 Elipse"/>
          <p:cNvSpPr/>
          <p:nvPr/>
        </p:nvSpPr>
        <p:spPr>
          <a:xfrm>
            <a:off x="329732" y="3601523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SI</a:t>
            </a:r>
          </a:p>
        </p:txBody>
      </p:sp>
      <p:sp>
        <p:nvSpPr>
          <p:cNvPr id="94" name="93 Elipse"/>
          <p:cNvSpPr/>
          <p:nvPr/>
        </p:nvSpPr>
        <p:spPr>
          <a:xfrm>
            <a:off x="329732" y="4244465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SC</a:t>
            </a:r>
          </a:p>
        </p:txBody>
      </p:sp>
      <p:sp>
        <p:nvSpPr>
          <p:cNvPr id="95" name="94 Elipse"/>
          <p:cNvSpPr/>
          <p:nvPr/>
        </p:nvSpPr>
        <p:spPr>
          <a:xfrm>
            <a:off x="401170" y="4887407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</a:t>
            </a:r>
          </a:p>
        </p:txBody>
      </p:sp>
      <p:sp>
        <p:nvSpPr>
          <p:cNvPr id="96" name="95 CuadroTexto"/>
          <p:cNvSpPr txBox="1"/>
          <p:nvPr/>
        </p:nvSpPr>
        <p:spPr>
          <a:xfrm>
            <a:off x="6143636" y="4143380"/>
            <a:ext cx="1070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vice. acepta</a:t>
            </a:r>
          </a:p>
        </p:txBody>
      </p:sp>
      <p:sp>
        <p:nvSpPr>
          <p:cNvPr id="97" name="96 Llamada rectangular redondeada"/>
          <p:cNvSpPr/>
          <p:nvPr/>
        </p:nvSpPr>
        <p:spPr>
          <a:xfrm>
            <a:off x="4108027" y="2432257"/>
            <a:ext cx="928694" cy="1000132"/>
          </a:xfrm>
          <a:prstGeom prst="wedgeRoundRectCallout">
            <a:avLst>
              <a:gd name="adj1" fmla="val 128434"/>
              <a:gd name="adj2" fmla="val 21047"/>
              <a:gd name="adj3" fmla="val 16667"/>
            </a:avLst>
          </a:prstGeom>
          <a:solidFill>
            <a:srgbClr val="FFFFCC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rgbClr val="007635"/>
                </a:solidFill>
              </a:rPr>
              <a:t>El docente corrige las notas</a:t>
            </a:r>
            <a:endParaRPr lang="es-ES" sz="1050" dirty="0">
              <a:solidFill>
                <a:schemeClr val="tx1"/>
              </a:solidFill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7069993" y="3714752"/>
            <a:ext cx="1431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docente solicita</a:t>
            </a:r>
          </a:p>
          <a:p>
            <a:r>
              <a:rPr lang="es-CO" sz="1200" dirty="0">
                <a:solidFill>
                  <a:srgbClr val="007635"/>
                </a:solidFill>
              </a:rPr>
              <a:t>Corrección de notas</a:t>
            </a:r>
            <a:endParaRPr lang="es-ES" sz="1200" dirty="0">
              <a:solidFill>
                <a:srgbClr val="007635"/>
              </a:solidFill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4867747" y="2214554"/>
            <a:ext cx="1360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635"/>
                </a:solidFill>
              </a:rPr>
              <a:t>El vice. Acepta y </a:t>
            </a:r>
          </a:p>
          <a:p>
            <a:r>
              <a:rPr lang="es-ES" sz="1200" dirty="0">
                <a:solidFill>
                  <a:srgbClr val="007635"/>
                </a:solidFill>
              </a:rPr>
              <a:t>fecha actual &lt;=</a:t>
            </a:r>
          </a:p>
          <a:p>
            <a:r>
              <a:rPr lang="es-CO" sz="1200" dirty="0">
                <a:solidFill>
                  <a:srgbClr val="007635"/>
                </a:solidFill>
              </a:rPr>
              <a:t>Terminación oficial</a:t>
            </a:r>
            <a:endParaRPr lang="es-ES" sz="1200" dirty="0">
              <a:solidFill>
                <a:srgbClr val="007635"/>
              </a:solidFill>
            </a:endParaRPr>
          </a:p>
        </p:txBody>
      </p:sp>
      <p:cxnSp>
        <p:nvCxnSpPr>
          <p:cNvPr id="110" name="109 Forma"/>
          <p:cNvCxnSpPr>
            <a:stCxn id="63" idx="2"/>
            <a:endCxn id="63" idx="0"/>
          </p:cNvCxnSpPr>
          <p:nvPr/>
        </p:nvCxnSpPr>
        <p:spPr>
          <a:xfrm rot="10800000" flipH="1">
            <a:off x="5857883" y="2932324"/>
            <a:ext cx="250033" cy="250033"/>
          </a:xfrm>
          <a:prstGeom prst="curvedConnector4">
            <a:avLst>
              <a:gd name="adj1" fmla="val -91428"/>
              <a:gd name="adj2" fmla="val 1914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60 Conector curvado"/>
          <p:cNvCxnSpPr/>
          <p:nvPr/>
        </p:nvCxnSpPr>
        <p:spPr>
          <a:xfrm rot="5400000" flipH="1" flipV="1">
            <a:off x="6036479" y="3325232"/>
            <a:ext cx="250033" cy="250033"/>
          </a:xfrm>
          <a:prstGeom prst="curvedConnector4">
            <a:avLst>
              <a:gd name="adj1" fmla="val -91428"/>
              <a:gd name="adj2" fmla="val 1914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Elipse"/>
          <p:cNvSpPr/>
          <p:nvPr/>
        </p:nvSpPr>
        <p:spPr>
          <a:xfrm>
            <a:off x="8072462" y="4429132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I</a:t>
            </a:r>
            <a:endParaRPr lang="es-ES" dirty="0"/>
          </a:p>
        </p:txBody>
      </p:sp>
      <p:sp>
        <p:nvSpPr>
          <p:cNvPr id="36" name="35 Elipse"/>
          <p:cNvSpPr/>
          <p:nvPr/>
        </p:nvSpPr>
        <p:spPr>
          <a:xfrm>
            <a:off x="428596" y="571501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I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7" grpId="1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eroExtended"/>
        <a:ea typeface=""/>
        <a:cs typeface=""/>
      </a:majorFont>
      <a:minorFont>
        <a:latin typeface="Trebuchet MS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221</Words>
  <Application>Microsoft Office PowerPoint</Application>
  <PresentationFormat>Presentación en pantalla (4:3)</PresentationFormat>
  <Paragraphs>78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AeroExtended</vt:lpstr>
      <vt:lpstr>Arial</vt:lpstr>
      <vt:lpstr>Trebuchet MS</vt:lpstr>
      <vt:lpstr>Diseño predeterminado</vt:lpstr>
      <vt:lpstr>Presentación de PowerPoint</vt:lpstr>
      <vt:lpstr>Presentación de PowerPoint</vt:lpstr>
    </vt:vector>
  </TitlesOfParts>
  <Company>Universidad de Antioquia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Coordinación Web</dc:creator>
  <cp:lastModifiedBy>JESUS ANDRES GUTIERREZ GARCIA</cp:lastModifiedBy>
  <cp:revision>44</cp:revision>
  <dcterms:created xsi:type="dcterms:W3CDTF">2004-09-22T14:56:43Z</dcterms:created>
  <dcterms:modified xsi:type="dcterms:W3CDTF">2024-04-09T15:37:18Z</dcterms:modified>
</cp:coreProperties>
</file>