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0"/>
  </p:normalViewPr>
  <p:slideViewPr>
    <p:cSldViewPr snapToGrid="0" snapToObjects="1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158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520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461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60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368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675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291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090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950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063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9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8B5A0-74B0-A547-9F45-15F895A68F8B}" type="datetimeFigureOut">
              <a:rPr lang="es-CO" smtClean="0"/>
              <a:t>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77280-D71E-4742-B7CD-12E12DB6E8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748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B8547-C980-6241-92AA-A52C667BC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3867"/>
            <a:ext cx="10515600" cy="1199621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A2DA33-B0C8-7A4B-866E-98EF9BB0D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467"/>
            <a:ext cx="10515600" cy="3149600"/>
          </a:xfrm>
        </p:spPr>
        <p:txBody>
          <a:bodyPr/>
          <a:lstStyle/>
          <a:p>
            <a:r>
              <a:rPr lang="es-CO" dirty="0">
                <a:latin typeface="Arial Narrow" panose="020B0604020202020204" pitchFamily="34" charset="0"/>
                <a:cs typeface="Arial Narrow" panose="020B0604020202020204" pitchFamily="34" charset="0"/>
              </a:rPr>
              <a:t>Texto </a:t>
            </a:r>
            <a:r>
              <a:rPr lang="es-CO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texo</a:t>
            </a:r>
            <a:r>
              <a:rPr lang="es-CO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824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B8547-C980-6241-92AA-A52C667BC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3867"/>
            <a:ext cx="10515600" cy="1199621"/>
          </a:xfrm>
        </p:spPr>
        <p:txBody>
          <a:bodyPr/>
          <a:lstStyle/>
          <a:p>
            <a:pPr algn="ctr"/>
            <a:endParaRPr lang="es-CO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A2DA33-B0C8-7A4B-866E-98EF9BB0D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467"/>
            <a:ext cx="10515600" cy="3149600"/>
          </a:xfrm>
        </p:spPr>
        <p:txBody>
          <a:bodyPr/>
          <a:lstStyle/>
          <a:p>
            <a:r>
              <a:rPr lang="es-CO" dirty="0">
                <a:latin typeface="Arial Narrow" panose="020B0604020202020204" pitchFamily="34" charset="0"/>
                <a:cs typeface="Arial Narrow" panose="020B0604020202020204" pitchFamily="34" charset="0"/>
              </a:rPr>
              <a:t>Texto </a:t>
            </a:r>
            <a:r>
              <a:rPr lang="es-CO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texo</a:t>
            </a:r>
            <a:r>
              <a:rPr lang="es-CO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819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9788" y="1402080"/>
            <a:ext cx="10515600" cy="110299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7" name="Marcador de contenido 3"/>
          <p:cNvSpPr>
            <a:spLocks noGrp="1"/>
          </p:cNvSpPr>
          <p:nvPr>
            <p:ph sz="half" idx="4294967295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8" name="Marcador de contenido 5"/>
          <p:cNvSpPr>
            <a:spLocks noGrp="1"/>
          </p:cNvSpPr>
          <p:nvPr>
            <p:ph sz="quarter" idx="4294967295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727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5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Tema de Office</vt:lpstr>
      <vt:lpstr>TITULO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llozano</dc:creator>
  <cp:lastModifiedBy>Angel Romero</cp:lastModifiedBy>
  <cp:revision>5</cp:revision>
  <dcterms:created xsi:type="dcterms:W3CDTF">2022-09-01T16:02:21Z</dcterms:created>
  <dcterms:modified xsi:type="dcterms:W3CDTF">2022-09-05T16:06:08Z</dcterms:modified>
</cp:coreProperties>
</file>