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57" r:id="rId2"/>
    <p:sldId id="258" r:id="rId3"/>
    <p:sldId id="260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40"/>
  </p:normalViewPr>
  <p:slideViewPr>
    <p:cSldViewPr snapToGrid="0" snapToObjects="1">
      <p:cViewPr varScale="1">
        <p:scale>
          <a:sx n="63" d="100"/>
          <a:sy n="63" d="100"/>
        </p:scale>
        <p:origin x="99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08B5A0-74B0-A547-9F45-15F895A68F8B}" type="datetimeFigureOut">
              <a:rPr lang="es-CO" smtClean="0"/>
              <a:t>5/09/2022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77280-D71E-4742-B7CD-12E12DB6E83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815844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08B5A0-74B0-A547-9F45-15F895A68F8B}" type="datetimeFigureOut">
              <a:rPr lang="es-CO" smtClean="0"/>
              <a:t>5/09/2022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77280-D71E-4742-B7CD-12E12DB6E83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152070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08B5A0-74B0-A547-9F45-15F895A68F8B}" type="datetimeFigureOut">
              <a:rPr lang="es-CO" smtClean="0"/>
              <a:t>5/09/2022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77280-D71E-4742-B7CD-12E12DB6E83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446153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08B5A0-74B0-A547-9F45-15F895A68F8B}" type="datetimeFigureOut">
              <a:rPr lang="es-CO" smtClean="0"/>
              <a:t>5/09/2022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77280-D71E-4742-B7CD-12E12DB6E83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2860425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08B5A0-74B0-A547-9F45-15F895A68F8B}" type="datetimeFigureOut">
              <a:rPr lang="es-CO" smtClean="0"/>
              <a:t>5/09/2022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77280-D71E-4742-B7CD-12E12DB6E83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736807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08B5A0-74B0-A547-9F45-15F895A68F8B}" type="datetimeFigureOut">
              <a:rPr lang="es-CO" smtClean="0"/>
              <a:t>5/09/2022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77280-D71E-4742-B7CD-12E12DB6E83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5267570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08B5A0-74B0-A547-9F45-15F895A68F8B}" type="datetimeFigureOut">
              <a:rPr lang="es-CO" smtClean="0"/>
              <a:t>5/09/2022</a:t>
            </a:fld>
            <a:endParaRPr lang="es-C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77280-D71E-4742-B7CD-12E12DB6E83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3229111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08B5A0-74B0-A547-9F45-15F895A68F8B}" type="datetimeFigureOut">
              <a:rPr lang="es-CO" smtClean="0"/>
              <a:t>5/09/2022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77280-D71E-4742-B7CD-12E12DB6E83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109035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08B5A0-74B0-A547-9F45-15F895A68F8B}" type="datetimeFigureOut">
              <a:rPr lang="es-CO" smtClean="0"/>
              <a:t>5/09/2022</a:t>
            </a:fld>
            <a:endParaRPr lang="es-C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77280-D71E-4742-B7CD-12E12DB6E83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295063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08B5A0-74B0-A547-9F45-15F895A68F8B}" type="datetimeFigureOut">
              <a:rPr lang="es-CO" smtClean="0"/>
              <a:t>5/09/2022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77280-D71E-4742-B7CD-12E12DB6E83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506307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08B5A0-74B0-A547-9F45-15F895A68F8B}" type="datetimeFigureOut">
              <a:rPr lang="es-CO" smtClean="0"/>
              <a:t>5/09/2022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77280-D71E-4742-B7CD-12E12DB6E83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439221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08B5A0-74B0-A547-9F45-15F895A68F8B}" type="datetimeFigureOut">
              <a:rPr lang="es-CO" smtClean="0"/>
              <a:t>5/09/2022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477280-D71E-4742-B7CD-12E12DB6E83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174865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2EB8547-C980-6241-92AA-A52C667BCC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03867"/>
            <a:ext cx="10515600" cy="1199621"/>
          </a:xfrm>
        </p:spPr>
        <p:txBody>
          <a:bodyPr/>
          <a:lstStyle/>
          <a:p>
            <a:pPr algn="ctr"/>
            <a:r>
              <a:rPr lang="es-CO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TITULO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0A2DA33-B0C8-7A4B-866E-98EF9BB0DB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675467"/>
            <a:ext cx="10515600" cy="3149600"/>
          </a:xfrm>
        </p:spPr>
        <p:txBody>
          <a:bodyPr/>
          <a:lstStyle/>
          <a:p>
            <a:r>
              <a:rPr lang="es-CO" dirty="0">
                <a:latin typeface="Arial Narrow" panose="020B0604020202020204" pitchFamily="34" charset="0"/>
                <a:cs typeface="Arial Narrow" panose="020B0604020202020204" pitchFamily="34" charset="0"/>
              </a:rPr>
              <a:t>Texto </a:t>
            </a:r>
            <a:r>
              <a:rPr lang="es-CO" dirty="0" err="1">
                <a:latin typeface="Arial Narrow" panose="020B0604020202020204" pitchFamily="34" charset="0"/>
                <a:cs typeface="Arial Narrow" panose="020B0604020202020204" pitchFamily="34" charset="0"/>
              </a:rPr>
              <a:t>texo</a:t>
            </a:r>
            <a:r>
              <a:rPr lang="es-CO" dirty="0">
                <a:latin typeface="Arial Narrow" panose="020B0604020202020204" pitchFamily="34" charset="0"/>
                <a:cs typeface="Arial Narrow" panose="020B06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7482463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2EB8547-C980-6241-92AA-A52C667BCC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03867"/>
            <a:ext cx="10515600" cy="1199621"/>
          </a:xfrm>
        </p:spPr>
        <p:txBody>
          <a:bodyPr/>
          <a:lstStyle/>
          <a:p>
            <a:pPr algn="ctr"/>
            <a:endParaRPr lang="es-CO" b="1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0A2DA33-B0C8-7A4B-866E-98EF9BB0DB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675467"/>
            <a:ext cx="10515600" cy="3149600"/>
          </a:xfrm>
        </p:spPr>
        <p:txBody>
          <a:bodyPr/>
          <a:lstStyle/>
          <a:p>
            <a:r>
              <a:rPr lang="es-CO" dirty="0">
                <a:latin typeface="Arial Narrow" panose="020B0604020202020204" pitchFamily="34" charset="0"/>
                <a:cs typeface="Arial Narrow" panose="020B0604020202020204" pitchFamily="34" charset="0"/>
              </a:rPr>
              <a:t>Texto </a:t>
            </a:r>
            <a:r>
              <a:rPr lang="es-CO" dirty="0" err="1">
                <a:latin typeface="Arial Narrow" panose="020B0604020202020204" pitchFamily="34" charset="0"/>
                <a:cs typeface="Arial Narrow" panose="020B0604020202020204" pitchFamily="34" charset="0"/>
              </a:rPr>
              <a:t>texo</a:t>
            </a:r>
            <a:r>
              <a:rPr lang="es-CO" dirty="0">
                <a:latin typeface="Arial Narrow" panose="020B0604020202020204" pitchFamily="34" charset="0"/>
                <a:cs typeface="Arial Narrow" panose="020B06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6381921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1"/>
          <p:cNvSpPr>
            <a:spLocks noGrp="1"/>
          </p:cNvSpPr>
          <p:nvPr>
            <p:ph type="title"/>
          </p:nvPr>
        </p:nvSpPr>
        <p:spPr>
          <a:xfrm>
            <a:off x="839788" y="1402080"/>
            <a:ext cx="10515600" cy="1102995"/>
          </a:xfrm>
        </p:spPr>
        <p:txBody>
          <a:bodyPr/>
          <a:lstStyle/>
          <a:p>
            <a:endParaRPr lang="es-CO" dirty="0"/>
          </a:p>
        </p:txBody>
      </p:sp>
      <p:sp>
        <p:nvSpPr>
          <p:cNvPr id="7" name="Marcador de contenido 3"/>
          <p:cNvSpPr>
            <a:spLocks noGrp="1"/>
          </p:cNvSpPr>
          <p:nvPr>
            <p:ph sz="half" idx="4294967295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endParaRPr lang="es-CO" dirty="0"/>
          </a:p>
        </p:txBody>
      </p:sp>
      <p:sp>
        <p:nvSpPr>
          <p:cNvPr id="8" name="Marcador de contenido 5"/>
          <p:cNvSpPr>
            <a:spLocks noGrp="1"/>
          </p:cNvSpPr>
          <p:nvPr>
            <p:ph sz="quarter" idx="4294967295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2672714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468</TotalTime>
  <Words>5</Words>
  <Application>Microsoft Office PowerPoint</Application>
  <PresentationFormat>Panorámica</PresentationFormat>
  <Paragraphs>3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8" baseType="lpstr">
      <vt:lpstr>Arial</vt:lpstr>
      <vt:lpstr>Arial Narrow</vt:lpstr>
      <vt:lpstr>Calibri</vt:lpstr>
      <vt:lpstr>Calibri Light</vt:lpstr>
      <vt:lpstr>Tema de Office</vt:lpstr>
      <vt:lpstr>TITULO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llozano</dc:creator>
  <cp:lastModifiedBy>Angel Romero</cp:lastModifiedBy>
  <cp:revision>5</cp:revision>
  <dcterms:created xsi:type="dcterms:W3CDTF">2022-09-01T16:02:21Z</dcterms:created>
  <dcterms:modified xsi:type="dcterms:W3CDTF">2022-09-05T16:06:08Z</dcterms:modified>
</cp:coreProperties>
</file>