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1D5F8C-7064-FD04-65E5-507066CA4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FB74CB7-C311-C854-C548-3D748304EB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1BE275-4D8C-6C51-C3B9-29D9F94B5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8D6C-2CC0-6446-8AAC-798A952F1F07}" type="datetimeFigureOut">
              <a:rPr lang="es-CO" smtClean="0"/>
              <a:t>8/02/2023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6A8127-D842-DA94-1351-AFFD85B58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6B3345-F062-3777-26E7-27DCE8629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DE64-F04A-044D-A023-739A8FD63DD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66855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7A8FE9-98F3-0B09-F35E-232D60410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7A6F3B8-CA31-8F15-328C-843F2F5B9E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2C3F66-DB48-7475-D529-810FBA3EE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8D6C-2CC0-6446-8AAC-798A952F1F07}" type="datetimeFigureOut">
              <a:rPr lang="es-CO" smtClean="0"/>
              <a:t>8/02/2023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C427468-301F-BCE3-2E15-4A3132085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2C9CC0-46BF-0C55-874B-26C79B746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DE64-F04A-044D-A023-739A8FD63DD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37192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81EF9CB-95FE-CA7E-142D-299DA145B4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2BEF5DF-CD4A-C81E-20BA-BD6ECD1438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8D7A84-5967-4BA4-C564-AE95B655C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8D6C-2CC0-6446-8AAC-798A952F1F07}" type="datetimeFigureOut">
              <a:rPr lang="es-CO" smtClean="0"/>
              <a:t>8/02/2023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FBD843-A922-5353-E237-91E51E3A8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DB2988-E429-D4C9-8DB6-7D9563261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DE64-F04A-044D-A023-739A8FD63DD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38162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F2555B-8BA4-9EA9-23D7-AC83FC8D8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2A4574-6D2E-1928-F204-252FD8EED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E2DFDB-66FC-6F38-20CB-3857C6035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8D6C-2CC0-6446-8AAC-798A952F1F07}" type="datetimeFigureOut">
              <a:rPr lang="es-CO" smtClean="0"/>
              <a:t>8/02/2023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0795DE0-B960-7F90-1B4E-946720DAA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83AD10-EF1B-5CC6-C8B2-0934B2BE4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DE64-F04A-044D-A023-739A8FD63DD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6059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FCA5BC-5170-B13A-BC3A-B83EA0841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6BD1DBA-C61F-2829-6A76-4CC59AE05C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D8696B-C62E-C6FE-24CC-3A00B4E67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8D6C-2CC0-6446-8AAC-798A952F1F07}" type="datetimeFigureOut">
              <a:rPr lang="es-CO" smtClean="0"/>
              <a:t>8/02/2023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FD7F5D-6032-421C-A762-1C5FE6563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E7C972-ED48-4976-4386-79F5EBC2D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DE64-F04A-044D-A023-739A8FD63DD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52024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FF12AC-796E-2911-B5A1-76DFEB4C7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197A1A-A3DB-464E-B5E0-EDAE23AAE2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4BAC6DF-61A3-F91E-2DD9-36EA1BCC32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9F66995-8874-5D3B-CF8B-02A4DAE9B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8D6C-2CC0-6446-8AAC-798A952F1F07}" type="datetimeFigureOut">
              <a:rPr lang="es-CO" smtClean="0"/>
              <a:t>8/02/2023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6D5B1CA-46F2-424B-21A0-7B36516EB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084C8AE-5766-71D4-1DCF-17B695429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DE64-F04A-044D-A023-739A8FD63DD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06072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A550DE-F17F-5CFA-2FEF-6B835EF47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89EAF51-81AF-6A43-D6C8-DBB5CD2A66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22D728C-8E63-702F-C876-05260FEB96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0AF5F78-4F7F-AD59-E3A2-B90E7B2EAB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E6A7EAF-108F-D631-D94A-262D88654E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DC55EC4-FC8D-F426-3399-4309B7996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8D6C-2CC0-6446-8AAC-798A952F1F07}" type="datetimeFigureOut">
              <a:rPr lang="es-CO" smtClean="0"/>
              <a:t>8/02/2023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74B78F5-9FEF-B0ED-0BF3-437DA0AA3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FD6518D-0CC3-BBC0-0194-D606FD08E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DE64-F04A-044D-A023-739A8FD63DD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61000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637F75-15D0-1743-E921-F424976AA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C9D5C2A-9480-22BD-47C9-47533826E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8D6C-2CC0-6446-8AAC-798A952F1F07}" type="datetimeFigureOut">
              <a:rPr lang="es-CO" smtClean="0"/>
              <a:t>8/02/2023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2A2B92-D83B-0639-C230-292912951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A33EDF0-B2D8-7FBF-7AE2-F4B1EEDD5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DE64-F04A-044D-A023-739A8FD63DD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83510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7D17BFD-F717-432E-940D-51C9206A8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8D6C-2CC0-6446-8AAC-798A952F1F07}" type="datetimeFigureOut">
              <a:rPr lang="es-CO" smtClean="0"/>
              <a:t>8/02/2023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141B110-4C44-137A-B830-62EF6C658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5D2F90E-1907-514E-5355-A038E1244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DE64-F04A-044D-A023-739A8FD63DD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03847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A31551-9686-B617-7761-8557F6B7B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255DEE-0359-172A-2D46-D1A6FDBE6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6102BDB-D514-D2D7-4560-E617F85504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AD97FE-87E9-BB6C-B65B-E1A03A2C1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8D6C-2CC0-6446-8AAC-798A952F1F07}" type="datetimeFigureOut">
              <a:rPr lang="es-CO" smtClean="0"/>
              <a:t>8/02/2023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4495A4-BD0C-FF36-2DED-9A185B84C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F6FA7D-7407-57AA-4BCB-48CB398F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DE64-F04A-044D-A023-739A8FD63DD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60669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55D2E5-C244-EC3B-87CB-6FFEC3739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56D0A89-61AC-4820-40D5-CDDCC5737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17CBEAE-A3D2-B75C-A871-E0D62A2CF3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08819F7-57EB-87BA-CF4E-0B8535E59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8D6C-2CC0-6446-8AAC-798A952F1F07}" type="datetimeFigureOut">
              <a:rPr lang="es-CO" smtClean="0"/>
              <a:t>8/02/2023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AA1DDBE-A946-E30D-FCE1-698355778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AC47D83-872F-DDA9-4EFF-54E4C0E11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DE64-F04A-044D-A023-739A8FD63DD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4128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0989AF6-0EB6-75D4-DD44-3F76A57AC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BBF3D95-208F-E854-80AD-59A7DDF19E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800718-A777-136B-E4FD-B6CF5F5A1D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38D6C-2CC0-6446-8AAC-798A952F1F07}" type="datetimeFigureOut">
              <a:rPr lang="es-CO" smtClean="0"/>
              <a:t>8/02/2023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F6CAA9-690E-D2BF-353D-2148A65B15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435D20-C10C-9FCE-69E5-D78B9F3447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1DE64-F04A-044D-A023-739A8FD63DD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09258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1695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8F3000-907E-548C-B24C-D5EB42B505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D36C891-E1BF-9C0B-D173-41E9CFB82D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83973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8F3000-907E-548C-B24C-D5EB42B505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D36C891-E1BF-9C0B-D173-41E9CFB82D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696636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Panorámica</PresentationFormat>
  <Paragraphs>0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Alejandra Rios</dc:creator>
  <cp:lastModifiedBy>Alejandra Rios</cp:lastModifiedBy>
  <cp:revision>3</cp:revision>
  <dcterms:created xsi:type="dcterms:W3CDTF">2022-07-06T13:47:41Z</dcterms:created>
  <dcterms:modified xsi:type="dcterms:W3CDTF">2023-02-09T00:03:05Z</dcterms:modified>
</cp:coreProperties>
</file>