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4" r:id="rId2"/>
    <p:sldId id="468" r:id="rId3"/>
    <p:sldId id="465" r:id="rId4"/>
    <p:sldId id="466" r:id="rId5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338"/>
    <a:srgbClr val="8497B0"/>
    <a:srgbClr val="006178"/>
    <a:srgbClr val="B0063D"/>
    <a:srgbClr val="EB751F"/>
    <a:srgbClr val="FBBA23"/>
    <a:srgbClr val="ED5146"/>
    <a:srgbClr val="2CB8AC"/>
    <a:srgbClr val="B1D03F"/>
    <a:srgbClr val="114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100" d="100"/>
          <a:sy n="100" d="100"/>
        </p:scale>
        <p:origin x="-954" y="-4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252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E264-2AFC-4916-B1C8-52FD7020CD1C}" type="datetimeFigureOut">
              <a:rPr lang="es-CO" smtClean="0"/>
              <a:t>28/07/2019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5C121-B148-4847-9D82-40905A4D73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642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1FE4-E9D5-4D56-BD41-C6C9F30325D9}" type="datetimeFigureOut">
              <a:rPr lang="es-ES" smtClean="0"/>
              <a:pPr/>
              <a:t>28/07/2019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2A7A-93D9-4685-896C-F2E3186FB3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6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9992"/>
            <a:ext cx="12192000" cy="20632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5192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693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68260"/>
            <a:ext cx="9144000" cy="8408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E00FB-8F05-4282-9EB6-A9CF8F6C4E17}" type="datetimeFigureOut">
              <a:rPr lang="es-CO" smtClean="0"/>
              <a:pPr/>
              <a:t>28/07/2019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9D314-819E-4FBA-B993-A47DFBD4FDE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94" y="260648"/>
            <a:ext cx="3072474" cy="11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9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D51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47328" y="-18357"/>
            <a:ext cx="2808312" cy="17911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Promoción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participación y la transparencia en la gestión académico administrativa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Facultad</a:t>
            </a:r>
          </a:p>
        </p:txBody>
      </p:sp>
    </p:spTree>
    <p:extLst>
      <p:ext uri="{BB962C8B-B14F-4D97-AF65-F5344CB8AC3E}">
        <p14:creationId xmlns:p14="http://schemas.microsoft.com/office/powerpoint/2010/main" val="352462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2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FBBA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239688" y="84566"/>
            <a:ext cx="252028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procesos, capacidades y recursos de la Facultad</a:t>
            </a:r>
          </a:p>
        </p:txBody>
      </p:sp>
    </p:spTree>
    <p:extLst>
      <p:ext uri="{BB962C8B-B14F-4D97-AF65-F5344CB8AC3E}">
        <p14:creationId xmlns:p14="http://schemas.microsoft.com/office/powerpoint/2010/main" val="59611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B751F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268525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Consolidación </a:t>
            </a:r>
            <a:r>
              <a:rPr lang="es-ES" sz="13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incidencia regional, nacional e internacional de la Facultad y la gestión de relaciones de valor con el </a:t>
            </a:r>
            <a:r>
              <a:rPr lang="es-ES" sz="13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2BB6A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2CB8AC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268525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Orientación estratégica de la producción científico-tecnológica y de la innovación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617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00617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188640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Fomento del reconocimiento y la convivencia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ED514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D5146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188640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Promoción       de la participación y la transparencia en la gestión académico administrativa    de la Facultad</a:t>
            </a:r>
          </a:p>
        </p:txBody>
      </p:sp>
      <p:pic>
        <p:nvPicPr>
          <p:cNvPr id="14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9"/>
          <p:cNvSpPr/>
          <p:nvPr userDrawn="1"/>
        </p:nvSpPr>
        <p:spPr>
          <a:xfrm>
            <a:off x="2999656" y="558800"/>
            <a:ext cx="9201554" cy="6299200"/>
          </a:xfrm>
          <a:prstGeom prst="rect">
            <a:avLst/>
          </a:prstGeom>
          <a:solidFill>
            <a:srgbClr val="6E9E7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rgbClr val="006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7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8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6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6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92" y="167145"/>
            <a:ext cx="8707452" cy="66841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673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672" y="1979407"/>
            <a:ext cx="11645660" cy="4197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E00FB-8F05-4282-9EB6-A9CF8F6C4E17}" type="datetimeFigureOut">
              <a:rPr lang="es-CO" smtClean="0"/>
              <a:pPr/>
              <a:t>28/07/2019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98614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347474" y="6356350"/>
            <a:ext cx="2807746" cy="365125"/>
          </a:xfrm>
          <a:prstGeom prst="rect">
            <a:avLst/>
          </a:prstGeom>
        </p:spPr>
        <p:txBody>
          <a:bodyPr/>
          <a:lstStyle/>
          <a:p>
            <a:fld id="{8479D314-819E-4FBA-B993-A47DFBD4FDE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D2E1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03241" y="204099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1" name="6 Imagen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83" y="44624"/>
            <a:ext cx="140038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03241" y="204099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0"/>
            <a:ext cx="2999656" cy="6957392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-1" y="-2092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A6C3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36833" y="279268"/>
            <a:ext cx="2725989" cy="1061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Renovación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curricular 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los programas académicos de la Facultad </a:t>
            </a:r>
          </a:p>
        </p:txBody>
      </p:sp>
    </p:spTree>
    <p:extLst>
      <p:ext uri="{BB962C8B-B14F-4D97-AF65-F5344CB8AC3E}">
        <p14:creationId xmlns:p14="http://schemas.microsoft.com/office/powerpoint/2010/main" val="196328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B75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0" y="72008"/>
            <a:ext cx="2999656" cy="1628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la incidencia regional, nacional e internacional de la Facultad y la gestión de relaciones de valor</a:t>
            </a:r>
            <a:r>
              <a:rPr lang="es-ES" sz="19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 el </a:t>
            </a:r>
            <a:r>
              <a:rPr lang="es-ES" sz="19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entorno</a:t>
            </a:r>
          </a:p>
        </p:txBody>
      </p:sp>
    </p:spTree>
    <p:extLst>
      <p:ext uri="{BB962C8B-B14F-4D97-AF65-F5344CB8AC3E}">
        <p14:creationId xmlns:p14="http://schemas.microsoft.com/office/powerpoint/2010/main" val="308607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2CB8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01499" y="196517"/>
            <a:ext cx="2826149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Orientación estratégica de la producción científico-tecnológica y de la innovación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43928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0061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31676" y="84566"/>
            <a:ext cx="2736304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Fomento del reconocimiento y la convivencia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0216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6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jpg"/><Relationship Id="rId3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10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 txBox="1">
            <a:spLocks/>
          </p:cNvSpPr>
          <p:nvPr/>
        </p:nvSpPr>
        <p:spPr>
          <a:xfrm>
            <a:off x="3071664" y="343877"/>
            <a:ext cx="7200801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latin typeface="+mn-lt"/>
              </a:rPr>
              <a:t>O</a:t>
            </a:r>
            <a:r>
              <a:rPr lang="es-ES" sz="2800" b="1" dirty="0" smtClean="0">
                <a:latin typeface="+mn-lt"/>
              </a:rPr>
              <a:t>dontología </a:t>
            </a:r>
            <a:r>
              <a:rPr lang="es-ES" sz="2800" b="1" dirty="0">
                <a:latin typeface="+mn-lt"/>
              </a:rPr>
              <a:t>domiciliaria y </a:t>
            </a:r>
            <a:r>
              <a:rPr lang="es-ES" sz="2800" b="1" dirty="0" smtClean="0">
                <a:latin typeface="+mn-lt"/>
              </a:rPr>
              <a:t>hospitalaria</a:t>
            </a:r>
          </a:p>
          <a:p>
            <a:pPr algn="ctr"/>
            <a:r>
              <a:rPr lang="es-ES" sz="3200" b="1" dirty="0" smtClean="0">
                <a:latin typeface="+mn-lt"/>
              </a:rPr>
              <a:t> </a:t>
            </a:r>
            <a:r>
              <a:rPr lang="es-ES" sz="2800" b="1" dirty="0">
                <a:latin typeface="+mn-lt"/>
              </a:rPr>
              <a:t>Modelo Ser </a:t>
            </a:r>
            <a:r>
              <a:rPr lang="es-ES" sz="2800" b="1" dirty="0" smtClean="0">
                <a:latin typeface="+mn-lt"/>
              </a:rPr>
              <a:t>Mas IPS Universitaria – F. de O. </a:t>
            </a:r>
            <a:endParaRPr lang="es-CO" sz="3200" b="1" dirty="0">
              <a:latin typeface="+mn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143672" y="1269368"/>
            <a:ext cx="8734020" cy="5472000"/>
            <a:chOff x="3143672" y="945074"/>
            <a:chExt cx="8734020" cy="5472000"/>
          </a:xfrm>
        </p:grpSpPr>
        <p:sp>
          <p:nvSpPr>
            <p:cNvPr id="8" name="Freeform 100">
              <a:extLst>
                <a:ext uri="{FF2B5EF4-FFF2-40B4-BE49-F238E27FC236}">
                  <a16:creationId xmlns:a16="http://schemas.microsoft.com/office/drawing/2014/main" xmlns="" id="{963F0DEF-7D26-47F2-B3D4-3CADD33416B3}"/>
                </a:ext>
              </a:extLst>
            </p:cNvPr>
            <p:cNvSpPr>
              <a:spLocks/>
            </p:cNvSpPr>
            <p:nvPr/>
          </p:nvSpPr>
          <p:spPr bwMode="auto">
            <a:xfrm rot="17140264">
              <a:off x="9247835" y="2157459"/>
              <a:ext cx="233384" cy="835966"/>
            </a:xfrm>
            <a:custGeom>
              <a:avLst/>
              <a:gdLst>
                <a:gd name="T0" fmla="*/ 624 w 705"/>
                <a:gd name="T1" fmla="*/ 494 h 2533"/>
                <a:gd name="T2" fmla="*/ 488 w 705"/>
                <a:gd name="T3" fmla="*/ 168 h 2533"/>
                <a:gd name="T4" fmla="*/ 431 w 705"/>
                <a:gd name="T5" fmla="*/ 8 h 2533"/>
                <a:gd name="T6" fmla="*/ 400 w 705"/>
                <a:gd name="T7" fmla="*/ 6 h 2533"/>
                <a:gd name="T8" fmla="*/ 391 w 705"/>
                <a:gd name="T9" fmla="*/ 30 h 2533"/>
                <a:gd name="T10" fmla="*/ 396 w 705"/>
                <a:gd name="T11" fmla="*/ 56 h 2533"/>
                <a:gd name="T12" fmla="*/ 396 w 705"/>
                <a:gd name="T13" fmla="*/ 59 h 2533"/>
                <a:gd name="T14" fmla="*/ 392 w 705"/>
                <a:gd name="T15" fmla="*/ 69 h 2533"/>
                <a:gd name="T16" fmla="*/ 386 w 705"/>
                <a:gd name="T17" fmla="*/ 81 h 2533"/>
                <a:gd name="T18" fmla="*/ 379 w 705"/>
                <a:gd name="T19" fmla="*/ 78 h 2533"/>
                <a:gd name="T20" fmla="*/ 377 w 705"/>
                <a:gd name="T21" fmla="*/ 74 h 2533"/>
                <a:gd name="T22" fmla="*/ 378 w 705"/>
                <a:gd name="T23" fmla="*/ 72 h 2533"/>
                <a:gd name="T24" fmla="*/ 375 w 705"/>
                <a:gd name="T25" fmla="*/ 47 h 2533"/>
                <a:gd name="T26" fmla="*/ 346 w 705"/>
                <a:gd name="T27" fmla="*/ 42 h 2533"/>
                <a:gd name="T28" fmla="*/ 339 w 705"/>
                <a:gd name="T29" fmla="*/ 51 h 2533"/>
                <a:gd name="T30" fmla="*/ 330 w 705"/>
                <a:gd name="T31" fmla="*/ 61 h 2533"/>
                <a:gd name="T32" fmla="*/ 300 w 705"/>
                <a:gd name="T33" fmla="*/ 125 h 2533"/>
                <a:gd name="T34" fmla="*/ 220 w 705"/>
                <a:gd name="T35" fmla="*/ 271 h 2533"/>
                <a:gd name="T36" fmla="*/ 124 w 705"/>
                <a:gd name="T37" fmla="*/ 459 h 2533"/>
                <a:gd name="T38" fmla="*/ 2 w 705"/>
                <a:gd name="T39" fmla="*/ 738 h 2533"/>
                <a:gd name="T40" fmla="*/ 7 w 705"/>
                <a:gd name="T41" fmla="*/ 760 h 2533"/>
                <a:gd name="T42" fmla="*/ 37 w 705"/>
                <a:gd name="T43" fmla="*/ 763 h 2533"/>
                <a:gd name="T44" fmla="*/ 49 w 705"/>
                <a:gd name="T45" fmla="*/ 741 h 2533"/>
                <a:gd name="T46" fmla="*/ 57 w 705"/>
                <a:gd name="T47" fmla="*/ 725 h 2533"/>
                <a:gd name="T48" fmla="*/ 54 w 705"/>
                <a:gd name="T49" fmla="*/ 735 h 2533"/>
                <a:gd name="T50" fmla="*/ 51 w 705"/>
                <a:gd name="T51" fmla="*/ 753 h 2533"/>
                <a:gd name="T52" fmla="*/ 75 w 705"/>
                <a:gd name="T53" fmla="*/ 774 h 2533"/>
                <a:gd name="T54" fmla="*/ 94 w 705"/>
                <a:gd name="T55" fmla="*/ 763 h 2533"/>
                <a:gd name="T56" fmla="*/ 121 w 705"/>
                <a:gd name="T57" fmla="*/ 704 h 2533"/>
                <a:gd name="T58" fmla="*/ 130 w 705"/>
                <a:gd name="T59" fmla="*/ 694 h 2533"/>
                <a:gd name="T60" fmla="*/ 155 w 705"/>
                <a:gd name="T61" fmla="*/ 643 h 2533"/>
                <a:gd name="T62" fmla="*/ 158 w 705"/>
                <a:gd name="T63" fmla="*/ 648 h 2533"/>
                <a:gd name="T64" fmla="*/ 175 w 705"/>
                <a:gd name="T65" fmla="*/ 655 h 2533"/>
                <a:gd name="T66" fmla="*/ 182 w 705"/>
                <a:gd name="T67" fmla="*/ 654 h 2533"/>
                <a:gd name="T68" fmla="*/ 193 w 705"/>
                <a:gd name="T69" fmla="*/ 642 h 2533"/>
                <a:gd name="T70" fmla="*/ 181 w 705"/>
                <a:gd name="T71" fmla="*/ 625 h 2533"/>
                <a:gd name="T72" fmla="*/ 182 w 705"/>
                <a:gd name="T73" fmla="*/ 621 h 2533"/>
                <a:gd name="T74" fmla="*/ 224 w 705"/>
                <a:gd name="T75" fmla="*/ 520 h 2533"/>
                <a:gd name="T76" fmla="*/ 250 w 705"/>
                <a:gd name="T77" fmla="*/ 457 h 2533"/>
                <a:gd name="T78" fmla="*/ 307 w 705"/>
                <a:gd name="T79" fmla="*/ 337 h 2533"/>
                <a:gd name="T80" fmla="*/ 346 w 705"/>
                <a:gd name="T81" fmla="*/ 330 h 2533"/>
                <a:gd name="T82" fmla="*/ 326 w 705"/>
                <a:gd name="T83" fmla="*/ 668 h 2533"/>
                <a:gd name="T84" fmla="*/ 327 w 705"/>
                <a:gd name="T85" fmla="*/ 1722 h 2533"/>
                <a:gd name="T86" fmla="*/ 391 w 705"/>
                <a:gd name="T87" fmla="*/ 2511 h 2533"/>
                <a:gd name="T88" fmla="*/ 404 w 705"/>
                <a:gd name="T89" fmla="*/ 2527 h 2533"/>
                <a:gd name="T90" fmla="*/ 426 w 705"/>
                <a:gd name="T91" fmla="*/ 2519 h 2533"/>
                <a:gd name="T92" fmla="*/ 423 w 705"/>
                <a:gd name="T93" fmla="*/ 2472 h 2533"/>
                <a:gd name="T94" fmla="*/ 425 w 705"/>
                <a:gd name="T95" fmla="*/ 2458 h 2533"/>
                <a:gd name="T96" fmla="*/ 464 w 705"/>
                <a:gd name="T97" fmla="*/ 2527 h 2533"/>
                <a:gd name="T98" fmla="*/ 521 w 705"/>
                <a:gd name="T99" fmla="*/ 2524 h 2533"/>
                <a:gd name="T100" fmla="*/ 530 w 705"/>
                <a:gd name="T101" fmla="*/ 2508 h 2533"/>
                <a:gd name="T102" fmla="*/ 510 w 705"/>
                <a:gd name="T103" fmla="*/ 1683 h 2533"/>
                <a:gd name="T104" fmla="*/ 451 w 705"/>
                <a:gd name="T105" fmla="*/ 584 h 2533"/>
                <a:gd name="T106" fmla="*/ 528 w 705"/>
                <a:gd name="T107" fmla="*/ 525 h 2533"/>
                <a:gd name="T108" fmla="*/ 631 w 705"/>
                <a:gd name="T109" fmla="*/ 750 h 2533"/>
                <a:gd name="T110" fmla="*/ 657 w 705"/>
                <a:gd name="T111" fmla="*/ 752 h 2533"/>
                <a:gd name="T112" fmla="*/ 671 w 705"/>
                <a:gd name="T113" fmla="*/ 738 h 2533"/>
                <a:gd name="T114" fmla="*/ 690 w 705"/>
                <a:gd name="T115" fmla="*/ 720 h 2533"/>
                <a:gd name="T116" fmla="*/ 687 w 705"/>
                <a:gd name="T117" fmla="*/ 706 h 2533"/>
                <a:gd name="T118" fmla="*/ 696 w 705"/>
                <a:gd name="T119" fmla="*/ 699 h 2533"/>
                <a:gd name="T120" fmla="*/ 702 w 705"/>
                <a:gd name="T121" fmla="*/ 673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5" h="2533">
                  <a:moveTo>
                    <a:pt x="702" y="673"/>
                  </a:moveTo>
                  <a:lnTo>
                    <a:pt x="624" y="494"/>
                  </a:lnTo>
                  <a:lnTo>
                    <a:pt x="540" y="317"/>
                  </a:lnTo>
                  <a:lnTo>
                    <a:pt x="488" y="168"/>
                  </a:lnTo>
                  <a:lnTo>
                    <a:pt x="436" y="17"/>
                  </a:lnTo>
                  <a:lnTo>
                    <a:pt x="431" y="8"/>
                  </a:lnTo>
                  <a:lnTo>
                    <a:pt x="417" y="0"/>
                  </a:lnTo>
                  <a:lnTo>
                    <a:pt x="400" y="6"/>
                  </a:lnTo>
                  <a:lnTo>
                    <a:pt x="391" y="20"/>
                  </a:lnTo>
                  <a:lnTo>
                    <a:pt x="391" y="30"/>
                  </a:lnTo>
                  <a:lnTo>
                    <a:pt x="394" y="43"/>
                  </a:lnTo>
                  <a:lnTo>
                    <a:pt x="396" y="56"/>
                  </a:lnTo>
                  <a:lnTo>
                    <a:pt x="396" y="57"/>
                  </a:lnTo>
                  <a:lnTo>
                    <a:pt x="396" y="59"/>
                  </a:lnTo>
                  <a:lnTo>
                    <a:pt x="394" y="64"/>
                  </a:lnTo>
                  <a:lnTo>
                    <a:pt x="392" y="69"/>
                  </a:lnTo>
                  <a:lnTo>
                    <a:pt x="390" y="76"/>
                  </a:lnTo>
                  <a:lnTo>
                    <a:pt x="386" y="81"/>
                  </a:lnTo>
                  <a:lnTo>
                    <a:pt x="383" y="79"/>
                  </a:lnTo>
                  <a:lnTo>
                    <a:pt x="379" y="78"/>
                  </a:lnTo>
                  <a:lnTo>
                    <a:pt x="378" y="77"/>
                  </a:lnTo>
                  <a:lnTo>
                    <a:pt x="377" y="74"/>
                  </a:lnTo>
                  <a:lnTo>
                    <a:pt x="378" y="73"/>
                  </a:lnTo>
                  <a:lnTo>
                    <a:pt x="378" y="72"/>
                  </a:lnTo>
                  <a:lnTo>
                    <a:pt x="381" y="63"/>
                  </a:lnTo>
                  <a:lnTo>
                    <a:pt x="375" y="47"/>
                  </a:lnTo>
                  <a:lnTo>
                    <a:pt x="361" y="38"/>
                  </a:lnTo>
                  <a:lnTo>
                    <a:pt x="346" y="42"/>
                  </a:lnTo>
                  <a:lnTo>
                    <a:pt x="340" y="50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0" y="61"/>
                  </a:lnTo>
                  <a:lnTo>
                    <a:pt x="327" y="73"/>
                  </a:lnTo>
                  <a:lnTo>
                    <a:pt x="300" y="125"/>
                  </a:lnTo>
                  <a:lnTo>
                    <a:pt x="274" y="177"/>
                  </a:lnTo>
                  <a:lnTo>
                    <a:pt x="220" y="271"/>
                  </a:lnTo>
                  <a:lnTo>
                    <a:pt x="171" y="369"/>
                  </a:lnTo>
                  <a:lnTo>
                    <a:pt x="124" y="459"/>
                  </a:lnTo>
                  <a:lnTo>
                    <a:pt x="38" y="643"/>
                  </a:lnTo>
                  <a:lnTo>
                    <a:pt x="2" y="738"/>
                  </a:lnTo>
                  <a:lnTo>
                    <a:pt x="0" y="747"/>
                  </a:lnTo>
                  <a:lnTo>
                    <a:pt x="7" y="760"/>
                  </a:lnTo>
                  <a:lnTo>
                    <a:pt x="22" y="766"/>
                  </a:lnTo>
                  <a:lnTo>
                    <a:pt x="37" y="763"/>
                  </a:lnTo>
                  <a:lnTo>
                    <a:pt x="42" y="756"/>
                  </a:lnTo>
                  <a:lnTo>
                    <a:pt x="49" y="741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4" y="735"/>
                  </a:lnTo>
                  <a:lnTo>
                    <a:pt x="53" y="744"/>
                  </a:lnTo>
                  <a:lnTo>
                    <a:pt x="51" y="753"/>
                  </a:lnTo>
                  <a:lnTo>
                    <a:pt x="60" y="768"/>
                  </a:lnTo>
                  <a:lnTo>
                    <a:pt x="75" y="774"/>
                  </a:lnTo>
                  <a:lnTo>
                    <a:pt x="89" y="770"/>
                  </a:lnTo>
                  <a:lnTo>
                    <a:pt x="94" y="763"/>
                  </a:lnTo>
                  <a:lnTo>
                    <a:pt x="107" y="733"/>
                  </a:lnTo>
                  <a:lnTo>
                    <a:pt x="121" y="704"/>
                  </a:lnTo>
                  <a:lnTo>
                    <a:pt x="127" y="700"/>
                  </a:lnTo>
                  <a:lnTo>
                    <a:pt x="130" y="694"/>
                  </a:lnTo>
                  <a:lnTo>
                    <a:pt x="143" y="669"/>
                  </a:lnTo>
                  <a:lnTo>
                    <a:pt x="155" y="643"/>
                  </a:lnTo>
                  <a:lnTo>
                    <a:pt x="156" y="646"/>
                  </a:lnTo>
                  <a:lnTo>
                    <a:pt x="158" y="648"/>
                  </a:lnTo>
                  <a:lnTo>
                    <a:pt x="164" y="655"/>
                  </a:lnTo>
                  <a:lnTo>
                    <a:pt x="175" y="655"/>
                  </a:lnTo>
                  <a:lnTo>
                    <a:pt x="178" y="654"/>
                  </a:lnTo>
                  <a:lnTo>
                    <a:pt x="182" y="654"/>
                  </a:lnTo>
                  <a:lnTo>
                    <a:pt x="187" y="651"/>
                  </a:lnTo>
                  <a:lnTo>
                    <a:pt x="193" y="642"/>
                  </a:lnTo>
                  <a:lnTo>
                    <a:pt x="190" y="632"/>
                  </a:lnTo>
                  <a:lnTo>
                    <a:pt x="181" y="625"/>
                  </a:lnTo>
                  <a:lnTo>
                    <a:pt x="175" y="625"/>
                  </a:lnTo>
                  <a:lnTo>
                    <a:pt x="182" y="621"/>
                  </a:lnTo>
                  <a:lnTo>
                    <a:pt x="200" y="588"/>
                  </a:lnTo>
                  <a:lnTo>
                    <a:pt x="224" y="520"/>
                  </a:lnTo>
                  <a:lnTo>
                    <a:pt x="233" y="494"/>
                  </a:lnTo>
                  <a:lnTo>
                    <a:pt x="250" y="457"/>
                  </a:lnTo>
                  <a:lnTo>
                    <a:pt x="267" y="419"/>
                  </a:lnTo>
                  <a:lnTo>
                    <a:pt x="307" y="337"/>
                  </a:lnTo>
                  <a:lnTo>
                    <a:pt x="348" y="254"/>
                  </a:lnTo>
                  <a:lnTo>
                    <a:pt x="346" y="330"/>
                  </a:lnTo>
                  <a:lnTo>
                    <a:pt x="343" y="405"/>
                  </a:lnTo>
                  <a:lnTo>
                    <a:pt x="326" y="668"/>
                  </a:lnTo>
                  <a:lnTo>
                    <a:pt x="315" y="1195"/>
                  </a:lnTo>
                  <a:lnTo>
                    <a:pt x="327" y="1722"/>
                  </a:lnTo>
                  <a:lnTo>
                    <a:pt x="364" y="2248"/>
                  </a:lnTo>
                  <a:lnTo>
                    <a:pt x="391" y="2511"/>
                  </a:lnTo>
                  <a:lnTo>
                    <a:pt x="394" y="2519"/>
                  </a:lnTo>
                  <a:lnTo>
                    <a:pt x="404" y="2527"/>
                  </a:lnTo>
                  <a:lnTo>
                    <a:pt x="417" y="2527"/>
                  </a:lnTo>
                  <a:lnTo>
                    <a:pt x="426" y="2519"/>
                  </a:lnTo>
                  <a:lnTo>
                    <a:pt x="427" y="2511"/>
                  </a:lnTo>
                  <a:lnTo>
                    <a:pt x="423" y="2472"/>
                  </a:lnTo>
                  <a:lnTo>
                    <a:pt x="420" y="2433"/>
                  </a:lnTo>
                  <a:lnTo>
                    <a:pt x="425" y="2458"/>
                  </a:lnTo>
                  <a:lnTo>
                    <a:pt x="440" y="2499"/>
                  </a:lnTo>
                  <a:lnTo>
                    <a:pt x="464" y="2527"/>
                  </a:lnTo>
                  <a:lnTo>
                    <a:pt x="499" y="2533"/>
                  </a:lnTo>
                  <a:lnTo>
                    <a:pt x="521" y="2524"/>
                  </a:lnTo>
                  <a:lnTo>
                    <a:pt x="528" y="2518"/>
                  </a:lnTo>
                  <a:lnTo>
                    <a:pt x="530" y="2508"/>
                  </a:lnTo>
                  <a:lnTo>
                    <a:pt x="526" y="2232"/>
                  </a:lnTo>
                  <a:lnTo>
                    <a:pt x="510" y="1683"/>
                  </a:lnTo>
                  <a:lnTo>
                    <a:pt x="486" y="1133"/>
                  </a:lnTo>
                  <a:lnTo>
                    <a:pt x="451" y="584"/>
                  </a:lnTo>
                  <a:lnTo>
                    <a:pt x="431" y="309"/>
                  </a:lnTo>
                  <a:lnTo>
                    <a:pt x="528" y="525"/>
                  </a:lnTo>
                  <a:lnTo>
                    <a:pt x="627" y="742"/>
                  </a:lnTo>
                  <a:lnTo>
                    <a:pt x="631" y="750"/>
                  </a:lnTo>
                  <a:lnTo>
                    <a:pt x="644" y="755"/>
                  </a:lnTo>
                  <a:lnTo>
                    <a:pt x="657" y="752"/>
                  </a:lnTo>
                  <a:lnTo>
                    <a:pt x="668" y="744"/>
                  </a:lnTo>
                  <a:lnTo>
                    <a:pt x="671" y="738"/>
                  </a:lnTo>
                  <a:lnTo>
                    <a:pt x="680" y="735"/>
                  </a:lnTo>
                  <a:lnTo>
                    <a:pt x="690" y="720"/>
                  </a:lnTo>
                  <a:lnTo>
                    <a:pt x="688" y="708"/>
                  </a:lnTo>
                  <a:lnTo>
                    <a:pt x="687" y="706"/>
                  </a:lnTo>
                  <a:lnTo>
                    <a:pt x="687" y="703"/>
                  </a:lnTo>
                  <a:lnTo>
                    <a:pt x="696" y="699"/>
                  </a:lnTo>
                  <a:lnTo>
                    <a:pt x="705" y="685"/>
                  </a:lnTo>
                  <a:lnTo>
                    <a:pt x="702" y="673"/>
                  </a:lnTo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00">
              <a:extLst>
                <a:ext uri="{FF2B5EF4-FFF2-40B4-BE49-F238E27FC236}">
                  <a16:creationId xmlns:a16="http://schemas.microsoft.com/office/drawing/2014/main" xmlns="" id="{F21BF146-D1C2-4772-92A8-94D9DC6457C1}"/>
                </a:ext>
              </a:extLst>
            </p:cNvPr>
            <p:cNvSpPr>
              <a:spLocks/>
            </p:cNvSpPr>
            <p:nvPr/>
          </p:nvSpPr>
          <p:spPr bwMode="auto">
            <a:xfrm rot="12791812">
              <a:off x="9696842" y="3368406"/>
              <a:ext cx="339473" cy="1002518"/>
            </a:xfrm>
            <a:custGeom>
              <a:avLst/>
              <a:gdLst>
                <a:gd name="T0" fmla="*/ 624 w 705"/>
                <a:gd name="T1" fmla="*/ 494 h 2533"/>
                <a:gd name="T2" fmla="*/ 488 w 705"/>
                <a:gd name="T3" fmla="*/ 168 h 2533"/>
                <a:gd name="T4" fmla="*/ 431 w 705"/>
                <a:gd name="T5" fmla="*/ 8 h 2533"/>
                <a:gd name="T6" fmla="*/ 400 w 705"/>
                <a:gd name="T7" fmla="*/ 6 h 2533"/>
                <a:gd name="T8" fmla="*/ 391 w 705"/>
                <a:gd name="T9" fmla="*/ 30 h 2533"/>
                <a:gd name="T10" fmla="*/ 396 w 705"/>
                <a:gd name="T11" fmla="*/ 56 h 2533"/>
                <a:gd name="T12" fmla="*/ 396 w 705"/>
                <a:gd name="T13" fmla="*/ 59 h 2533"/>
                <a:gd name="T14" fmla="*/ 392 w 705"/>
                <a:gd name="T15" fmla="*/ 69 h 2533"/>
                <a:gd name="T16" fmla="*/ 386 w 705"/>
                <a:gd name="T17" fmla="*/ 81 h 2533"/>
                <a:gd name="T18" fmla="*/ 379 w 705"/>
                <a:gd name="T19" fmla="*/ 78 h 2533"/>
                <a:gd name="T20" fmla="*/ 377 w 705"/>
                <a:gd name="T21" fmla="*/ 74 h 2533"/>
                <a:gd name="T22" fmla="*/ 378 w 705"/>
                <a:gd name="T23" fmla="*/ 72 h 2533"/>
                <a:gd name="T24" fmla="*/ 375 w 705"/>
                <a:gd name="T25" fmla="*/ 47 h 2533"/>
                <a:gd name="T26" fmla="*/ 346 w 705"/>
                <a:gd name="T27" fmla="*/ 42 h 2533"/>
                <a:gd name="T28" fmla="*/ 339 w 705"/>
                <a:gd name="T29" fmla="*/ 51 h 2533"/>
                <a:gd name="T30" fmla="*/ 330 w 705"/>
                <a:gd name="T31" fmla="*/ 61 h 2533"/>
                <a:gd name="T32" fmla="*/ 300 w 705"/>
                <a:gd name="T33" fmla="*/ 125 h 2533"/>
                <a:gd name="T34" fmla="*/ 220 w 705"/>
                <a:gd name="T35" fmla="*/ 271 h 2533"/>
                <a:gd name="T36" fmla="*/ 124 w 705"/>
                <a:gd name="T37" fmla="*/ 459 h 2533"/>
                <a:gd name="T38" fmla="*/ 2 w 705"/>
                <a:gd name="T39" fmla="*/ 738 h 2533"/>
                <a:gd name="T40" fmla="*/ 7 w 705"/>
                <a:gd name="T41" fmla="*/ 760 h 2533"/>
                <a:gd name="T42" fmla="*/ 37 w 705"/>
                <a:gd name="T43" fmla="*/ 763 h 2533"/>
                <a:gd name="T44" fmla="*/ 49 w 705"/>
                <a:gd name="T45" fmla="*/ 741 h 2533"/>
                <a:gd name="T46" fmla="*/ 57 w 705"/>
                <a:gd name="T47" fmla="*/ 725 h 2533"/>
                <a:gd name="T48" fmla="*/ 54 w 705"/>
                <a:gd name="T49" fmla="*/ 735 h 2533"/>
                <a:gd name="T50" fmla="*/ 51 w 705"/>
                <a:gd name="T51" fmla="*/ 753 h 2533"/>
                <a:gd name="T52" fmla="*/ 75 w 705"/>
                <a:gd name="T53" fmla="*/ 774 h 2533"/>
                <a:gd name="T54" fmla="*/ 94 w 705"/>
                <a:gd name="T55" fmla="*/ 763 h 2533"/>
                <a:gd name="T56" fmla="*/ 121 w 705"/>
                <a:gd name="T57" fmla="*/ 704 h 2533"/>
                <a:gd name="T58" fmla="*/ 130 w 705"/>
                <a:gd name="T59" fmla="*/ 694 h 2533"/>
                <a:gd name="T60" fmla="*/ 155 w 705"/>
                <a:gd name="T61" fmla="*/ 643 h 2533"/>
                <a:gd name="T62" fmla="*/ 158 w 705"/>
                <a:gd name="T63" fmla="*/ 648 h 2533"/>
                <a:gd name="T64" fmla="*/ 175 w 705"/>
                <a:gd name="T65" fmla="*/ 655 h 2533"/>
                <a:gd name="T66" fmla="*/ 182 w 705"/>
                <a:gd name="T67" fmla="*/ 654 h 2533"/>
                <a:gd name="T68" fmla="*/ 193 w 705"/>
                <a:gd name="T69" fmla="*/ 642 h 2533"/>
                <a:gd name="T70" fmla="*/ 181 w 705"/>
                <a:gd name="T71" fmla="*/ 625 h 2533"/>
                <a:gd name="T72" fmla="*/ 182 w 705"/>
                <a:gd name="T73" fmla="*/ 621 h 2533"/>
                <a:gd name="T74" fmla="*/ 224 w 705"/>
                <a:gd name="T75" fmla="*/ 520 h 2533"/>
                <a:gd name="T76" fmla="*/ 250 w 705"/>
                <a:gd name="T77" fmla="*/ 457 h 2533"/>
                <a:gd name="T78" fmla="*/ 307 w 705"/>
                <a:gd name="T79" fmla="*/ 337 h 2533"/>
                <a:gd name="T80" fmla="*/ 346 w 705"/>
                <a:gd name="T81" fmla="*/ 330 h 2533"/>
                <a:gd name="T82" fmla="*/ 326 w 705"/>
                <a:gd name="T83" fmla="*/ 668 h 2533"/>
                <a:gd name="T84" fmla="*/ 327 w 705"/>
                <a:gd name="T85" fmla="*/ 1722 h 2533"/>
                <a:gd name="T86" fmla="*/ 391 w 705"/>
                <a:gd name="T87" fmla="*/ 2511 h 2533"/>
                <a:gd name="T88" fmla="*/ 404 w 705"/>
                <a:gd name="T89" fmla="*/ 2527 h 2533"/>
                <a:gd name="T90" fmla="*/ 426 w 705"/>
                <a:gd name="T91" fmla="*/ 2519 h 2533"/>
                <a:gd name="T92" fmla="*/ 423 w 705"/>
                <a:gd name="T93" fmla="*/ 2472 h 2533"/>
                <a:gd name="T94" fmla="*/ 425 w 705"/>
                <a:gd name="T95" fmla="*/ 2458 h 2533"/>
                <a:gd name="T96" fmla="*/ 464 w 705"/>
                <a:gd name="T97" fmla="*/ 2527 h 2533"/>
                <a:gd name="T98" fmla="*/ 521 w 705"/>
                <a:gd name="T99" fmla="*/ 2524 h 2533"/>
                <a:gd name="T100" fmla="*/ 530 w 705"/>
                <a:gd name="T101" fmla="*/ 2508 h 2533"/>
                <a:gd name="T102" fmla="*/ 510 w 705"/>
                <a:gd name="T103" fmla="*/ 1683 h 2533"/>
                <a:gd name="T104" fmla="*/ 451 w 705"/>
                <a:gd name="T105" fmla="*/ 584 h 2533"/>
                <a:gd name="T106" fmla="*/ 528 w 705"/>
                <a:gd name="T107" fmla="*/ 525 h 2533"/>
                <a:gd name="T108" fmla="*/ 631 w 705"/>
                <a:gd name="T109" fmla="*/ 750 h 2533"/>
                <a:gd name="T110" fmla="*/ 657 w 705"/>
                <a:gd name="T111" fmla="*/ 752 h 2533"/>
                <a:gd name="T112" fmla="*/ 671 w 705"/>
                <a:gd name="T113" fmla="*/ 738 h 2533"/>
                <a:gd name="T114" fmla="*/ 690 w 705"/>
                <a:gd name="T115" fmla="*/ 720 h 2533"/>
                <a:gd name="T116" fmla="*/ 687 w 705"/>
                <a:gd name="T117" fmla="*/ 706 h 2533"/>
                <a:gd name="T118" fmla="*/ 696 w 705"/>
                <a:gd name="T119" fmla="*/ 699 h 2533"/>
                <a:gd name="T120" fmla="*/ 702 w 705"/>
                <a:gd name="T121" fmla="*/ 673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5" h="2533">
                  <a:moveTo>
                    <a:pt x="702" y="673"/>
                  </a:moveTo>
                  <a:lnTo>
                    <a:pt x="624" y="494"/>
                  </a:lnTo>
                  <a:lnTo>
                    <a:pt x="540" y="317"/>
                  </a:lnTo>
                  <a:lnTo>
                    <a:pt x="488" y="168"/>
                  </a:lnTo>
                  <a:lnTo>
                    <a:pt x="436" y="17"/>
                  </a:lnTo>
                  <a:lnTo>
                    <a:pt x="431" y="8"/>
                  </a:lnTo>
                  <a:lnTo>
                    <a:pt x="417" y="0"/>
                  </a:lnTo>
                  <a:lnTo>
                    <a:pt x="400" y="6"/>
                  </a:lnTo>
                  <a:lnTo>
                    <a:pt x="391" y="20"/>
                  </a:lnTo>
                  <a:lnTo>
                    <a:pt x="391" y="30"/>
                  </a:lnTo>
                  <a:lnTo>
                    <a:pt x="394" y="43"/>
                  </a:lnTo>
                  <a:lnTo>
                    <a:pt x="396" y="56"/>
                  </a:lnTo>
                  <a:lnTo>
                    <a:pt x="396" y="57"/>
                  </a:lnTo>
                  <a:lnTo>
                    <a:pt x="396" y="59"/>
                  </a:lnTo>
                  <a:lnTo>
                    <a:pt x="394" y="64"/>
                  </a:lnTo>
                  <a:lnTo>
                    <a:pt x="392" y="69"/>
                  </a:lnTo>
                  <a:lnTo>
                    <a:pt x="390" y="76"/>
                  </a:lnTo>
                  <a:lnTo>
                    <a:pt x="386" y="81"/>
                  </a:lnTo>
                  <a:lnTo>
                    <a:pt x="383" y="79"/>
                  </a:lnTo>
                  <a:lnTo>
                    <a:pt x="379" y="78"/>
                  </a:lnTo>
                  <a:lnTo>
                    <a:pt x="378" y="77"/>
                  </a:lnTo>
                  <a:lnTo>
                    <a:pt x="377" y="74"/>
                  </a:lnTo>
                  <a:lnTo>
                    <a:pt x="378" y="73"/>
                  </a:lnTo>
                  <a:lnTo>
                    <a:pt x="378" y="72"/>
                  </a:lnTo>
                  <a:lnTo>
                    <a:pt x="381" y="63"/>
                  </a:lnTo>
                  <a:lnTo>
                    <a:pt x="375" y="47"/>
                  </a:lnTo>
                  <a:lnTo>
                    <a:pt x="361" y="38"/>
                  </a:lnTo>
                  <a:lnTo>
                    <a:pt x="346" y="42"/>
                  </a:lnTo>
                  <a:lnTo>
                    <a:pt x="340" y="50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0" y="61"/>
                  </a:lnTo>
                  <a:lnTo>
                    <a:pt x="327" y="73"/>
                  </a:lnTo>
                  <a:lnTo>
                    <a:pt x="300" y="125"/>
                  </a:lnTo>
                  <a:lnTo>
                    <a:pt x="274" y="177"/>
                  </a:lnTo>
                  <a:lnTo>
                    <a:pt x="220" y="271"/>
                  </a:lnTo>
                  <a:lnTo>
                    <a:pt x="171" y="369"/>
                  </a:lnTo>
                  <a:lnTo>
                    <a:pt x="124" y="459"/>
                  </a:lnTo>
                  <a:lnTo>
                    <a:pt x="38" y="643"/>
                  </a:lnTo>
                  <a:lnTo>
                    <a:pt x="2" y="738"/>
                  </a:lnTo>
                  <a:lnTo>
                    <a:pt x="0" y="747"/>
                  </a:lnTo>
                  <a:lnTo>
                    <a:pt x="7" y="760"/>
                  </a:lnTo>
                  <a:lnTo>
                    <a:pt x="22" y="766"/>
                  </a:lnTo>
                  <a:lnTo>
                    <a:pt x="37" y="763"/>
                  </a:lnTo>
                  <a:lnTo>
                    <a:pt x="42" y="756"/>
                  </a:lnTo>
                  <a:lnTo>
                    <a:pt x="49" y="741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4" y="735"/>
                  </a:lnTo>
                  <a:lnTo>
                    <a:pt x="53" y="744"/>
                  </a:lnTo>
                  <a:lnTo>
                    <a:pt x="51" y="753"/>
                  </a:lnTo>
                  <a:lnTo>
                    <a:pt x="60" y="768"/>
                  </a:lnTo>
                  <a:lnTo>
                    <a:pt x="75" y="774"/>
                  </a:lnTo>
                  <a:lnTo>
                    <a:pt x="89" y="770"/>
                  </a:lnTo>
                  <a:lnTo>
                    <a:pt x="94" y="763"/>
                  </a:lnTo>
                  <a:lnTo>
                    <a:pt x="107" y="733"/>
                  </a:lnTo>
                  <a:lnTo>
                    <a:pt x="121" y="704"/>
                  </a:lnTo>
                  <a:lnTo>
                    <a:pt x="127" y="700"/>
                  </a:lnTo>
                  <a:lnTo>
                    <a:pt x="130" y="694"/>
                  </a:lnTo>
                  <a:lnTo>
                    <a:pt x="143" y="669"/>
                  </a:lnTo>
                  <a:lnTo>
                    <a:pt x="155" y="643"/>
                  </a:lnTo>
                  <a:lnTo>
                    <a:pt x="156" y="646"/>
                  </a:lnTo>
                  <a:lnTo>
                    <a:pt x="158" y="648"/>
                  </a:lnTo>
                  <a:lnTo>
                    <a:pt x="164" y="655"/>
                  </a:lnTo>
                  <a:lnTo>
                    <a:pt x="175" y="655"/>
                  </a:lnTo>
                  <a:lnTo>
                    <a:pt x="178" y="654"/>
                  </a:lnTo>
                  <a:lnTo>
                    <a:pt x="182" y="654"/>
                  </a:lnTo>
                  <a:lnTo>
                    <a:pt x="187" y="651"/>
                  </a:lnTo>
                  <a:lnTo>
                    <a:pt x="193" y="642"/>
                  </a:lnTo>
                  <a:lnTo>
                    <a:pt x="190" y="632"/>
                  </a:lnTo>
                  <a:lnTo>
                    <a:pt x="181" y="625"/>
                  </a:lnTo>
                  <a:lnTo>
                    <a:pt x="175" y="625"/>
                  </a:lnTo>
                  <a:lnTo>
                    <a:pt x="182" y="621"/>
                  </a:lnTo>
                  <a:lnTo>
                    <a:pt x="200" y="588"/>
                  </a:lnTo>
                  <a:lnTo>
                    <a:pt x="224" y="520"/>
                  </a:lnTo>
                  <a:lnTo>
                    <a:pt x="233" y="494"/>
                  </a:lnTo>
                  <a:lnTo>
                    <a:pt x="250" y="457"/>
                  </a:lnTo>
                  <a:lnTo>
                    <a:pt x="267" y="419"/>
                  </a:lnTo>
                  <a:lnTo>
                    <a:pt x="307" y="337"/>
                  </a:lnTo>
                  <a:lnTo>
                    <a:pt x="348" y="254"/>
                  </a:lnTo>
                  <a:lnTo>
                    <a:pt x="346" y="330"/>
                  </a:lnTo>
                  <a:lnTo>
                    <a:pt x="343" y="405"/>
                  </a:lnTo>
                  <a:lnTo>
                    <a:pt x="326" y="668"/>
                  </a:lnTo>
                  <a:lnTo>
                    <a:pt x="315" y="1195"/>
                  </a:lnTo>
                  <a:lnTo>
                    <a:pt x="327" y="1722"/>
                  </a:lnTo>
                  <a:lnTo>
                    <a:pt x="364" y="2248"/>
                  </a:lnTo>
                  <a:lnTo>
                    <a:pt x="391" y="2511"/>
                  </a:lnTo>
                  <a:lnTo>
                    <a:pt x="394" y="2519"/>
                  </a:lnTo>
                  <a:lnTo>
                    <a:pt x="404" y="2527"/>
                  </a:lnTo>
                  <a:lnTo>
                    <a:pt x="417" y="2527"/>
                  </a:lnTo>
                  <a:lnTo>
                    <a:pt x="426" y="2519"/>
                  </a:lnTo>
                  <a:lnTo>
                    <a:pt x="427" y="2511"/>
                  </a:lnTo>
                  <a:lnTo>
                    <a:pt x="423" y="2472"/>
                  </a:lnTo>
                  <a:lnTo>
                    <a:pt x="420" y="2433"/>
                  </a:lnTo>
                  <a:lnTo>
                    <a:pt x="425" y="2458"/>
                  </a:lnTo>
                  <a:lnTo>
                    <a:pt x="440" y="2499"/>
                  </a:lnTo>
                  <a:lnTo>
                    <a:pt x="464" y="2527"/>
                  </a:lnTo>
                  <a:lnTo>
                    <a:pt x="499" y="2533"/>
                  </a:lnTo>
                  <a:lnTo>
                    <a:pt x="521" y="2524"/>
                  </a:lnTo>
                  <a:lnTo>
                    <a:pt x="528" y="2518"/>
                  </a:lnTo>
                  <a:lnTo>
                    <a:pt x="530" y="2508"/>
                  </a:lnTo>
                  <a:lnTo>
                    <a:pt x="526" y="2232"/>
                  </a:lnTo>
                  <a:lnTo>
                    <a:pt x="510" y="1683"/>
                  </a:lnTo>
                  <a:lnTo>
                    <a:pt x="486" y="1133"/>
                  </a:lnTo>
                  <a:lnTo>
                    <a:pt x="451" y="584"/>
                  </a:lnTo>
                  <a:lnTo>
                    <a:pt x="431" y="309"/>
                  </a:lnTo>
                  <a:lnTo>
                    <a:pt x="528" y="525"/>
                  </a:lnTo>
                  <a:lnTo>
                    <a:pt x="627" y="742"/>
                  </a:lnTo>
                  <a:lnTo>
                    <a:pt x="631" y="750"/>
                  </a:lnTo>
                  <a:lnTo>
                    <a:pt x="644" y="755"/>
                  </a:lnTo>
                  <a:lnTo>
                    <a:pt x="657" y="752"/>
                  </a:lnTo>
                  <a:lnTo>
                    <a:pt x="668" y="744"/>
                  </a:lnTo>
                  <a:lnTo>
                    <a:pt x="671" y="738"/>
                  </a:lnTo>
                  <a:lnTo>
                    <a:pt x="680" y="735"/>
                  </a:lnTo>
                  <a:lnTo>
                    <a:pt x="690" y="720"/>
                  </a:lnTo>
                  <a:lnTo>
                    <a:pt x="688" y="708"/>
                  </a:lnTo>
                  <a:lnTo>
                    <a:pt x="687" y="706"/>
                  </a:lnTo>
                  <a:lnTo>
                    <a:pt x="687" y="703"/>
                  </a:lnTo>
                  <a:lnTo>
                    <a:pt x="696" y="699"/>
                  </a:lnTo>
                  <a:lnTo>
                    <a:pt x="705" y="685"/>
                  </a:lnTo>
                  <a:lnTo>
                    <a:pt x="702" y="673"/>
                  </a:lnTo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37">
              <a:extLst>
                <a:ext uri="{FF2B5EF4-FFF2-40B4-BE49-F238E27FC236}">
                  <a16:creationId xmlns:a16="http://schemas.microsoft.com/office/drawing/2014/main" xmlns="" id="{2D0FD75E-B457-42F3-8C44-58318D22210D}"/>
                </a:ext>
              </a:extLst>
            </p:cNvPr>
            <p:cNvSpPr>
              <a:spLocks/>
            </p:cNvSpPr>
            <p:nvPr/>
          </p:nvSpPr>
          <p:spPr bwMode="auto">
            <a:xfrm rot="18227091">
              <a:off x="7436558" y="1592002"/>
              <a:ext cx="368929" cy="551283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43">
              <a:extLst>
                <a:ext uri="{FF2B5EF4-FFF2-40B4-BE49-F238E27FC236}">
                  <a16:creationId xmlns:a16="http://schemas.microsoft.com/office/drawing/2014/main" xmlns="" id="{F1AEB895-AE69-4C02-8900-BABC73BBDF4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763052" y="1668439"/>
              <a:ext cx="388226" cy="644123"/>
            </a:xfrm>
            <a:custGeom>
              <a:avLst/>
              <a:gdLst>
                <a:gd name="T0" fmla="*/ 1563 w 1594"/>
                <a:gd name="T1" fmla="*/ 270 h 2645"/>
                <a:gd name="T2" fmla="*/ 1576 w 1594"/>
                <a:gd name="T3" fmla="*/ 235 h 2645"/>
                <a:gd name="T4" fmla="*/ 1548 w 1594"/>
                <a:gd name="T5" fmla="*/ 213 h 2645"/>
                <a:gd name="T6" fmla="*/ 1528 w 1594"/>
                <a:gd name="T7" fmla="*/ 192 h 2645"/>
                <a:gd name="T8" fmla="*/ 1494 w 1594"/>
                <a:gd name="T9" fmla="*/ 192 h 2645"/>
                <a:gd name="T10" fmla="*/ 1145 w 1594"/>
                <a:gd name="T11" fmla="*/ 62 h 2645"/>
                <a:gd name="T12" fmla="*/ 1079 w 1594"/>
                <a:gd name="T13" fmla="*/ 40 h 2645"/>
                <a:gd name="T14" fmla="*/ 969 w 1594"/>
                <a:gd name="T15" fmla="*/ 0 h 2645"/>
                <a:gd name="T16" fmla="*/ 943 w 1594"/>
                <a:gd name="T17" fmla="*/ 31 h 2645"/>
                <a:gd name="T18" fmla="*/ 932 w 1594"/>
                <a:gd name="T19" fmla="*/ 30 h 2645"/>
                <a:gd name="T20" fmla="*/ 924 w 1594"/>
                <a:gd name="T21" fmla="*/ 28 h 2645"/>
                <a:gd name="T22" fmla="*/ 900 w 1594"/>
                <a:gd name="T23" fmla="*/ 40 h 2645"/>
                <a:gd name="T24" fmla="*/ 885 w 1594"/>
                <a:gd name="T25" fmla="*/ 38 h 2645"/>
                <a:gd name="T26" fmla="*/ 871 w 1594"/>
                <a:gd name="T27" fmla="*/ 91 h 2645"/>
                <a:gd name="T28" fmla="*/ 1103 w 1594"/>
                <a:gd name="T29" fmla="*/ 172 h 2645"/>
                <a:gd name="T30" fmla="*/ 1141 w 1594"/>
                <a:gd name="T31" fmla="*/ 193 h 2645"/>
                <a:gd name="T32" fmla="*/ 1284 w 1594"/>
                <a:gd name="T33" fmla="*/ 236 h 2645"/>
                <a:gd name="T34" fmla="*/ 926 w 1594"/>
                <a:gd name="T35" fmla="*/ 378 h 2645"/>
                <a:gd name="T36" fmla="*/ 567 w 1594"/>
                <a:gd name="T37" fmla="*/ 673 h 2645"/>
                <a:gd name="T38" fmla="*/ 344 w 1594"/>
                <a:gd name="T39" fmla="*/ 991 h 2645"/>
                <a:gd name="T40" fmla="*/ 220 w 1594"/>
                <a:gd name="T41" fmla="*/ 1286 h 2645"/>
                <a:gd name="T42" fmla="*/ 58 w 1594"/>
                <a:gd name="T43" fmla="*/ 1689 h 2645"/>
                <a:gd name="T44" fmla="*/ 1 w 1594"/>
                <a:gd name="T45" fmla="*/ 2202 h 2645"/>
                <a:gd name="T46" fmla="*/ 61 w 1594"/>
                <a:gd name="T47" fmla="*/ 2495 h 2645"/>
                <a:gd name="T48" fmla="*/ 115 w 1594"/>
                <a:gd name="T49" fmla="*/ 2618 h 2645"/>
                <a:gd name="T50" fmla="*/ 138 w 1594"/>
                <a:gd name="T51" fmla="*/ 2608 h 2645"/>
                <a:gd name="T52" fmla="*/ 83 w 1594"/>
                <a:gd name="T53" fmla="*/ 2438 h 2645"/>
                <a:gd name="T54" fmla="*/ 143 w 1594"/>
                <a:gd name="T55" fmla="*/ 2543 h 2645"/>
                <a:gd name="T56" fmla="*/ 213 w 1594"/>
                <a:gd name="T57" fmla="*/ 2643 h 2645"/>
                <a:gd name="T58" fmla="*/ 250 w 1594"/>
                <a:gd name="T59" fmla="*/ 2627 h 2645"/>
                <a:gd name="T60" fmla="*/ 277 w 1594"/>
                <a:gd name="T61" fmla="*/ 2623 h 2645"/>
                <a:gd name="T62" fmla="*/ 290 w 1594"/>
                <a:gd name="T63" fmla="*/ 2587 h 2645"/>
                <a:gd name="T64" fmla="*/ 216 w 1594"/>
                <a:gd name="T65" fmla="*/ 2422 h 2645"/>
                <a:gd name="T66" fmla="*/ 176 w 1594"/>
                <a:gd name="T67" fmla="*/ 1975 h 2645"/>
                <a:gd name="T68" fmla="*/ 203 w 1594"/>
                <a:gd name="T69" fmla="*/ 1633 h 2645"/>
                <a:gd name="T70" fmla="*/ 335 w 1594"/>
                <a:gd name="T71" fmla="*/ 1313 h 2645"/>
                <a:gd name="T72" fmla="*/ 531 w 1594"/>
                <a:gd name="T73" fmla="*/ 1007 h 2645"/>
                <a:gd name="T74" fmla="*/ 828 w 1594"/>
                <a:gd name="T75" fmla="*/ 660 h 2645"/>
                <a:gd name="T76" fmla="*/ 985 w 1594"/>
                <a:gd name="T77" fmla="*/ 537 h 2645"/>
                <a:gd name="T78" fmla="*/ 1171 w 1594"/>
                <a:gd name="T79" fmla="*/ 464 h 2645"/>
                <a:gd name="T80" fmla="*/ 1035 w 1594"/>
                <a:gd name="T81" fmla="*/ 632 h 2645"/>
                <a:gd name="T82" fmla="*/ 1055 w 1594"/>
                <a:gd name="T83" fmla="*/ 669 h 2645"/>
                <a:gd name="T84" fmla="*/ 1077 w 1594"/>
                <a:gd name="T85" fmla="*/ 702 h 2645"/>
                <a:gd name="T86" fmla="*/ 1139 w 1594"/>
                <a:gd name="T87" fmla="*/ 669 h 2645"/>
                <a:gd name="T88" fmla="*/ 1202 w 1594"/>
                <a:gd name="T89" fmla="*/ 649 h 2645"/>
                <a:gd name="T90" fmla="*/ 1279 w 1594"/>
                <a:gd name="T91" fmla="*/ 573 h 2645"/>
                <a:gd name="T92" fmla="*/ 1580 w 1594"/>
                <a:gd name="T93" fmla="*/ 327 h 2645"/>
                <a:gd name="T94" fmla="*/ 1591 w 1594"/>
                <a:gd name="T95" fmla="*/ 29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2645">
                  <a:moveTo>
                    <a:pt x="1573" y="273"/>
                  </a:moveTo>
                  <a:lnTo>
                    <a:pt x="1568" y="271"/>
                  </a:lnTo>
                  <a:lnTo>
                    <a:pt x="1563" y="270"/>
                  </a:lnTo>
                  <a:lnTo>
                    <a:pt x="1569" y="266"/>
                  </a:lnTo>
                  <a:lnTo>
                    <a:pt x="1577" y="251"/>
                  </a:lnTo>
                  <a:lnTo>
                    <a:pt x="1576" y="235"/>
                  </a:lnTo>
                  <a:lnTo>
                    <a:pt x="1567" y="220"/>
                  </a:lnTo>
                  <a:lnTo>
                    <a:pt x="1558" y="215"/>
                  </a:lnTo>
                  <a:lnTo>
                    <a:pt x="1548" y="213"/>
                  </a:lnTo>
                  <a:lnTo>
                    <a:pt x="1539" y="209"/>
                  </a:lnTo>
                  <a:lnTo>
                    <a:pt x="1537" y="202"/>
                  </a:lnTo>
                  <a:lnTo>
                    <a:pt x="1528" y="192"/>
                  </a:lnTo>
                  <a:lnTo>
                    <a:pt x="1515" y="187"/>
                  </a:lnTo>
                  <a:lnTo>
                    <a:pt x="1501" y="188"/>
                  </a:lnTo>
                  <a:lnTo>
                    <a:pt x="1494" y="192"/>
                  </a:lnTo>
                  <a:lnTo>
                    <a:pt x="1345" y="137"/>
                  </a:lnTo>
                  <a:lnTo>
                    <a:pt x="1196" y="83"/>
                  </a:lnTo>
                  <a:lnTo>
                    <a:pt x="1145" y="62"/>
                  </a:lnTo>
                  <a:lnTo>
                    <a:pt x="1095" y="41"/>
                  </a:lnTo>
                  <a:lnTo>
                    <a:pt x="1087" y="39"/>
                  </a:lnTo>
                  <a:lnTo>
                    <a:pt x="1079" y="40"/>
                  </a:lnTo>
                  <a:lnTo>
                    <a:pt x="1029" y="21"/>
                  </a:lnTo>
                  <a:lnTo>
                    <a:pt x="977" y="3"/>
                  </a:lnTo>
                  <a:lnTo>
                    <a:pt x="969" y="0"/>
                  </a:lnTo>
                  <a:lnTo>
                    <a:pt x="956" y="3"/>
                  </a:lnTo>
                  <a:lnTo>
                    <a:pt x="943" y="18"/>
                  </a:lnTo>
                  <a:lnTo>
                    <a:pt x="943" y="31"/>
                  </a:lnTo>
                  <a:lnTo>
                    <a:pt x="937" y="31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8" y="30"/>
                  </a:lnTo>
                  <a:lnTo>
                    <a:pt x="924" y="28"/>
                  </a:lnTo>
                  <a:lnTo>
                    <a:pt x="916" y="28"/>
                  </a:lnTo>
                  <a:lnTo>
                    <a:pt x="904" y="35"/>
                  </a:lnTo>
                  <a:lnTo>
                    <a:pt x="900" y="40"/>
                  </a:lnTo>
                  <a:lnTo>
                    <a:pt x="899" y="40"/>
                  </a:lnTo>
                  <a:lnTo>
                    <a:pt x="898" y="40"/>
                  </a:lnTo>
                  <a:lnTo>
                    <a:pt x="885" y="38"/>
                  </a:lnTo>
                  <a:lnTo>
                    <a:pt x="867" y="49"/>
                  </a:lnTo>
                  <a:lnTo>
                    <a:pt x="862" y="70"/>
                  </a:lnTo>
                  <a:lnTo>
                    <a:pt x="871" y="91"/>
                  </a:lnTo>
                  <a:lnTo>
                    <a:pt x="882" y="96"/>
                  </a:lnTo>
                  <a:lnTo>
                    <a:pt x="992" y="135"/>
                  </a:lnTo>
                  <a:lnTo>
                    <a:pt x="1103" y="172"/>
                  </a:lnTo>
                  <a:lnTo>
                    <a:pt x="1110" y="180"/>
                  </a:lnTo>
                  <a:lnTo>
                    <a:pt x="1132" y="190"/>
                  </a:lnTo>
                  <a:lnTo>
                    <a:pt x="1141" y="193"/>
                  </a:lnTo>
                  <a:lnTo>
                    <a:pt x="1149" y="189"/>
                  </a:lnTo>
                  <a:lnTo>
                    <a:pt x="1217" y="213"/>
                  </a:lnTo>
                  <a:lnTo>
                    <a:pt x="1284" y="236"/>
                  </a:lnTo>
                  <a:lnTo>
                    <a:pt x="1209" y="255"/>
                  </a:lnTo>
                  <a:lnTo>
                    <a:pt x="1064" y="308"/>
                  </a:lnTo>
                  <a:lnTo>
                    <a:pt x="926" y="378"/>
                  </a:lnTo>
                  <a:lnTo>
                    <a:pt x="797" y="464"/>
                  </a:lnTo>
                  <a:lnTo>
                    <a:pt x="677" y="562"/>
                  </a:lnTo>
                  <a:lnTo>
                    <a:pt x="567" y="673"/>
                  </a:lnTo>
                  <a:lnTo>
                    <a:pt x="469" y="793"/>
                  </a:lnTo>
                  <a:lnTo>
                    <a:pt x="382" y="923"/>
                  </a:lnTo>
                  <a:lnTo>
                    <a:pt x="344" y="991"/>
                  </a:lnTo>
                  <a:lnTo>
                    <a:pt x="308" y="1063"/>
                  </a:lnTo>
                  <a:lnTo>
                    <a:pt x="246" y="1211"/>
                  </a:lnTo>
                  <a:lnTo>
                    <a:pt x="220" y="1286"/>
                  </a:lnTo>
                  <a:lnTo>
                    <a:pt x="181" y="1362"/>
                  </a:lnTo>
                  <a:lnTo>
                    <a:pt x="112" y="1522"/>
                  </a:lnTo>
                  <a:lnTo>
                    <a:pt x="58" y="1689"/>
                  </a:lnTo>
                  <a:lnTo>
                    <a:pt x="20" y="1859"/>
                  </a:lnTo>
                  <a:lnTo>
                    <a:pt x="0" y="2031"/>
                  </a:lnTo>
                  <a:lnTo>
                    <a:pt x="1" y="2202"/>
                  </a:lnTo>
                  <a:lnTo>
                    <a:pt x="18" y="2329"/>
                  </a:lnTo>
                  <a:lnTo>
                    <a:pt x="36" y="2413"/>
                  </a:lnTo>
                  <a:lnTo>
                    <a:pt x="61" y="2495"/>
                  </a:lnTo>
                  <a:lnTo>
                    <a:pt x="93" y="2574"/>
                  </a:lnTo>
                  <a:lnTo>
                    <a:pt x="111" y="2614"/>
                  </a:lnTo>
                  <a:lnTo>
                    <a:pt x="115" y="2618"/>
                  </a:lnTo>
                  <a:lnTo>
                    <a:pt x="124" y="2621"/>
                  </a:lnTo>
                  <a:lnTo>
                    <a:pt x="134" y="2617"/>
                  </a:lnTo>
                  <a:lnTo>
                    <a:pt x="138" y="2608"/>
                  </a:lnTo>
                  <a:lnTo>
                    <a:pt x="137" y="2603"/>
                  </a:lnTo>
                  <a:lnTo>
                    <a:pt x="116" y="2548"/>
                  </a:lnTo>
                  <a:lnTo>
                    <a:pt x="83" y="2438"/>
                  </a:lnTo>
                  <a:lnTo>
                    <a:pt x="70" y="2382"/>
                  </a:lnTo>
                  <a:lnTo>
                    <a:pt x="94" y="2447"/>
                  </a:lnTo>
                  <a:lnTo>
                    <a:pt x="143" y="2543"/>
                  </a:lnTo>
                  <a:lnTo>
                    <a:pt x="185" y="2605"/>
                  </a:lnTo>
                  <a:lnTo>
                    <a:pt x="208" y="2636"/>
                  </a:lnTo>
                  <a:lnTo>
                    <a:pt x="213" y="2643"/>
                  </a:lnTo>
                  <a:lnTo>
                    <a:pt x="228" y="2645"/>
                  </a:lnTo>
                  <a:lnTo>
                    <a:pt x="241" y="2639"/>
                  </a:lnTo>
                  <a:lnTo>
                    <a:pt x="250" y="2627"/>
                  </a:lnTo>
                  <a:lnTo>
                    <a:pt x="251" y="2619"/>
                  </a:lnTo>
                  <a:lnTo>
                    <a:pt x="260" y="2625"/>
                  </a:lnTo>
                  <a:lnTo>
                    <a:pt x="277" y="2623"/>
                  </a:lnTo>
                  <a:lnTo>
                    <a:pt x="290" y="2613"/>
                  </a:lnTo>
                  <a:lnTo>
                    <a:pt x="294" y="2597"/>
                  </a:lnTo>
                  <a:lnTo>
                    <a:pt x="290" y="2587"/>
                  </a:lnTo>
                  <a:lnTo>
                    <a:pt x="268" y="2547"/>
                  </a:lnTo>
                  <a:lnTo>
                    <a:pt x="232" y="2464"/>
                  </a:lnTo>
                  <a:lnTo>
                    <a:pt x="216" y="2422"/>
                  </a:lnTo>
                  <a:lnTo>
                    <a:pt x="202" y="2333"/>
                  </a:lnTo>
                  <a:lnTo>
                    <a:pt x="184" y="2155"/>
                  </a:lnTo>
                  <a:lnTo>
                    <a:pt x="176" y="1975"/>
                  </a:lnTo>
                  <a:lnTo>
                    <a:pt x="181" y="1796"/>
                  </a:lnTo>
                  <a:lnTo>
                    <a:pt x="189" y="1707"/>
                  </a:lnTo>
                  <a:lnTo>
                    <a:pt x="203" y="1633"/>
                  </a:lnTo>
                  <a:lnTo>
                    <a:pt x="223" y="1560"/>
                  </a:lnTo>
                  <a:lnTo>
                    <a:pt x="255" y="1476"/>
                  </a:lnTo>
                  <a:lnTo>
                    <a:pt x="335" y="1313"/>
                  </a:lnTo>
                  <a:lnTo>
                    <a:pt x="381" y="1235"/>
                  </a:lnTo>
                  <a:lnTo>
                    <a:pt x="429" y="1159"/>
                  </a:lnTo>
                  <a:lnTo>
                    <a:pt x="531" y="1007"/>
                  </a:lnTo>
                  <a:lnTo>
                    <a:pt x="644" y="862"/>
                  </a:lnTo>
                  <a:lnTo>
                    <a:pt x="764" y="724"/>
                  </a:lnTo>
                  <a:lnTo>
                    <a:pt x="828" y="660"/>
                  </a:lnTo>
                  <a:lnTo>
                    <a:pt x="869" y="622"/>
                  </a:lnTo>
                  <a:lnTo>
                    <a:pt x="912" y="586"/>
                  </a:lnTo>
                  <a:lnTo>
                    <a:pt x="985" y="537"/>
                  </a:lnTo>
                  <a:lnTo>
                    <a:pt x="1139" y="450"/>
                  </a:lnTo>
                  <a:lnTo>
                    <a:pt x="1219" y="412"/>
                  </a:lnTo>
                  <a:lnTo>
                    <a:pt x="1171" y="464"/>
                  </a:lnTo>
                  <a:lnTo>
                    <a:pt x="1082" y="572"/>
                  </a:lnTo>
                  <a:lnTo>
                    <a:pt x="1039" y="627"/>
                  </a:lnTo>
                  <a:lnTo>
                    <a:pt x="1035" y="632"/>
                  </a:lnTo>
                  <a:lnTo>
                    <a:pt x="1034" y="645"/>
                  </a:lnTo>
                  <a:lnTo>
                    <a:pt x="1043" y="662"/>
                  </a:lnTo>
                  <a:lnTo>
                    <a:pt x="1055" y="669"/>
                  </a:lnTo>
                  <a:lnTo>
                    <a:pt x="1052" y="678"/>
                  </a:lnTo>
                  <a:lnTo>
                    <a:pt x="1060" y="693"/>
                  </a:lnTo>
                  <a:lnTo>
                    <a:pt x="1077" y="702"/>
                  </a:lnTo>
                  <a:lnTo>
                    <a:pt x="1096" y="702"/>
                  </a:lnTo>
                  <a:lnTo>
                    <a:pt x="1105" y="697"/>
                  </a:lnTo>
                  <a:lnTo>
                    <a:pt x="1139" y="669"/>
                  </a:lnTo>
                  <a:lnTo>
                    <a:pt x="1173" y="639"/>
                  </a:lnTo>
                  <a:lnTo>
                    <a:pt x="1180" y="647"/>
                  </a:lnTo>
                  <a:lnTo>
                    <a:pt x="1202" y="649"/>
                  </a:lnTo>
                  <a:lnTo>
                    <a:pt x="1214" y="642"/>
                  </a:lnTo>
                  <a:lnTo>
                    <a:pt x="1248" y="608"/>
                  </a:lnTo>
                  <a:lnTo>
                    <a:pt x="1279" y="573"/>
                  </a:lnTo>
                  <a:lnTo>
                    <a:pt x="1349" y="505"/>
                  </a:lnTo>
                  <a:lnTo>
                    <a:pt x="1499" y="382"/>
                  </a:lnTo>
                  <a:lnTo>
                    <a:pt x="1580" y="327"/>
                  </a:lnTo>
                  <a:lnTo>
                    <a:pt x="1587" y="321"/>
                  </a:lnTo>
                  <a:lnTo>
                    <a:pt x="1594" y="306"/>
                  </a:lnTo>
                  <a:lnTo>
                    <a:pt x="1591" y="290"/>
                  </a:lnTo>
                  <a:lnTo>
                    <a:pt x="1581" y="277"/>
                  </a:lnTo>
                  <a:lnTo>
                    <a:pt x="1573" y="273"/>
                  </a:lnTo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xmlns="" id="{C6CDE358-CD81-47FD-8580-033EA9AC8A61}"/>
                </a:ext>
              </a:extLst>
            </p:cNvPr>
            <p:cNvSpPr>
              <a:spLocks/>
            </p:cNvSpPr>
            <p:nvPr/>
          </p:nvSpPr>
          <p:spPr bwMode="auto">
            <a:xfrm rot="13758437">
              <a:off x="4596326" y="2875696"/>
              <a:ext cx="382479" cy="571531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3">
              <a:extLst>
                <a:ext uri="{FF2B5EF4-FFF2-40B4-BE49-F238E27FC236}">
                  <a16:creationId xmlns:a16="http://schemas.microsoft.com/office/drawing/2014/main" xmlns="" id="{02AAD689-AB2E-4ABF-AFB4-BAE7D491F263}"/>
                </a:ext>
              </a:extLst>
            </p:cNvPr>
            <p:cNvSpPr>
              <a:spLocks/>
            </p:cNvSpPr>
            <p:nvPr/>
          </p:nvSpPr>
          <p:spPr bwMode="auto">
            <a:xfrm rot="5057636" flipH="1">
              <a:off x="8621888" y="4887200"/>
              <a:ext cx="409535" cy="679477"/>
            </a:xfrm>
            <a:custGeom>
              <a:avLst/>
              <a:gdLst>
                <a:gd name="T0" fmla="*/ 1563 w 1594"/>
                <a:gd name="T1" fmla="*/ 270 h 2645"/>
                <a:gd name="T2" fmla="*/ 1576 w 1594"/>
                <a:gd name="T3" fmla="*/ 235 h 2645"/>
                <a:gd name="T4" fmla="*/ 1548 w 1594"/>
                <a:gd name="T5" fmla="*/ 213 h 2645"/>
                <a:gd name="T6" fmla="*/ 1528 w 1594"/>
                <a:gd name="T7" fmla="*/ 192 h 2645"/>
                <a:gd name="T8" fmla="*/ 1494 w 1594"/>
                <a:gd name="T9" fmla="*/ 192 h 2645"/>
                <a:gd name="T10" fmla="*/ 1145 w 1594"/>
                <a:gd name="T11" fmla="*/ 62 h 2645"/>
                <a:gd name="T12" fmla="*/ 1079 w 1594"/>
                <a:gd name="T13" fmla="*/ 40 h 2645"/>
                <a:gd name="T14" fmla="*/ 969 w 1594"/>
                <a:gd name="T15" fmla="*/ 0 h 2645"/>
                <a:gd name="T16" fmla="*/ 943 w 1594"/>
                <a:gd name="T17" fmla="*/ 31 h 2645"/>
                <a:gd name="T18" fmla="*/ 932 w 1594"/>
                <a:gd name="T19" fmla="*/ 30 h 2645"/>
                <a:gd name="T20" fmla="*/ 924 w 1594"/>
                <a:gd name="T21" fmla="*/ 28 h 2645"/>
                <a:gd name="T22" fmla="*/ 900 w 1594"/>
                <a:gd name="T23" fmla="*/ 40 h 2645"/>
                <a:gd name="T24" fmla="*/ 885 w 1594"/>
                <a:gd name="T25" fmla="*/ 38 h 2645"/>
                <a:gd name="T26" fmla="*/ 871 w 1594"/>
                <a:gd name="T27" fmla="*/ 91 h 2645"/>
                <a:gd name="T28" fmla="*/ 1103 w 1594"/>
                <a:gd name="T29" fmla="*/ 172 h 2645"/>
                <a:gd name="T30" fmla="*/ 1141 w 1594"/>
                <a:gd name="T31" fmla="*/ 193 h 2645"/>
                <a:gd name="T32" fmla="*/ 1284 w 1594"/>
                <a:gd name="T33" fmla="*/ 236 h 2645"/>
                <a:gd name="T34" fmla="*/ 926 w 1594"/>
                <a:gd name="T35" fmla="*/ 378 h 2645"/>
                <a:gd name="T36" fmla="*/ 567 w 1594"/>
                <a:gd name="T37" fmla="*/ 673 h 2645"/>
                <a:gd name="T38" fmla="*/ 344 w 1594"/>
                <a:gd name="T39" fmla="*/ 991 h 2645"/>
                <a:gd name="T40" fmla="*/ 220 w 1594"/>
                <a:gd name="T41" fmla="*/ 1286 h 2645"/>
                <a:gd name="T42" fmla="*/ 58 w 1594"/>
                <a:gd name="T43" fmla="*/ 1689 h 2645"/>
                <a:gd name="T44" fmla="*/ 1 w 1594"/>
                <a:gd name="T45" fmla="*/ 2202 h 2645"/>
                <a:gd name="T46" fmla="*/ 61 w 1594"/>
                <a:gd name="T47" fmla="*/ 2495 h 2645"/>
                <a:gd name="T48" fmla="*/ 115 w 1594"/>
                <a:gd name="T49" fmla="*/ 2618 h 2645"/>
                <a:gd name="T50" fmla="*/ 138 w 1594"/>
                <a:gd name="T51" fmla="*/ 2608 h 2645"/>
                <a:gd name="T52" fmla="*/ 83 w 1594"/>
                <a:gd name="T53" fmla="*/ 2438 h 2645"/>
                <a:gd name="T54" fmla="*/ 143 w 1594"/>
                <a:gd name="T55" fmla="*/ 2543 h 2645"/>
                <a:gd name="T56" fmla="*/ 213 w 1594"/>
                <a:gd name="T57" fmla="*/ 2643 h 2645"/>
                <a:gd name="T58" fmla="*/ 250 w 1594"/>
                <a:gd name="T59" fmla="*/ 2627 h 2645"/>
                <a:gd name="T60" fmla="*/ 277 w 1594"/>
                <a:gd name="T61" fmla="*/ 2623 h 2645"/>
                <a:gd name="T62" fmla="*/ 290 w 1594"/>
                <a:gd name="T63" fmla="*/ 2587 h 2645"/>
                <a:gd name="T64" fmla="*/ 216 w 1594"/>
                <a:gd name="T65" fmla="*/ 2422 h 2645"/>
                <a:gd name="T66" fmla="*/ 176 w 1594"/>
                <a:gd name="T67" fmla="*/ 1975 h 2645"/>
                <a:gd name="T68" fmla="*/ 203 w 1594"/>
                <a:gd name="T69" fmla="*/ 1633 h 2645"/>
                <a:gd name="T70" fmla="*/ 335 w 1594"/>
                <a:gd name="T71" fmla="*/ 1313 h 2645"/>
                <a:gd name="T72" fmla="*/ 531 w 1594"/>
                <a:gd name="T73" fmla="*/ 1007 h 2645"/>
                <a:gd name="T74" fmla="*/ 828 w 1594"/>
                <a:gd name="T75" fmla="*/ 660 h 2645"/>
                <a:gd name="T76" fmla="*/ 985 w 1594"/>
                <a:gd name="T77" fmla="*/ 537 h 2645"/>
                <a:gd name="T78" fmla="*/ 1171 w 1594"/>
                <a:gd name="T79" fmla="*/ 464 h 2645"/>
                <a:gd name="T80" fmla="*/ 1035 w 1594"/>
                <a:gd name="T81" fmla="*/ 632 h 2645"/>
                <a:gd name="T82" fmla="*/ 1055 w 1594"/>
                <a:gd name="T83" fmla="*/ 669 h 2645"/>
                <a:gd name="T84" fmla="*/ 1077 w 1594"/>
                <a:gd name="T85" fmla="*/ 702 h 2645"/>
                <a:gd name="T86" fmla="*/ 1139 w 1594"/>
                <a:gd name="T87" fmla="*/ 669 h 2645"/>
                <a:gd name="T88" fmla="*/ 1202 w 1594"/>
                <a:gd name="T89" fmla="*/ 649 h 2645"/>
                <a:gd name="T90" fmla="*/ 1279 w 1594"/>
                <a:gd name="T91" fmla="*/ 573 h 2645"/>
                <a:gd name="T92" fmla="*/ 1580 w 1594"/>
                <a:gd name="T93" fmla="*/ 327 h 2645"/>
                <a:gd name="T94" fmla="*/ 1591 w 1594"/>
                <a:gd name="T95" fmla="*/ 29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2645">
                  <a:moveTo>
                    <a:pt x="1573" y="273"/>
                  </a:moveTo>
                  <a:lnTo>
                    <a:pt x="1568" y="271"/>
                  </a:lnTo>
                  <a:lnTo>
                    <a:pt x="1563" y="270"/>
                  </a:lnTo>
                  <a:lnTo>
                    <a:pt x="1569" y="266"/>
                  </a:lnTo>
                  <a:lnTo>
                    <a:pt x="1577" y="251"/>
                  </a:lnTo>
                  <a:lnTo>
                    <a:pt x="1576" y="235"/>
                  </a:lnTo>
                  <a:lnTo>
                    <a:pt x="1567" y="220"/>
                  </a:lnTo>
                  <a:lnTo>
                    <a:pt x="1558" y="215"/>
                  </a:lnTo>
                  <a:lnTo>
                    <a:pt x="1548" y="213"/>
                  </a:lnTo>
                  <a:lnTo>
                    <a:pt x="1539" y="209"/>
                  </a:lnTo>
                  <a:lnTo>
                    <a:pt x="1537" y="202"/>
                  </a:lnTo>
                  <a:lnTo>
                    <a:pt x="1528" y="192"/>
                  </a:lnTo>
                  <a:lnTo>
                    <a:pt x="1515" y="187"/>
                  </a:lnTo>
                  <a:lnTo>
                    <a:pt x="1501" y="188"/>
                  </a:lnTo>
                  <a:lnTo>
                    <a:pt x="1494" y="192"/>
                  </a:lnTo>
                  <a:lnTo>
                    <a:pt x="1345" y="137"/>
                  </a:lnTo>
                  <a:lnTo>
                    <a:pt x="1196" y="83"/>
                  </a:lnTo>
                  <a:lnTo>
                    <a:pt x="1145" y="62"/>
                  </a:lnTo>
                  <a:lnTo>
                    <a:pt x="1095" y="41"/>
                  </a:lnTo>
                  <a:lnTo>
                    <a:pt x="1087" y="39"/>
                  </a:lnTo>
                  <a:lnTo>
                    <a:pt x="1079" y="40"/>
                  </a:lnTo>
                  <a:lnTo>
                    <a:pt x="1029" y="21"/>
                  </a:lnTo>
                  <a:lnTo>
                    <a:pt x="977" y="3"/>
                  </a:lnTo>
                  <a:lnTo>
                    <a:pt x="969" y="0"/>
                  </a:lnTo>
                  <a:lnTo>
                    <a:pt x="956" y="3"/>
                  </a:lnTo>
                  <a:lnTo>
                    <a:pt x="943" y="18"/>
                  </a:lnTo>
                  <a:lnTo>
                    <a:pt x="943" y="31"/>
                  </a:lnTo>
                  <a:lnTo>
                    <a:pt x="937" y="31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8" y="30"/>
                  </a:lnTo>
                  <a:lnTo>
                    <a:pt x="924" y="28"/>
                  </a:lnTo>
                  <a:lnTo>
                    <a:pt x="916" y="28"/>
                  </a:lnTo>
                  <a:lnTo>
                    <a:pt x="904" y="35"/>
                  </a:lnTo>
                  <a:lnTo>
                    <a:pt x="900" y="40"/>
                  </a:lnTo>
                  <a:lnTo>
                    <a:pt x="899" y="40"/>
                  </a:lnTo>
                  <a:lnTo>
                    <a:pt x="898" y="40"/>
                  </a:lnTo>
                  <a:lnTo>
                    <a:pt x="885" y="38"/>
                  </a:lnTo>
                  <a:lnTo>
                    <a:pt x="867" y="49"/>
                  </a:lnTo>
                  <a:lnTo>
                    <a:pt x="862" y="70"/>
                  </a:lnTo>
                  <a:lnTo>
                    <a:pt x="871" y="91"/>
                  </a:lnTo>
                  <a:lnTo>
                    <a:pt x="882" y="96"/>
                  </a:lnTo>
                  <a:lnTo>
                    <a:pt x="992" y="135"/>
                  </a:lnTo>
                  <a:lnTo>
                    <a:pt x="1103" y="172"/>
                  </a:lnTo>
                  <a:lnTo>
                    <a:pt x="1110" y="180"/>
                  </a:lnTo>
                  <a:lnTo>
                    <a:pt x="1132" y="190"/>
                  </a:lnTo>
                  <a:lnTo>
                    <a:pt x="1141" y="193"/>
                  </a:lnTo>
                  <a:lnTo>
                    <a:pt x="1149" y="189"/>
                  </a:lnTo>
                  <a:lnTo>
                    <a:pt x="1217" y="213"/>
                  </a:lnTo>
                  <a:lnTo>
                    <a:pt x="1284" y="236"/>
                  </a:lnTo>
                  <a:lnTo>
                    <a:pt x="1209" y="255"/>
                  </a:lnTo>
                  <a:lnTo>
                    <a:pt x="1064" y="308"/>
                  </a:lnTo>
                  <a:lnTo>
                    <a:pt x="926" y="378"/>
                  </a:lnTo>
                  <a:lnTo>
                    <a:pt x="797" y="464"/>
                  </a:lnTo>
                  <a:lnTo>
                    <a:pt x="677" y="562"/>
                  </a:lnTo>
                  <a:lnTo>
                    <a:pt x="567" y="673"/>
                  </a:lnTo>
                  <a:lnTo>
                    <a:pt x="469" y="793"/>
                  </a:lnTo>
                  <a:lnTo>
                    <a:pt x="382" y="923"/>
                  </a:lnTo>
                  <a:lnTo>
                    <a:pt x="344" y="991"/>
                  </a:lnTo>
                  <a:lnTo>
                    <a:pt x="308" y="1063"/>
                  </a:lnTo>
                  <a:lnTo>
                    <a:pt x="246" y="1211"/>
                  </a:lnTo>
                  <a:lnTo>
                    <a:pt x="220" y="1286"/>
                  </a:lnTo>
                  <a:lnTo>
                    <a:pt x="181" y="1362"/>
                  </a:lnTo>
                  <a:lnTo>
                    <a:pt x="112" y="1522"/>
                  </a:lnTo>
                  <a:lnTo>
                    <a:pt x="58" y="1689"/>
                  </a:lnTo>
                  <a:lnTo>
                    <a:pt x="20" y="1859"/>
                  </a:lnTo>
                  <a:lnTo>
                    <a:pt x="0" y="2031"/>
                  </a:lnTo>
                  <a:lnTo>
                    <a:pt x="1" y="2202"/>
                  </a:lnTo>
                  <a:lnTo>
                    <a:pt x="18" y="2329"/>
                  </a:lnTo>
                  <a:lnTo>
                    <a:pt x="36" y="2413"/>
                  </a:lnTo>
                  <a:lnTo>
                    <a:pt x="61" y="2495"/>
                  </a:lnTo>
                  <a:lnTo>
                    <a:pt x="93" y="2574"/>
                  </a:lnTo>
                  <a:lnTo>
                    <a:pt x="111" y="2614"/>
                  </a:lnTo>
                  <a:lnTo>
                    <a:pt x="115" y="2618"/>
                  </a:lnTo>
                  <a:lnTo>
                    <a:pt x="124" y="2621"/>
                  </a:lnTo>
                  <a:lnTo>
                    <a:pt x="134" y="2617"/>
                  </a:lnTo>
                  <a:lnTo>
                    <a:pt x="138" y="2608"/>
                  </a:lnTo>
                  <a:lnTo>
                    <a:pt x="137" y="2603"/>
                  </a:lnTo>
                  <a:lnTo>
                    <a:pt x="116" y="2548"/>
                  </a:lnTo>
                  <a:lnTo>
                    <a:pt x="83" y="2438"/>
                  </a:lnTo>
                  <a:lnTo>
                    <a:pt x="70" y="2382"/>
                  </a:lnTo>
                  <a:lnTo>
                    <a:pt x="94" y="2447"/>
                  </a:lnTo>
                  <a:lnTo>
                    <a:pt x="143" y="2543"/>
                  </a:lnTo>
                  <a:lnTo>
                    <a:pt x="185" y="2605"/>
                  </a:lnTo>
                  <a:lnTo>
                    <a:pt x="208" y="2636"/>
                  </a:lnTo>
                  <a:lnTo>
                    <a:pt x="213" y="2643"/>
                  </a:lnTo>
                  <a:lnTo>
                    <a:pt x="228" y="2645"/>
                  </a:lnTo>
                  <a:lnTo>
                    <a:pt x="241" y="2639"/>
                  </a:lnTo>
                  <a:lnTo>
                    <a:pt x="250" y="2627"/>
                  </a:lnTo>
                  <a:lnTo>
                    <a:pt x="251" y="2619"/>
                  </a:lnTo>
                  <a:lnTo>
                    <a:pt x="260" y="2625"/>
                  </a:lnTo>
                  <a:lnTo>
                    <a:pt x="277" y="2623"/>
                  </a:lnTo>
                  <a:lnTo>
                    <a:pt x="290" y="2613"/>
                  </a:lnTo>
                  <a:lnTo>
                    <a:pt x="294" y="2597"/>
                  </a:lnTo>
                  <a:lnTo>
                    <a:pt x="290" y="2587"/>
                  </a:lnTo>
                  <a:lnTo>
                    <a:pt x="268" y="2547"/>
                  </a:lnTo>
                  <a:lnTo>
                    <a:pt x="232" y="2464"/>
                  </a:lnTo>
                  <a:lnTo>
                    <a:pt x="216" y="2422"/>
                  </a:lnTo>
                  <a:lnTo>
                    <a:pt x="202" y="2333"/>
                  </a:lnTo>
                  <a:lnTo>
                    <a:pt x="184" y="2155"/>
                  </a:lnTo>
                  <a:lnTo>
                    <a:pt x="176" y="1975"/>
                  </a:lnTo>
                  <a:lnTo>
                    <a:pt x="181" y="1796"/>
                  </a:lnTo>
                  <a:lnTo>
                    <a:pt x="189" y="1707"/>
                  </a:lnTo>
                  <a:lnTo>
                    <a:pt x="203" y="1633"/>
                  </a:lnTo>
                  <a:lnTo>
                    <a:pt x="223" y="1560"/>
                  </a:lnTo>
                  <a:lnTo>
                    <a:pt x="255" y="1476"/>
                  </a:lnTo>
                  <a:lnTo>
                    <a:pt x="335" y="1313"/>
                  </a:lnTo>
                  <a:lnTo>
                    <a:pt x="381" y="1235"/>
                  </a:lnTo>
                  <a:lnTo>
                    <a:pt x="429" y="1159"/>
                  </a:lnTo>
                  <a:lnTo>
                    <a:pt x="531" y="1007"/>
                  </a:lnTo>
                  <a:lnTo>
                    <a:pt x="644" y="862"/>
                  </a:lnTo>
                  <a:lnTo>
                    <a:pt x="764" y="724"/>
                  </a:lnTo>
                  <a:lnTo>
                    <a:pt x="828" y="660"/>
                  </a:lnTo>
                  <a:lnTo>
                    <a:pt x="869" y="622"/>
                  </a:lnTo>
                  <a:lnTo>
                    <a:pt x="912" y="586"/>
                  </a:lnTo>
                  <a:lnTo>
                    <a:pt x="985" y="537"/>
                  </a:lnTo>
                  <a:lnTo>
                    <a:pt x="1139" y="450"/>
                  </a:lnTo>
                  <a:lnTo>
                    <a:pt x="1219" y="412"/>
                  </a:lnTo>
                  <a:lnTo>
                    <a:pt x="1171" y="464"/>
                  </a:lnTo>
                  <a:lnTo>
                    <a:pt x="1082" y="572"/>
                  </a:lnTo>
                  <a:lnTo>
                    <a:pt x="1039" y="627"/>
                  </a:lnTo>
                  <a:lnTo>
                    <a:pt x="1035" y="632"/>
                  </a:lnTo>
                  <a:lnTo>
                    <a:pt x="1034" y="645"/>
                  </a:lnTo>
                  <a:lnTo>
                    <a:pt x="1043" y="662"/>
                  </a:lnTo>
                  <a:lnTo>
                    <a:pt x="1055" y="669"/>
                  </a:lnTo>
                  <a:lnTo>
                    <a:pt x="1052" y="678"/>
                  </a:lnTo>
                  <a:lnTo>
                    <a:pt x="1060" y="693"/>
                  </a:lnTo>
                  <a:lnTo>
                    <a:pt x="1077" y="702"/>
                  </a:lnTo>
                  <a:lnTo>
                    <a:pt x="1096" y="702"/>
                  </a:lnTo>
                  <a:lnTo>
                    <a:pt x="1105" y="697"/>
                  </a:lnTo>
                  <a:lnTo>
                    <a:pt x="1139" y="669"/>
                  </a:lnTo>
                  <a:lnTo>
                    <a:pt x="1173" y="639"/>
                  </a:lnTo>
                  <a:lnTo>
                    <a:pt x="1180" y="647"/>
                  </a:lnTo>
                  <a:lnTo>
                    <a:pt x="1202" y="649"/>
                  </a:lnTo>
                  <a:lnTo>
                    <a:pt x="1214" y="642"/>
                  </a:lnTo>
                  <a:lnTo>
                    <a:pt x="1248" y="608"/>
                  </a:lnTo>
                  <a:lnTo>
                    <a:pt x="1279" y="573"/>
                  </a:lnTo>
                  <a:lnTo>
                    <a:pt x="1349" y="505"/>
                  </a:lnTo>
                  <a:lnTo>
                    <a:pt x="1499" y="382"/>
                  </a:lnTo>
                  <a:lnTo>
                    <a:pt x="1580" y="327"/>
                  </a:lnTo>
                  <a:lnTo>
                    <a:pt x="1587" y="321"/>
                  </a:lnTo>
                  <a:lnTo>
                    <a:pt x="1594" y="306"/>
                  </a:lnTo>
                  <a:lnTo>
                    <a:pt x="1591" y="290"/>
                  </a:lnTo>
                  <a:lnTo>
                    <a:pt x="1581" y="277"/>
                  </a:lnTo>
                  <a:lnTo>
                    <a:pt x="1573" y="273"/>
                  </a:lnTo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3">
              <a:extLst>
                <a:ext uri="{FF2B5EF4-FFF2-40B4-BE49-F238E27FC236}">
                  <a16:creationId xmlns:a16="http://schemas.microsoft.com/office/drawing/2014/main" xmlns="" id="{E10A1D02-79FF-42CA-BD41-55BF8BD245D5}"/>
                </a:ext>
              </a:extLst>
            </p:cNvPr>
            <p:cNvSpPr>
              <a:spLocks/>
            </p:cNvSpPr>
            <p:nvPr/>
          </p:nvSpPr>
          <p:spPr bwMode="auto">
            <a:xfrm rot="7349342" flipH="1">
              <a:off x="6750228" y="5208318"/>
              <a:ext cx="395347" cy="839400"/>
            </a:xfrm>
            <a:custGeom>
              <a:avLst/>
              <a:gdLst>
                <a:gd name="T0" fmla="*/ 1563 w 1594"/>
                <a:gd name="T1" fmla="*/ 270 h 2645"/>
                <a:gd name="T2" fmla="*/ 1576 w 1594"/>
                <a:gd name="T3" fmla="*/ 235 h 2645"/>
                <a:gd name="T4" fmla="*/ 1548 w 1594"/>
                <a:gd name="T5" fmla="*/ 213 h 2645"/>
                <a:gd name="T6" fmla="*/ 1528 w 1594"/>
                <a:gd name="T7" fmla="*/ 192 h 2645"/>
                <a:gd name="T8" fmla="*/ 1494 w 1594"/>
                <a:gd name="T9" fmla="*/ 192 h 2645"/>
                <a:gd name="T10" fmla="*/ 1145 w 1594"/>
                <a:gd name="T11" fmla="*/ 62 h 2645"/>
                <a:gd name="T12" fmla="*/ 1079 w 1594"/>
                <a:gd name="T13" fmla="*/ 40 h 2645"/>
                <a:gd name="T14" fmla="*/ 969 w 1594"/>
                <a:gd name="T15" fmla="*/ 0 h 2645"/>
                <a:gd name="T16" fmla="*/ 943 w 1594"/>
                <a:gd name="T17" fmla="*/ 31 h 2645"/>
                <a:gd name="T18" fmla="*/ 932 w 1594"/>
                <a:gd name="T19" fmla="*/ 30 h 2645"/>
                <a:gd name="T20" fmla="*/ 924 w 1594"/>
                <a:gd name="T21" fmla="*/ 28 h 2645"/>
                <a:gd name="T22" fmla="*/ 900 w 1594"/>
                <a:gd name="T23" fmla="*/ 40 h 2645"/>
                <a:gd name="T24" fmla="*/ 885 w 1594"/>
                <a:gd name="T25" fmla="*/ 38 h 2645"/>
                <a:gd name="T26" fmla="*/ 871 w 1594"/>
                <a:gd name="T27" fmla="*/ 91 h 2645"/>
                <a:gd name="T28" fmla="*/ 1103 w 1594"/>
                <a:gd name="T29" fmla="*/ 172 h 2645"/>
                <a:gd name="T30" fmla="*/ 1141 w 1594"/>
                <a:gd name="T31" fmla="*/ 193 h 2645"/>
                <a:gd name="T32" fmla="*/ 1284 w 1594"/>
                <a:gd name="T33" fmla="*/ 236 h 2645"/>
                <a:gd name="T34" fmla="*/ 926 w 1594"/>
                <a:gd name="T35" fmla="*/ 378 h 2645"/>
                <a:gd name="T36" fmla="*/ 567 w 1594"/>
                <a:gd name="T37" fmla="*/ 673 h 2645"/>
                <a:gd name="T38" fmla="*/ 344 w 1594"/>
                <a:gd name="T39" fmla="*/ 991 h 2645"/>
                <a:gd name="T40" fmla="*/ 220 w 1594"/>
                <a:gd name="T41" fmla="*/ 1286 h 2645"/>
                <a:gd name="T42" fmla="*/ 58 w 1594"/>
                <a:gd name="T43" fmla="*/ 1689 h 2645"/>
                <a:gd name="T44" fmla="*/ 1 w 1594"/>
                <a:gd name="T45" fmla="*/ 2202 h 2645"/>
                <a:gd name="T46" fmla="*/ 61 w 1594"/>
                <a:gd name="T47" fmla="*/ 2495 h 2645"/>
                <a:gd name="T48" fmla="*/ 115 w 1594"/>
                <a:gd name="T49" fmla="*/ 2618 h 2645"/>
                <a:gd name="T50" fmla="*/ 138 w 1594"/>
                <a:gd name="T51" fmla="*/ 2608 h 2645"/>
                <a:gd name="T52" fmla="*/ 83 w 1594"/>
                <a:gd name="T53" fmla="*/ 2438 h 2645"/>
                <a:gd name="T54" fmla="*/ 143 w 1594"/>
                <a:gd name="T55" fmla="*/ 2543 h 2645"/>
                <a:gd name="T56" fmla="*/ 213 w 1594"/>
                <a:gd name="T57" fmla="*/ 2643 h 2645"/>
                <a:gd name="T58" fmla="*/ 250 w 1594"/>
                <a:gd name="T59" fmla="*/ 2627 h 2645"/>
                <a:gd name="T60" fmla="*/ 277 w 1594"/>
                <a:gd name="T61" fmla="*/ 2623 h 2645"/>
                <a:gd name="T62" fmla="*/ 290 w 1594"/>
                <a:gd name="T63" fmla="*/ 2587 h 2645"/>
                <a:gd name="T64" fmla="*/ 216 w 1594"/>
                <a:gd name="T65" fmla="*/ 2422 h 2645"/>
                <a:gd name="T66" fmla="*/ 176 w 1594"/>
                <a:gd name="T67" fmla="*/ 1975 h 2645"/>
                <a:gd name="T68" fmla="*/ 203 w 1594"/>
                <a:gd name="T69" fmla="*/ 1633 h 2645"/>
                <a:gd name="T70" fmla="*/ 335 w 1594"/>
                <a:gd name="T71" fmla="*/ 1313 h 2645"/>
                <a:gd name="T72" fmla="*/ 531 w 1594"/>
                <a:gd name="T73" fmla="*/ 1007 h 2645"/>
                <a:gd name="T74" fmla="*/ 828 w 1594"/>
                <a:gd name="T75" fmla="*/ 660 h 2645"/>
                <a:gd name="T76" fmla="*/ 985 w 1594"/>
                <a:gd name="T77" fmla="*/ 537 h 2645"/>
                <a:gd name="T78" fmla="*/ 1171 w 1594"/>
                <a:gd name="T79" fmla="*/ 464 h 2645"/>
                <a:gd name="T80" fmla="*/ 1035 w 1594"/>
                <a:gd name="T81" fmla="*/ 632 h 2645"/>
                <a:gd name="T82" fmla="*/ 1055 w 1594"/>
                <a:gd name="T83" fmla="*/ 669 h 2645"/>
                <a:gd name="T84" fmla="*/ 1077 w 1594"/>
                <a:gd name="T85" fmla="*/ 702 h 2645"/>
                <a:gd name="T86" fmla="*/ 1139 w 1594"/>
                <a:gd name="T87" fmla="*/ 669 h 2645"/>
                <a:gd name="T88" fmla="*/ 1202 w 1594"/>
                <a:gd name="T89" fmla="*/ 649 h 2645"/>
                <a:gd name="T90" fmla="*/ 1279 w 1594"/>
                <a:gd name="T91" fmla="*/ 573 h 2645"/>
                <a:gd name="T92" fmla="*/ 1580 w 1594"/>
                <a:gd name="T93" fmla="*/ 327 h 2645"/>
                <a:gd name="T94" fmla="*/ 1591 w 1594"/>
                <a:gd name="T95" fmla="*/ 29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2645">
                  <a:moveTo>
                    <a:pt x="1573" y="273"/>
                  </a:moveTo>
                  <a:lnTo>
                    <a:pt x="1568" y="271"/>
                  </a:lnTo>
                  <a:lnTo>
                    <a:pt x="1563" y="270"/>
                  </a:lnTo>
                  <a:lnTo>
                    <a:pt x="1569" y="266"/>
                  </a:lnTo>
                  <a:lnTo>
                    <a:pt x="1577" y="251"/>
                  </a:lnTo>
                  <a:lnTo>
                    <a:pt x="1576" y="235"/>
                  </a:lnTo>
                  <a:lnTo>
                    <a:pt x="1567" y="220"/>
                  </a:lnTo>
                  <a:lnTo>
                    <a:pt x="1558" y="215"/>
                  </a:lnTo>
                  <a:lnTo>
                    <a:pt x="1548" y="213"/>
                  </a:lnTo>
                  <a:lnTo>
                    <a:pt x="1539" y="209"/>
                  </a:lnTo>
                  <a:lnTo>
                    <a:pt x="1537" y="202"/>
                  </a:lnTo>
                  <a:lnTo>
                    <a:pt x="1528" y="192"/>
                  </a:lnTo>
                  <a:lnTo>
                    <a:pt x="1515" y="187"/>
                  </a:lnTo>
                  <a:lnTo>
                    <a:pt x="1501" y="188"/>
                  </a:lnTo>
                  <a:lnTo>
                    <a:pt x="1494" y="192"/>
                  </a:lnTo>
                  <a:lnTo>
                    <a:pt x="1345" y="137"/>
                  </a:lnTo>
                  <a:lnTo>
                    <a:pt x="1196" y="83"/>
                  </a:lnTo>
                  <a:lnTo>
                    <a:pt x="1145" y="62"/>
                  </a:lnTo>
                  <a:lnTo>
                    <a:pt x="1095" y="41"/>
                  </a:lnTo>
                  <a:lnTo>
                    <a:pt x="1087" y="39"/>
                  </a:lnTo>
                  <a:lnTo>
                    <a:pt x="1079" y="40"/>
                  </a:lnTo>
                  <a:lnTo>
                    <a:pt x="1029" y="21"/>
                  </a:lnTo>
                  <a:lnTo>
                    <a:pt x="977" y="3"/>
                  </a:lnTo>
                  <a:lnTo>
                    <a:pt x="969" y="0"/>
                  </a:lnTo>
                  <a:lnTo>
                    <a:pt x="956" y="3"/>
                  </a:lnTo>
                  <a:lnTo>
                    <a:pt x="943" y="18"/>
                  </a:lnTo>
                  <a:lnTo>
                    <a:pt x="943" y="31"/>
                  </a:lnTo>
                  <a:lnTo>
                    <a:pt x="937" y="31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8" y="30"/>
                  </a:lnTo>
                  <a:lnTo>
                    <a:pt x="924" y="28"/>
                  </a:lnTo>
                  <a:lnTo>
                    <a:pt x="916" y="28"/>
                  </a:lnTo>
                  <a:lnTo>
                    <a:pt x="904" y="35"/>
                  </a:lnTo>
                  <a:lnTo>
                    <a:pt x="900" y="40"/>
                  </a:lnTo>
                  <a:lnTo>
                    <a:pt x="899" y="40"/>
                  </a:lnTo>
                  <a:lnTo>
                    <a:pt x="898" y="40"/>
                  </a:lnTo>
                  <a:lnTo>
                    <a:pt x="885" y="38"/>
                  </a:lnTo>
                  <a:lnTo>
                    <a:pt x="867" y="49"/>
                  </a:lnTo>
                  <a:lnTo>
                    <a:pt x="862" y="70"/>
                  </a:lnTo>
                  <a:lnTo>
                    <a:pt x="871" y="91"/>
                  </a:lnTo>
                  <a:lnTo>
                    <a:pt x="882" y="96"/>
                  </a:lnTo>
                  <a:lnTo>
                    <a:pt x="992" y="135"/>
                  </a:lnTo>
                  <a:lnTo>
                    <a:pt x="1103" y="172"/>
                  </a:lnTo>
                  <a:lnTo>
                    <a:pt x="1110" y="180"/>
                  </a:lnTo>
                  <a:lnTo>
                    <a:pt x="1132" y="190"/>
                  </a:lnTo>
                  <a:lnTo>
                    <a:pt x="1141" y="193"/>
                  </a:lnTo>
                  <a:lnTo>
                    <a:pt x="1149" y="189"/>
                  </a:lnTo>
                  <a:lnTo>
                    <a:pt x="1217" y="213"/>
                  </a:lnTo>
                  <a:lnTo>
                    <a:pt x="1284" y="236"/>
                  </a:lnTo>
                  <a:lnTo>
                    <a:pt x="1209" y="255"/>
                  </a:lnTo>
                  <a:lnTo>
                    <a:pt x="1064" y="308"/>
                  </a:lnTo>
                  <a:lnTo>
                    <a:pt x="926" y="378"/>
                  </a:lnTo>
                  <a:lnTo>
                    <a:pt x="797" y="464"/>
                  </a:lnTo>
                  <a:lnTo>
                    <a:pt x="677" y="562"/>
                  </a:lnTo>
                  <a:lnTo>
                    <a:pt x="567" y="673"/>
                  </a:lnTo>
                  <a:lnTo>
                    <a:pt x="469" y="793"/>
                  </a:lnTo>
                  <a:lnTo>
                    <a:pt x="382" y="923"/>
                  </a:lnTo>
                  <a:lnTo>
                    <a:pt x="344" y="991"/>
                  </a:lnTo>
                  <a:lnTo>
                    <a:pt x="308" y="1063"/>
                  </a:lnTo>
                  <a:lnTo>
                    <a:pt x="246" y="1211"/>
                  </a:lnTo>
                  <a:lnTo>
                    <a:pt x="220" y="1286"/>
                  </a:lnTo>
                  <a:lnTo>
                    <a:pt x="181" y="1362"/>
                  </a:lnTo>
                  <a:lnTo>
                    <a:pt x="112" y="1522"/>
                  </a:lnTo>
                  <a:lnTo>
                    <a:pt x="58" y="1689"/>
                  </a:lnTo>
                  <a:lnTo>
                    <a:pt x="20" y="1859"/>
                  </a:lnTo>
                  <a:lnTo>
                    <a:pt x="0" y="2031"/>
                  </a:lnTo>
                  <a:lnTo>
                    <a:pt x="1" y="2202"/>
                  </a:lnTo>
                  <a:lnTo>
                    <a:pt x="18" y="2329"/>
                  </a:lnTo>
                  <a:lnTo>
                    <a:pt x="36" y="2413"/>
                  </a:lnTo>
                  <a:lnTo>
                    <a:pt x="61" y="2495"/>
                  </a:lnTo>
                  <a:lnTo>
                    <a:pt x="93" y="2574"/>
                  </a:lnTo>
                  <a:lnTo>
                    <a:pt x="111" y="2614"/>
                  </a:lnTo>
                  <a:lnTo>
                    <a:pt x="115" y="2618"/>
                  </a:lnTo>
                  <a:lnTo>
                    <a:pt x="124" y="2621"/>
                  </a:lnTo>
                  <a:lnTo>
                    <a:pt x="134" y="2617"/>
                  </a:lnTo>
                  <a:lnTo>
                    <a:pt x="138" y="2608"/>
                  </a:lnTo>
                  <a:lnTo>
                    <a:pt x="137" y="2603"/>
                  </a:lnTo>
                  <a:lnTo>
                    <a:pt x="116" y="2548"/>
                  </a:lnTo>
                  <a:lnTo>
                    <a:pt x="83" y="2438"/>
                  </a:lnTo>
                  <a:lnTo>
                    <a:pt x="70" y="2382"/>
                  </a:lnTo>
                  <a:lnTo>
                    <a:pt x="94" y="2447"/>
                  </a:lnTo>
                  <a:lnTo>
                    <a:pt x="143" y="2543"/>
                  </a:lnTo>
                  <a:lnTo>
                    <a:pt x="185" y="2605"/>
                  </a:lnTo>
                  <a:lnTo>
                    <a:pt x="208" y="2636"/>
                  </a:lnTo>
                  <a:lnTo>
                    <a:pt x="213" y="2643"/>
                  </a:lnTo>
                  <a:lnTo>
                    <a:pt x="228" y="2645"/>
                  </a:lnTo>
                  <a:lnTo>
                    <a:pt x="241" y="2639"/>
                  </a:lnTo>
                  <a:lnTo>
                    <a:pt x="250" y="2627"/>
                  </a:lnTo>
                  <a:lnTo>
                    <a:pt x="251" y="2619"/>
                  </a:lnTo>
                  <a:lnTo>
                    <a:pt x="260" y="2625"/>
                  </a:lnTo>
                  <a:lnTo>
                    <a:pt x="277" y="2623"/>
                  </a:lnTo>
                  <a:lnTo>
                    <a:pt x="290" y="2613"/>
                  </a:lnTo>
                  <a:lnTo>
                    <a:pt x="294" y="2597"/>
                  </a:lnTo>
                  <a:lnTo>
                    <a:pt x="290" y="2587"/>
                  </a:lnTo>
                  <a:lnTo>
                    <a:pt x="268" y="2547"/>
                  </a:lnTo>
                  <a:lnTo>
                    <a:pt x="232" y="2464"/>
                  </a:lnTo>
                  <a:lnTo>
                    <a:pt x="216" y="2422"/>
                  </a:lnTo>
                  <a:lnTo>
                    <a:pt x="202" y="2333"/>
                  </a:lnTo>
                  <a:lnTo>
                    <a:pt x="184" y="2155"/>
                  </a:lnTo>
                  <a:lnTo>
                    <a:pt x="176" y="1975"/>
                  </a:lnTo>
                  <a:lnTo>
                    <a:pt x="181" y="1796"/>
                  </a:lnTo>
                  <a:lnTo>
                    <a:pt x="189" y="1707"/>
                  </a:lnTo>
                  <a:lnTo>
                    <a:pt x="203" y="1633"/>
                  </a:lnTo>
                  <a:lnTo>
                    <a:pt x="223" y="1560"/>
                  </a:lnTo>
                  <a:lnTo>
                    <a:pt x="255" y="1476"/>
                  </a:lnTo>
                  <a:lnTo>
                    <a:pt x="335" y="1313"/>
                  </a:lnTo>
                  <a:lnTo>
                    <a:pt x="381" y="1235"/>
                  </a:lnTo>
                  <a:lnTo>
                    <a:pt x="429" y="1159"/>
                  </a:lnTo>
                  <a:lnTo>
                    <a:pt x="531" y="1007"/>
                  </a:lnTo>
                  <a:lnTo>
                    <a:pt x="644" y="862"/>
                  </a:lnTo>
                  <a:lnTo>
                    <a:pt x="764" y="724"/>
                  </a:lnTo>
                  <a:lnTo>
                    <a:pt x="828" y="660"/>
                  </a:lnTo>
                  <a:lnTo>
                    <a:pt x="869" y="622"/>
                  </a:lnTo>
                  <a:lnTo>
                    <a:pt x="912" y="586"/>
                  </a:lnTo>
                  <a:lnTo>
                    <a:pt x="985" y="537"/>
                  </a:lnTo>
                  <a:lnTo>
                    <a:pt x="1139" y="450"/>
                  </a:lnTo>
                  <a:lnTo>
                    <a:pt x="1219" y="412"/>
                  </a:lnTo>
                  <a:lnTo>
                    <a:pt x="1171" y="464"/>
                  </a:lnTo>
                  <a:lnTo>
                    <a:pt x="1082" y="572"/>
                  </a:lnTo>
                  <a:lnTo>
                    <a:pt x="1039" y="627"/>
                  </a:lnTo>
                  <a:lnTo>
                    <a:pt x="1035" y="632"/>
                  </a:lnTo>
                  <a:lnTo>
                    <a:pt x="1034" y="645"/>
                  </a:lnTo>
                  <a:lnTo>
                    <a:pt x="1043" y="662"/>
                  </a:lnTo>
                  <a:lnTo>
                    <a:pt x="1055" y="669"/>
                  </a:lnTo>
                  <a:lnTo>
                    <a:pt x="1052" y="678"/>
                  </a:lnTo>
                  <a:lnTo>
                    <a:pt x="1060" y="693"/>
                  </a:lnTo>
                  <a:lnTo>
                    <a:pt x="1077" y="702"/>
                  </a:lnTo>
                  <a:lnTo>
                    <a:pt x="1096" y="702"/>
                  </a:lnTo>
                  <a:lnTo>
                    <a:pt x="1105" y="697"/>
                  </a:lnTo>
                  <a:lnTo>
                    <a:pt x="1139" y="669"/>
                  </a:lnTo>
                  <a:lnTo>
                    <a:pt x="1173" y="639"/>
                  </a:lnTo>
                  <a:lnTo>
                    <a:pt x="1180" y="647"/>
                  </a:lnTo>
                  <a:lnTo>
                    <a:pt x="1202" y="649"/>
                  </a:lnTo>
                  <a:lnTo>
                    <a:pt x="1214" y="642"/>
                  </a:lnTo>
                  <a:lnTo>
                    <a:pt x="1248" y="608"/>
                  </a:lnTo>
                  <a:lnTo>
                    <a:pt x="1279" y="573"/>
                  </a:lnTo>
                  <a:lnTo>
                    <a:pt x="1349" y="505"/>
                  </a:lnTo>
                  <a:lnTo>
                    <a:pt x="1499" y="382"/>
                  </a:lnTo>
                  <a:lnTo>
                    <a:pt x="1580" y="327"/>
                  </a:lnTo>
                  <a:lnTo>
                    <a:pt x="1587" y="321"/>
                  </a:lnTo>
                  <a:lnTo>
                    <a:pt x="1594" y="306"/>
                  </a:lnTo>
                  <a:lnTo>
                    <a:pt x="1591" y="290"/>
                  </a:lnTo>
                  <a:lnTo>
                    <a:pt x="1581" y="277"/>
                  </a:lnTo>
                  <a:lnTo>
                    <a:pt x="1573" y="273"/>
                  </a:lnTo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37">
              <a:extLst>
                <a:ext uri="{FF2B5EF4-FFF2-40B4-BE49-F238E27FC236}">
                  <a16:creationId xmlns:a16="http://schemas.microsoft.com/office/drawing/2014/main" xmlns="" id="{F4F98D25-B89A-4246-A70B-797BF7BB1248}"/>
                </a:ext>
              </a:extLst>
            </p:cNvPr>
            <p:cNvSpPr>
              <a:spLocks/>
            </p:cNvSpPr>
            <p:nvPr/>
          </p:nvSpPr>
          <p:spPr bwMode="auto">
            <a:xfrm rot="9949208">
              <a:off x="4991887" y="4239214"/>
              <a:ext cx="339841" cy="786774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: Shape 5">
              <a:extLst>
                <a:ext uri="{FF2B5EF4-FFF2-40B4-BE49-F238E27FC236}">
                  <a16:creationId xmlns:a16="http://schemas.microsoft.com/office/drawing/2014/main" xmlns="" id="{723E857F-FBD5-4F77-ABB4-248B8FCC5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748" y="2345211"/>
              <a:ext cx="2501944" cy="1375605"/>
            </a:xfrm>
            <a:custGeom>
              <a:avLst/>
              <a:gdLst>
                <a:gd name="connsiteX0" fmla="*/ 2044671 w 2151063"/>
                <a:gd name="connsiteY0" fmla="*/ 546100 h 1182688"/>
                <a:gd name="connsiteX1" fmla="*/ 2052215 w 2151063"/>
                <a:gd name="connsiteY1" fmla="*/ 567545 h 1182688"/>
                <a:gd name="connsiteX2" fmla="*/ 2064523 w 2151063"/>
                <a:gd name="connsiteY2" fmla="*/ 611628 h 1182688"/>
                <a:gd name="connsiteX3" fmla="*/ 2072464 w 2151063"/>
                <a:gd name="connsiteY3" fmla="*/ 657298 h 1182688"/>
                <a:gd name="connsiteX4" fmla="*/ 2074847 w 2151063"/>
                <a:gd name="connsiteY4" fmla="*/ 704161 h 1182688"/>
                <a:gd name="connsiteX5" fmla="*/ 2073258 w 2151063"/>
                <a:gd name="connsiteY5" fmla="*/ 728386 h 1182688"/>
                <a:gd name="connsiteX6" fmla="*/ 2070876 w 2151063"/>
                <a:gd name="connsiteY6" fmla="*/ 758171 h 1182688"/>
                <a:gd name="connsiteX7" fmla="*/ 2056979 w 2151063"/>
                <a:gd name="connsiteY7" fmla="*/ 813771 h 1182688"/>
                <a:gd name="connsiteX8" fmla="*/ 2034745 w 2151063"/>
                <a:gd name="connsiteY8" fmla="*/ 864207 h 1182688"/>
                <a:gd name="connsiteX9" fmla="*/ 2004966 w 2151063"/>
                <a:gd name="connsiteY9" fmla="*/ 909481 h 1182688"/>
                <a:gd name="connsiteX10" fmla="*/ 1968438 w 2151063"/>
                <a:gd name="connsiteY10" fmla="*/ 949989 h 1182688"/>
                <a:gd name="connsiteX11" fmla="*/ 1926350 w 2151063"/>
                <a:gd name="connsiteY11" fmla="*/ 985731 h 1182688"/>
                <a:gd name="connsiteX12" fmla="*/ 1879102 w 2151063"/>
                <a:gd name="connsiteY12" fmla="*/ 1015913 h 1182688"/>
                <a:gd name="connsiteX13" fmla="*/ 1827882 w 2151063"/>
                <a:gd name="connsiteY13" fmla="*/ 1041330 h 1182688"/>
                <a:gd name="connsiteX14" fmla="*/ 1801280 w 2151063"/>
                <a:gd name="connsiteY14" fmla="*/ 1052053 h 1182688"/>
                <a:gd name="connsiteX15" fmla="*/ 1767928 w 2151063"/>
                <a:gd name="connsiteY15" fmla="*/ 1064364 h 1182688"/>
                <a:gd name="connsiteX16" fmla="*/ 1699239 w 2151063"/>
                <a:gd name="connsiteY16" fmla="*/ 1085015 h 1182688"/>
                <a:gd name="connsiteX17" fmla="*/ 1629358 w 2151063"/>
                <a:gd name="connsiteY17" fmla="*/ 1102092 h 1182688"/>
                <a:gd name="connsiteX18" fmla="*/ 1557889 w 2151063"/>
                <a:gd name="connsiteY18" fmla="*/ 1114801 h 1182688"/>
                <a:gd name="connsiteX19" fmla="*/ 1449892 w 2151063"/>
                <a:gd name="connsiteY19" fmla="*/ 1129892 h 1182688"/>
                <a:gd name="connsiteX20" fmla="*/ 1304969 w 2151063"/>
                <a:gd name="connsiteY20" fmla="*/ 1141012 h 1182688"/>
                <a:gd name="connsiteX21" fmla="*/ 1234692 w 2151063"/>
                <a:gd name="connsiteY21" fmla="*/ 1144189 h 1182688"/>
                <a:gd name="connsiteX22" fmla="*/ 1219604 w 2151063"/>
                <a:gd name="connsiteY22" fmla="*/ 1144586 h 1182688"/>
                <a:gd name="connsiteX23" fmla="*/ 1204913 w 2151063"/>
                <a:gd name="connsiteY23" fmla="*/ 1145380 h 1182688"/>
                <a:gd name="connsiteX24" fmla="*/ 1205310 w 2151063"/>
                <a:gd name="connsiteY24" fmla="*/ 1146969 h 1182688"/>
                <a:gd name="connsiteX25" fmla="*/ 1205310 w 2151063"/>
                <a:gd name="connsiteY25" fmla="*/ 1147763 h 1182688"/>
                <a:gd name="connsiteX26" fmla="*/ 1259309 w 2151063"/>
                <a:gd name="connsiteY26" fmla="*/ 1147366 h 1182688"/>
                <a:gd name="connsiteX27" fmla="*/ 1367306 w 2151063"/>
                <a:gd name="connsiteY27" fmla="*/ 1143792 h 1182688"/>
                <a:gd name="connsiteX28" fmla="*/ 1420908 w 2151063"/>
                <a:gd name="connsiteY28" fmla="*/ 1140615 h 1182688"/>
                <a:gd name="connsiteX29" fmla="*/ 1484832 w 2151063"/>
                <a:gd name="connsiteY29" fmla="*/ 1137040 h 1182688"/>
                <a:gd name="connsiteX30" fmla="*/ 1616256 w 2151063"/>
                <a:gd name="connsiteY30" fmla="*/ 1127906 h 1182688"/>
                <a:gd name="connsiteX31" fmla="*/ 1715915 w 2151063"/>
                <a:gd name="connsiteY31" fmla="*/ 1114404 h 1182688"/>
                <a:gd name="connsiteX32" fmla="*/ 1781031 w 2151063"/>
                <a:gd name="connsiteY32" fmla="*/ 1101298 h 1182688"/>
                <a:gd name="connsiteX33" fmla="*/ 1844558 w 2151063"/>
                <a:gd name="connsiteY33" fmla="*/ 1084618 h 1182688"/>
                <a:gd name="connsiteX34" fmla="*/ 1905307 w 2151063"/>
                <a:gd name="connsiteY34" fmla="*/ 1062379 h 1182688"/>
                <a:gd name="connsiteX35" fmla="*/ 1934291 w 2151063"/>
                <a:gd name="connsiteY35" fmla="*/ 1048876 h 1182688"/>
                <a:gd name="connsiteX36" fmla="*/ 1948982 w 2151063"/>
                <a:gd name="connsiteY36" fmla="*/ 1041727 h 1182688"/>
                <a:gd name="connsiteX37" fmla="*/ 1975584 w 2151063"/>
                <a:gd name="connsiteY37" fmla="*/ 1025445 h 1182688"/>
                <a:gd name="connsiteX38" fmla="*/ 2000201 w 2151063"/>
                <a:gd name="connsiteY38" fmla="*/ 1007176 h 1182688"/>
                <a:gd name="connsiteX39" fmla="*/ 2022436 w 2151063"/>
                <a:gd name="connsiteY39" fmla="*/ 987717 h 1182688"/>
                <a:gd name="connsiteX40" fmla="*/ 2041892 w 2151063"/>
                <a:gd name="connsiteY40" fmla="*/ 966668 h 1182688"/>
                <a:gd name="connsiteX41" fmla="*/ 2059362 w 2151063"/>
                <a:gd name="connsiteY41" fmla="*/ 943635 h 1182688"/>
                <a:gd name="connsiteX42" fmla="*/ 2074450 w 2151063"/>
                <a:gd name="connsiteY42" fmla="*/ 919409 h 1182688"/>
                <a:gd name="connsiteX43" fmla="*/ 2087155 w 2151063"/>
                <a:gd name="connsiteY43" fmla="*/ 893992 h 1182688"/>
                <a:gd name="connsiteX44" fmla="*/ 2097081 w 2151063"/>
                <a:gd name="connsiteY44" fmla="*/ 867781 h 1182688"/>
                <a:gd name="connsiteX45" fmla="*/ 2105419 w 2151063"/>
                <a:gd name="connsiteY45" fmla="*/ 840379 h 1182688"/>
                <a:gd name="connsiteX46" fmla="*/ 2112566 w 2151063"/>
                <a:gd name="connsiteY46" fmla="*/ 797885 h 1182688"/>
                <a:gd name="connsiteX47" fmla="*/ 2112963 w 2151063"/>
                <a:gd name="connsiteY47" fmla="*/ 739109 h 1182688"/>
                <a:gd name="connsiteX48" fmla="*/ 2103831 w 2151063"/>
                <a:gd name="connsiteY48" fmla="*/ 678744 h 1182688"/>
                <a:gd name="connsiteX49" fmla="*/ 2094699 w 2151063"/>
                <a:gd name="connsiteY49" fmla="*/ 648561 h 1182688"/>
                <a:gd name="connsiteX50" fmla="*/ 2084773 w 2151063"/>
                <a:gd name="connsiteY50" fmla="*/ 621159 h 1182688"/>
                <a:gd name="connsiteX51" fmla="*/ 2059362 w 2151063"/>
                <a:gd name="connsiteY51" fmla="*/ 569928 h 1182688"/>
                <a:gd name="connsiteX52" fmla="*/ 233158 w 2151063"/>
                <a:gd name="connsiteY52" fmla="*/ 230187 h 1182688"/>
                <a:gd name="connsiteX53" fmla="*/ 206541 w 2151063"/>
                <a:gd name="connsiteY53" fmla="*/ 244085 h 1182688"/>
                <a:gd name="connsiteX54" fmla="*/ 158870 w 2151063"/>
                <a:gd name="connsiteY54" fmla="*/ 277836 h 1182688"/>
                <a:gd name="connsiteX55" fmla="*/ 117952 w 2151063"/>
                <a:gd name="connsiteY55" fmla="*/ 317146 h 1182688"/>
                <a:gd name="connsiteX56" fmla="*/ 84980 w 2151063"/>
                <a:gd name="connsiteY56" fmla="*/ 362810 h 1182688"/>
                <a:gd name="connsiteX57" fmla="*/ 59953 w 2151063"/>
                <a:gd name="connsiteY57" fmla="*/ 412444 h 1182688"/>
                <a:gd name="connsiteX58" fmla="*/ 43268 w 2151063"/>
                <a:gd name="connsiteY58" fmla="*/ 466446 h 1182688"/>
                <a:gd name="connsiteX59" fmla="*/ 34925 w 2151063"/>
                <a:gd name="connsiteY59" fmla="*/ 523624 h 1182688"/>
                <a:gd name="connsiteX60" fmla="*/ 36117 w 2151063"/>
                <a:gd name="connsiteY60" fmla="*/ 582788 h 1182688"/>
                <a:gd name="connsiteX61" fmla="*/ 40090 w 2151063"/>
                <a:gd name="connsiteY61" fmla="*/ 613363 h 1182688"/>
                <a:gd name="connsiteX62" fmla="*/ 46446 w 2151063"/>
                <a:gd name="connsiteY62" fmla="*/ 643143 h 1182688"/>
                <a:gd name="connsiteX63" fmla="*/ 65117 w 2151063"/>
                <a:gd name="connsiteY63" fmla="*/ 699528 h 1182688"/>
                <a:gd name="connsiteX64" fmla="*/ 91336 w 2151063"/>
                <a:gd name="connsiteY64" fmla="*/ 753133 h 1182688"/>
                <a:gd name="connsiteX65" fmla="*/ 123514 w 2151063"/>
                <a:gd name="connsiteY65" fmla="*/ 802767 h 1182688"/>
                <a:gd name="connsiteX66" fmla="*/ 162446 w 2151063"/>
                <a:gd name="connsiteY66" fmla="*/ 848430 h 1182688"/>
                <a:gd name="connsiteX67" fmla="*/ 205350 w 2151063"/>
                <a:gd name="connsiteY67" fmla="*/ 889726 h 1182688"/>
                <a:gd name="connsiteX68" fmla="*/ 252226 w 2151063"/>
                <a:gd name="connsiteY68" fmla="*/ 927051 h 1182688"/>
                <a:gd name="connsiteX69" fmla="*/ 302281 w 2151063"/>
                <a:gd name="connsiteY69" fmla="*/ 959611 h 1182688"/>
                <a:gd name="connsiteX70" fmla="*/ 328103 w 2151063"/>
                <a:gd name="connsiteY70" fmla="*/ 973906 h 1182688"/>
                <a:gd name="connsiteX71" fmla="*/ 356308 w 2151063"/>
                <a:gd name="connsiteY71" fmla="*/ 988994 h 1182688"/>
                <a:gd name="connsiteX72" fmla="*/ 414706 w 2151063"/>
                <a:gd name="connsiteY72" fmla="*/ 1014010 h 1182688"/>
                <a:gd name="connsiteX73" fmla="*/ 444500 w 2151063"/>
                <a:gd name="connsiteY73" fmla="*/ 1025525 h 1182688"/>
                <a:gd name="connsiteX74" fmla="*/ 419076 w 2151063"/>
                <a:gd name="connsiteY74" fmla="*/ 1013613 h 1182688"/>
                <a:gd name="connsiteX75" fmla="*/ 371007 w 2151063"/>
                <a:gd name="connsiteY75" fmla="*/ 988597 h 1182688"/>
                <a:gd name="connsiteX76" fmla="*/ 347171 w 2151063"/>
                <a:gd name="connsiteY76" fmla="*/ 973906 h 1182688"/>
                <a:gd name="connsiteX77" fmla="*/ 322541 w 2151063"/>
                <a:gd name="connsiteY77" fmla="*/ 958420 h 1182688"/>
                <a:gd name="connsiteX78" fmla="*/ 274473 w 2151063"/>
                <a:gd name="connsiteY78" fmla="*/ 922683 h 1182688"/>
                <a:gd name="connsiteX79" fmla="*/ 229583 w 2151063"/>
                <a:gd name="connsiteY79" fmla="*/ 882579 h 1182688"/>
                <a:gd name="connsiteX80" fmla="*/ 189459 w 2151063"/>
                <a:gd name="connsiteY80" fmla="*/ 838106 h 1182688"/>
                <a:gd name="connsiteX81" fmla="*/ 154103 w 2151063"/>
                <a:gd name="connsiteY81" fmla="*/ 790458 h 1182688"/>
                <a:gd name="connsiteX82" fmla="*/ 124706 w 2151063"/>
                <a:gd name="connsiteY82" fmla="*/ 738838 h 1182688"/>
                <a:gd name="connsiteX83" fmla="*/ 102062 w 2151063"/>
                <a:gd name="connsiteY83" fmla="*/ 683645 h 1182688"/>
                <a:gd name="connsiteX84" fmla="*/ 86966 w 2151063"/>
                <a:gd name="connsiteY84" fmla="*/ 625672 h 1182688"/>
                <a:gd name="connsiteX85" fmla="*/ 83391 w 2151063"/>
                <a:gd name="connsiteY85" fmla="*/ 595892 h 1182688"/>
                <a:gd name="connsiteX86" fmla="*/ 81405 w 2151063"/>
                <a:gd name="connsiteY86" fmla="*/ 569685 h 1182688"/>
                <a:gd name="connsiteX87" fmla="*/ 83391 w 2151063"/>
                <a:gd name="connsiteY87" fmla="*/ 518462 h 1182688"/>
                <a:gd name="connsiteX88" fmla="*/ 92131 w 2151063"/>
                <a:gd name="connsiteY88" fmla="*/ 468828 h 1182688"/>
                <a:gd name="connsiteX89" fmla="*/ 106829 w 2151063"/>
                <a:gd name="connsiteY89" fmla="*/ 419591 h 1182688"/>
                <a:gd name="connsiteX90" fmla="*/ 127089 w 2151063"/>
                <a:gd name="connsiteY90" fmla="*/ 373531 h 1182688"/>
                <a:gd name="connsiteX91" fmla="*/ 152117 w 2151063"/>
                <a:gd name="connsiteY91" fmla="*/ 329058 h 1182688"/>
                <a:gd name="connsiteX92" fmla="*/ 181911 w 2151063"/>
                <a:gd name="connsiteY92" fmla="*/ 287366 h 1182688"/>
                <a:gd name="connsiteX93" fmla="*/ 215281 w 2151063"/>
                <a:gd name="connsiteY93" fmla="*/ 248452 h 1182688"/>
                <a:gd name="connsiteX94" fmla="*/ 950292 w 2151063"/>
                <a:gd name="connsiteY94" fmla="*/ 112712 h 1182688"/>
                <a:gd name="connsiteX95" fmla="*/ 822075 w 2151063"/>
                <a:gd name="connsiteY95" fmla="*/ 115489 h 1182688"/>
                <a:gd name="connsiteX96" fmla="*/ 758561 w 2151063"/>
                <a:gd name="connsiteY96" fmla="*/ 119456 h 1182688"/>
                <a:gd name="connsiteX97" fmla="*/ 705369 w 2151063"/>
                <a:gd name="connsiteY97" fmla="*/ 124217 h 1182688"/>
                <a:gd name="connsiteX98" fmla="*/ 597397 w 2151063"/>
                <a:gd name="connsiteY98" fmla="*/ 136118 h 1182688"/>
                <a:gd name="connsiteX99" fmla="*/ 488631 w 2151063"/>
                <a:gd name="connsiteY99" fmla="*/ 153574 h 1182688"/>
                <a:gd name="connsiteX100" fmla="*/ 381849 w 2151063"/>
                <a:gd name="connsiteY100" fmla="*/ 178170 h 1182688"/>
                <a:gd name="connsiteX101" fmla="*/ 329848 w 2151063"/>
                <a:gd name="connsiteY101" fmla="*/ 193643 h 1182688"/>
                <a:gd name="connsiteX102" fmla="*/ 309206 w 2151063"/>
                <a:gd name="connsiteY102" fmla="*/ 208321 h 1182688"/>
                <a:gd name="connsiteX103" fmla="*/ 270304 w 2151063"/>
                <a:gd name="connsiteY103" fmla="*/ 239662 h 1182688"/>
                <a:gd name="connsiteX104" fmla="*/ 234181 w 2151063"/>
                <a:gd name="connsiteY104" fmla="*/ 274970 h 1182688"/>
                <a:gd name="connsiteX105" fmla="*/ 201631 w 2151063"/>
                <a:gd name="connsiteY105" fmla="*/ 313848 h 1182688"/>
                <a:gd name="connsiteX106" fmla="*/ 186943 w 2151063"/>
                <a:gd name="connsiteY106" fmla="*/ 334874 h 1182688"/>
                <a:gd name="connsiteX107" fmla="*/ 169080 w 2151063"/>
                <a:gd name="connsiteY107" fmla="*/ 362248 h 1182688"/>
                <a:gd name="connsiteX108" fmla="*/ 142087 w 2151063"/>
                <a:gd name="connsiteY108" fmla="*/ 418185 h 1182688"/>
                <a:gd name="connsiteX109" fmla="*/ 124621 w 2151063"/>
                <a:gd name="connsiteY109" fmla="*/ 475709 h 1182688"/>
                <a:gd name="connsiteX110" fmla="*/ 115888 w 2151063"/>
                <a:gd name="connsiteY110" fmla="*/ 534423 h 1182688"/>
                <a:gd name="connsiteX111" fmla="*/ 115888 w 2151063"/>
                <a:gd name="connsiteY111" fmla="*/ 593534 h 1182688"/>
                <a:gd name="connsiteX112" fmla="*/ 125415 w 2151063"/>
                <a:gd name="connsiteY112" fmla="*/ 652249 h 1182688"/>
                <a:gd name="connsiteX113" fmla="*/ 144469 w 2151063"/>
                <a:gd name="connsiteY113" fmla="*/ 709773 h 1182688"/>
                <a:gd name="connsiteX114" fmla="*/ 172256 w 2151063"/>
                <a:gd name="connsiteY114" fmla="*/ 765313 h 1182688"/>
                <a:gd name="connsiteX115" fmla="*/ 189722 w 2151063"/>
                <a:gd name="connsiteY115" fmla="*/ 792290 h 1182688"/>
                <a:gd name="connsiteX116" fmla="*/ 209570 w 2151063"/>
                <a:gd name="connsiteY116" fmla="*/ 818870 h 1182688"/>
                <a:gd name="connsiteX117" fmla="*/ 252044 w 2151063"/>
                <a:gd name="connsiteY117" fmla="*/ 866080 h 1182688"/>
                <a:gd name="connsiteX118" fmla="*/ 300076 w 2151063"/>
                <a:gd name="connsiteY118" fmla="*/ 908132 h 1182688"/>
                <a:gd name="connsiteX119" fmla="*/ 352077 w 2151063"/>
                <a:gd name="connsiteY119" fmla="*/ 944630 h 1182688"/>
                <a:gd name="connsiteX120" fmla="*/ 407651 w 2151063"/>
                <a:gd name="connsiteY120" fmla="*/ 976764 h 1182688"/>
                <a:gd name="connsiteX121" fmla="*/ 465210 w 2151063"/>
                <a:gd name="connsiteY121" fmla="*/ 1004931 h 1182688"/>
                <a:gd name="connsiteX122" fmla="*/ 524754 w 2151063"/>
                <a:gd name="connsiteY122" fmla="*/ 1029131 h 1182688"/>
                <a:gd name="connsiteX123" fmla="*/ 585488 w 2151063"/>
                <a:gd name="connsiteY123" fmla="*/ 1050157 h 1182688"/>
                <a:gd name="connsiteX124" fmla="*/ 616054 w 2151063"/>
                <a:gd name="connsiteY124" fmla="*/ 1059281 h 1182688"/>
                <a:gd name="connsiteX125" fmla="*/ 666467 w 2151063"/>
                <a:gd name="connsiteY125" fmla="*/ 1074753 h 1182688"/>
                <a:gd name="connsiteX126" fmla="*/ 717675 w 2151063"/>
                <a:gd name="connsiteY126" fmla="*/ 1089432 h 1182688"/>
                <a:gd name="connsiteX127" fmla="*/ 795875 w 2151063"/>
                <a:gd name="connsiteY127" fmla="*/ 1098953 h 1182688"/>
                <a:gd name="connsiteX128" fmla="*/ 873282 w 2151063"/>
                <a:gd name="connsiteY128" fmla="*/ 1105697 h 1182688"/>
                <a:gd name="connsiteX129" fmla="*/ 943940 w 2151063"/>
                <a:gd name="connsiteY129" fmla="*/ 1111251 h 1182688"/>
                <a:gd name="connsiteX130" fmla="*/ 1085654 w 2151063"/>
                <a:gd name="connsiteY130" fmla="*/ 1116012 h 1182688"/>
                <a:gd name="connsiteX131" fmla="*/ 1227765 w 2151063"/>
                <a:gd name="connsiteY131" fmla="*/ 1113632 h 1182688"/>
                <a:gd name="connsiteX132" fmla="*/ 1369081 w 2151063"/>
                <a:gd name="connsiteY132" fmla="*/ 1103714 h 1182688"/>
                <a:gd name="connsiteX133" fmla="*/ 1440136 w 2151063"/>
                <a:gd name="connsiteY133" fmla="*/ 1096176 h 1182688"/>
                <a:gd name="connsiteX134" fmla="*/ 1498886 w 2151063"/>
                <a:gd name="connsiteY134" fmla="*/ 1089432 h 1182688"/>
                <a:gd name="connsiteX135" fmla="*/ 1589392 w 2151063"/>
                <a:gd name="connsiteY135" fmla="*/ 1075944 h 1182688"/>
                <a:gd name="connsiteX136" fmla="*/ 1650127 w 2151063"/>
                <a:gd name="connsiteY136" fmla="*/ 1064439 h 1182688"/>
                <a:gd name="connsiteX137" fmla="*/ 1709670 w 2151063"/>
                <a:gd name="connsiteY137" fmla="*/ 1050554 h 1182688"/>
                <a:gd name="connsiteX138" fmla="*/ 1768420 w 2151063"/>
                <a:gd name="connsiteY138" fmla="*/ 1032701 h 1182688"/>
                <a:gd name="connsiteX139" fmla="*/ 1824391 w 2151063"/>
                <a:gd name="connsiteY139" fmla="*/ 1010088 h 1182688"/>
                <a:gd name="connsiteX140" fmla="*/ 1877980 w 2151063"/>
                <a:gd name="connsiteY140" fmla="*/ 981921 h 1182688"/>
                <a:gd name="connsiteX141" fmla="*/ 1902988 w 2151063"/>
                <a:gd name="connsiteY141" fmla="*/ 965259 h 1182688"/>
                <a:gd name="connsiteX142" fmla="*/ 1916485 w 2151063"/>
                <a:gd name="connsiteY142" fmla="*/ 956135 h 1182688"/>
                <a:gd name="connsiteX143" fmla="*/ 1941890 w 2151063"/>
                <a:gd name="connsiteY143" fmla="*/ 935109 h 1182688"/>
                <a:gd name="connsiteX144" fmla="*/ 1963723 w 2151063"/>
                <a:gd name="connsiteY144" fmla="*/ 912099 h 1182688"/>
                <a:gd name="connsiteX145" fmla="*/ 1982777 w 2151063"/>
                <a:gd name="connsiteY145" fmla="*/ 887899 h 1182688"/>
                <a:gd name="connsiteX146" fmla="*/ 1999449 w 2151063"/>
                <a:gd name="connsiteY146" fmla="*/ 862113 h 1182688"/>
                <a:gd name="connsiteX147" fmla="*/ 2013342 w 2151063"/>
                <a:gd name="connsiteY147" fmla="*/ 834739 h 1182688"/>
                <a:gd name="connsiteX148" fmla="*/ 2024457 w 2151063"/>
                <a:gd name="connsiteY148" fmla="*/ 806572 h 1182688"/>
                <a:gd name="connsiteX149" fmla="*/ 2032793 w 2151063"/>
                <a:gd name="connsiteY149" fmla="*/ 777612 h 1182688"/>
                <a:gd name="connsiteX150" fmla="*/ 2038351 w 2151063"/>
                <a:gd name="connsiteY150" fmla="*/ 747858 h 1182688"/>
                <a:gd name="connsiteX151" fmla="*/ 2041526 w 2151063"/>
                <a:gd name="connsiteY151" fmla="*/ 717707 h 1182688"/>
                <a:gd name="connsiteX152" fmla="*/ 2041526 w 2151063"/>
                <a:gd name="connsiteY152" fmla="*/ 671291 h 1182688"/>
                <a:gd name="connsiteX153" fmla="*/ 2032396 w 2151063"/>
                <a:gd name="connsiteY153" fmla="*/ 609403 h 1182688"/>
                <a:gd name="connsiteX154" fmla="*/ 2013342 w 2151063"/>
                <a:gd name="connsiteY154" fmla="*/ 548705 h 1182688"/>
                <a:gd name="connsiteX155" fmla="*/ 1999846 w 2151063"/>
                <a:gd name="connsiteY155" fmla="*/ 519745 h 1182688"/>
                <a:gd name="connsiteX156" fmla="*/ 1988731 w 2151063"/>
                <a:gd name="connsiteY156" fmla="*/ 497925 h 1182688"/>
                <a:gd name="connsiteX157" fmla="*/ 1962929 w 2151063"/>
                <a:gd name="connsiteY157" fmla="*/ 456667 h 1182688"/>
                <a:gd name="connsiteX158" fmla="*/ 1948241 w 2151063"/>
                <a:gd name="connsiteY158" fmla="*/ 437227 h 1182688"/>
                <a:gd name="connsiteX159" fmla="*/ 1925615 w 2151063"/>
                <a:gd name="connsiteY159" fmla="*/ 417788 h 1182688"/>
                <a:gd name="connsiteX160" fmla="*/ 1877980 w 2151063"/>
                <a:gd name="connsiteY160" fmla="*/ 381687 h 1182688"/>
                <a:gd name="connsiteX161" fmla="*/ 1827963 w 2151063"/>
                <a:gd name="connsiteY161" fmla="*/ 348759 h 1182688"/>
                <a:gd name="connsiteX162" fmla="*/ 1776756 w 2151063"/>
                <a:gd name="connsiteY162" fmla="*/ 319005 h 1182688"/>
                <a:gd name="connsiteX163" fmla="*/ 1750954 w 2151063"/>
                <a:gd name="connsiteY163" fmla="*/ 305120 h 1182688"/>
                <a:gd name="connsiteX164" fmla="*/ 1722373 w 2151063"/>
                <a:gd name="connsiteY164" fmla="*/ 290838 h 1182688"/>
                <a:gd name="connsiteX165" fmla="*/ 1664417 w 2151063"/>
                <a:gd name="connsiteY165" fmla="*/ 263068 h 1182688"/>
                <a:gd name="connsiteX166" fmla="*/ 1575896 w 2151063"/>
                <a:gd name="connsiteY166" fmla="*/ 225777 h 1182688"/>
                <a:gd name="connsiteX167" fmla="*/ 1454824 w 2151063"/>
                <a:gd name="connsiteY167" fmla="*/ 185708 h 1182688"/>
                <a:gd name="connsiteX168" fmla="*/ 1330973 w 2151063"/>
                <a:gd name="connsiteY168" fmla="*/ 154367 h 1182688"/>
                <a:gd name="connsiteX169" fmla="*/ 1205535 w 2151063"/>
                <a:gd name="connsiteY169" fmla="*/ 132548 h 1182688"/>
                <a:gd name="connsiteX170" fmla="*/ 1077715 w 2151063"/>
                <a:gd name="connsiteY170" fmla="*/ 118663 h 1182688"/>
                <a:gd name="connsiteX171" fmla="*/ 970360 w 2151063"/>
                <a:gd name="connsiteY171" fmla="*/ 31750 h 1182688"/>
                <a:gd name="connsiteX172" fmla="*/ 905670 w 2151063"/>
                <a:gd name="connsiteY172" fmla="*/ 32146 h 1182688"/>
                <a:gd name="connsiteX173" fmla="*/ 840582 w 2151063"/>
                <a:gd name="connsiteY173" fmla="*/ 35712 h 1182688"/>
                <a:gd name="connsiteX174" fmla="*/ 775891 w 2151063"/>
                <a:gd name="connsiteY174" fmla="*/ 41654 h 1182688"/>
                <a:gd name="connsiteX175" fmla="*/ 711994 w 2151063"/>
                <a:gd name="connsiteY175" fmla="*/ 51559 h 1182688"/>
                <a:gd name="connsiteX176" fmla="*/ 648098 w 2151063"/>
                <a:gd name="connsiteY176" fmla="*/ 64236 h 1182688"/>
                <a:gd name="connsiteX177" fmla="*/ 616744 w 2151063"/>
                <a:gd name="connsiteY177" fmla="*/ 71764 h 1182688"/>
                <a:gd name="connsiteX178" fmla="*/ 574279 w 2151063"/>
                <a:gd name="connsiteY178" fmla="*/ 82856 h 1182688"/>
                <a:gd name="connsiteX179" fmla="*/ 490538 w 2151063"/>
                <a:gd name="connsiteY179" fmla="*/ 110985 h 1182688"/>
                <a:gd name="connsiteX180" fmla="*/ 449263 w 2151063"/>
                <a:gd name="connsiteY180" fmla="*/ 128020 h 1182688"/>
                <a:gd name="connsiteX181" fmla="*/ 508794 w 2151063"/>
                <a:gd name="connsiteY181" fmla="*/ 115739 h 1182688"/>
                <a:gd name="connsiteX182" fmla="*/ 629048 w 2151063"/>
                <a:gd name="connsiteY182" fmla="*/ 96326 h 1182688"/>
                <a:gd name="connsiteX183" fmla="*/ 750491 w 2151063"/>
                <a:gd name="connsiteY183" fmla="*/ 83253 h 1182688"/>
                <a:gd name="connsiteX184" fmla="*/ 872729 w 2151063"/>
                <a:gd name="connsiteY184" fmla="*/ 77310 h 1182688"/>
                <a:gd name="connsiteX185" fmla="*/ 933451 w 2151063"/>
                <a:gd name="connsiteY185" fmla="*/ 76914 h 1182688"/>
                <a:gd name="connsiteX186" fmla="*/ 1003301 w 2151063"/>
                <a:gd name="connsiteY186" fmla="*/ 77706 h 1182688"/>
                <a:gd name="connsiteX187" fmla="*/ 1142207 w 2151063"/>
                <a:gd name="connsiteY187" fmla="*/ 87611 h 1182688"/>
                <a:gd name="connsiteX188" fmla="*/ 1245395 w 2151063"/>
                <a:gd name="connsiteY188" fmla="*/ 101873 h 1182688"/>
                <a:gd name="connsiteX189" fmla="*/ 1314451 w 2151063"/>
                <a:gd name="connsiteY189" fmla="*/ 114154 h 1182688"/>
                <a:gd name="connsiteX190" fmla="*/ 1382317 w 2151063"/>
                <a:gd name="connsiteY190" fmla="*/ 129209 h 1182688"/>
                <a:gd name="connsiteX191" fmla="*/ 1449785 w 2151063"/>
                <a:gd name="connsiteY191" fmla="*/ 146640 h 1182688"/>
                <a:gd name="connsiteX192" fmla="*/ 1483123 w 2151063"/>
                <a:gd name="connsiteY192" fmla="*/ 156148 h 1182688"/>
                <a:gd name="connsiteX193" fmla="*/ 1547417 w 2151063"/>
                <a:gd name="connsiteY193" fmla="*/ 176750 h 1182688"/>
                <a:gd name="connsiteX194" fmla="*/ 1643064 w 2151063"/>
                <a:gd name="connsiteY194" fmla="*/ 213197 h 1182688"/>
                <a:gd name="connsiteX195" fmla="*/ 1705770 w 2151063"/>
                <a:gd name="connsiteY195" fmla="*/ 240533 h 1182688"/>
                <a:gd name="connsiteX196" fmla="*/ 1736726 w 2151063"/>
                <a:gd name="connsiteY196" fmla="*/ 255588 h 1182688"/>
                <a:gd name="connsiteX197" fmla="*/ 1709342 w 2151063"/>
                <a:gd name="connsiteY197" fmla="*/ 238949 h 1182688"/>
                <a:gd name="connsiteX198" fmla="*/ 1653382 w 2151063"/>
                <a:gd name="connsiteY198" fmla="*/ 208047 h 1182688"/>
                <a:gd name="connsiteX199" fmla="*/ 1625601 w 2151063"/>
                <a:gd name="connsiteY199" fmla="*/ 193785 h 1182688"/>
                <a:gd name="connsiteX200" fmla="*/ 1596232 w 2151063"/>
                <a:gd name="connsiteY200" fmla="*/ 179523 h 1182688"/>
                <a:gd name="connsiteX201" fmla="*/ 1537495 w 2151063"/>
                <a:gd name="connsiteY201" fmla="*/ 152583 h 1182688"/>
                <a:gd name="connsiteX202" fmla="*/ 1477567 w 2151063"/>
                <a:gd name="connsiteY202" fmla="*/ 128416 h 1182688"/>
                <a:gd name="connsiteX203" fmla="*/ 1416448 w 2151063"/>
                <a:gd name="connsiteY203" fmla="*/ 107023 h 1182688"/>
                <a:gd name="connsiteX204" fmla="*/ 1354139 w 2151063"/>
                <a:gd name="connsiteY204" fmla="*/ 88007 h 1182688"/>
                <a:gd name="connsiteX205" fmla="*/ 1291432 w 2151063"/>
                <a:gd name="connsiteY205" fmla="*/ 72160 h 1182688"/>
                <a:gd name="connsiteX206" fmla="*/ 1227932 w 2151063"/>
                <a:gd name="connsiteY206" fmla="*/ 58294 h 1182688"/>
                <a:gd name="connsiteX207" fmla="*/ 1163638 w 2151063"/>
                <a:gd name="connsiteY207" fmla="*/ 47597 h 1182688"/>
                <a:gd name="connsiteX208" fmla="*/ 1099345 w 2151063"/>
                <a:gd name="connsiteY208" fmla="*/ 39277 h 1182688"/>
                <a:gd name="connsiteX209" fmla="*/ 1034654 w 2151063"/>
                <a:gd name="connsiteY209" fmla="*/ 34127 h 1182688"/>
                <a:gd name="connsiteX210" fmla="*/ 976240 w 2151063"/>
                <a:gd name="connsiteY210" fmla="*/ 0 h 1182688"/>
                <a:gd name="connsiteX211" fmla="*/ 1045347 w 2151063"/>
                <a:gd name="connsiteY211" fmla="*/ 3172 h 1182688"/>
                <a:gd name="connsiteX212" fmla="*/ 1114851 w 2151063"/>
                <a:gd name="connsiteY212" fmla="*/ 8723 h 1182688"/>
                <a:gd name="connsiteX213" fmla="*/ 1183959 w 2151063"/>
                <a:gd name="connsiteY213" fmla="*/ 18238 h 1182688"/>
                <a:gd name="connsiteX214" fmla="*/ 1252669 w 2151063"/>
                <a:gd name="connsiteY214" fmla="*/ 30529 h 1182688"/>
                <a:gd name="connsiteX215" fmla="*/ 1321379 w 2151063"/>
                <a:gd name="connsiteY215" fmla="*/ 45198 h 1182688"/>
                <a:gd name="connsiteX216" fmla="*/ 1389295 w 2151063"/>
                <a:gd name="connsiteY216" fmla="*/ 63833 h 1182688"/>
                <a:gd name="connsiteX217" fmla="*/ 1455622 w 2151063"/>
                <a:gd name="connsiteY217" fmla="*/ 85242 h 1182688"/>
                <a:gd name="connsiteX218" fmla="*/ 1521154 w 2151063"/>
                <a:gd name="connsiteY218" fmla="*/ 109427 h 1182688"/>
                <a:gd name="connsiteX219" fmla="*/ 1585496 w 2151063"/>
                <a:gd name="connsiteY219" fmla="*/ 136784 h 1182688"/>
                <a:gd name="connsiteX220" fmla="*/ 1647851 w 2151063"/>
                <a:gd name="connsiteY220" fmla="*/ 166916 h 1182688"/>
                <a:gd name="connsiteX221" fmla="*/ 1707823 w 2151063"/>
                <a:gd name="connsiteY221" fmla="*/ 200617 h 1182688"/>
                <a:gd name="connsiteX222" fmla="*/ 1766604 w 2151063"/>
                <a:gd name="connsiteY222" fmla="*/ 237093 h 1182688"/>
                <a:gd name="connsiteX223" fmla="*/ 1822605 w 2151063"/>
                <a:gd name="connsiteY223" fmla="*/ 275947 h 1182688"/>
                <a:gd name="connsiteX224" fmla="*/ 1849613 w 2151063"/>
                <a:gd name="connsiteY224" fmla="*/ 296961 h 1182688"/>
                <a:gd name="connsiteX225" fmla="*/ 1875826 w 2151063"/>
                <a:gd name="connsiteY225" fmla="*/ 317974 h 1182688"/>
                <a:gd name="connsiteX226" fmla="*/ 1924280 w 2151063"/>
                <a:gd name="connsiteY226" fmla="*/ 364362 h 1182688"/>
                <a:gd name="connsiteX227" fmla="*/ 1946919 w 2151063"/>
                <a:gd name="connsiteY227" fmla="*/ 388943 h 1182688"/>
                <a:gd name="connsiteX228" fmla="*/ 1957642 w 2151063"/>
                <a:gd name="connsiteY228" fmla="*/ 398458 h 1182688"/>
                <a:gd name="connsiteX229" fmla="*/ 1968366 w 2151063"/>
                <a:gd name="connsiteY229" fmla="*/ 407577 h 1182688"/>
                <a:gd name="connsiteX230" fmla="*/ 1991004 w 2151063"/>
                <a:gd name="connsiteY230" fmla="*/ 428194 h 1182688"/>
                <a:gd name="connsiteX231" fmla="*/ 2032707 w 2151063"/>
                <a:gd name="connsiteY231" fmla="*/ 472203 h 1182688"/>
                <a:gd name="connsiteX232" fmla="*/ 2069247 w 2151063"/>
                <a:gd name="connsiteY232" fmla="*/ 520177 h 1182688"/>
                <a:gd name="connsiteX233" fmla="*/ 2100226 w 2151063"/>
                <a:gd name="connsiteY233" fmla="*/ 572115 h 1182688"/>
                <a:gd name="connsiteX234" fmla="*/ 2124850 w 2151063"/>
                <a:gd name="connsiteY234" fmla="*/ 626432 h 1182688"/>
                <a:gd name="connsiteX235" fmla="*/ 2142325 w 2151063"/>
                <a:gd name="connsiteY235" fmla="*/ 683525 h 1182688"/>
                <a:gd name="connsiteX236" fmla="*/ 2151063 w 2151063"/>
                <a:gd name="connsiteY236" fmla="*/ 742600 h 1182688"/>
                <a:gd name="connsiteX237" fmla="*/ 2151063 w 2151063"/>
                <a:gd name="connsiteY237" fmla="*/ 803261 h 1182688"/>
                <a:gd name="connsiteX238" fmla="*/ 2147091 w 2151063"/>
                <a:gd name="connsiteY238" fmla="*/ 834186 h 1182688"/>
                <a:gd name="connsiteX239" fmla="*/ 2144311 w 2151063"/>
                <a:gd name="connsiteY239" fmla="*/ 848855 h 1182688"/>
                <a:gd name="connsiteX240" fmla="*/ 2136765 w 2151063"/>
                <a:gd name="connsiteY240" fmla="*/ 878195 h 1182688"/>
                <a:gd name="connsiteX241" fmla="*/ 2126439 w 2151063"/>
                <a:gd name="connsiteY241" fmla="*/ 905551 h 1182688"/>
                <a:gd name="connsiteX242" fmla="*/ 2114524 w 2151063"/>
                <a:gd name="connsiteY242" fmla="*/ 931322 h 1182688"/>
                <a:gd name="connsiteX243" fmla="*/ 2092282 w 2151063"/>
                <a:gd name="connsiteY243" fmla="*/ 966609 h 1182688"/>
                <a:gd name="connsiteX244" fmla="*/ 2055743 w 2151063"/>
                <a:gd name="connsiteY244" fmla="*/ 1008239 h 1182688"/>
                <a:gd name="connsiteX245" fmla="*/ 2013246 w 2151063"/>
                <a:gd name="connsiteY245" fmla="*/ 1043921 h 1182688"/>
                <a:gd name="connsiteX246" fmla="*/ 1964791 w 2151063"/>
                <a:gd name="connsiteY246" fmla="*/ 1074054 h 1182688"/>
                <a:gd name="connsiteX247" fmla="*/ 1912762 w 2151063"/>
                <a:gd name="connsiteY247" fmla="*/ 1098239 h 1182688"/>
                <a:gd name="connsiteX248" fmla="*/ 1857556 w 2151063"/>
                <a:gd name="connsiteY248" fmla="*/ 1117666 h 1182688"/>
                <a:gd name="connsiteX249" fmla="*/ 1829754 w 2151063"/>
                <a:gd name="connsiteY249" fmla="*/ 1125596 h 1182688"/>
                <a:gd name="connsiteX250" fmla="*/ 1792817 w 2151063"/>
                <a:gd name="connsiteY250" fmla="*/ 1134318 h 1182688"/>
                <a:gd name="connsiteX251" fmla="*/ 1717753 w 2151063"/>
                <a:gd name="connsiteY251" fmla="*/ 1148988 h 1182688"/>
                <a:gd name="connsiteX252" fmla="*/ 1641894 w 2151063"/>
                <a:gd name="connsiteY252" fmla="*/ 1160882 h 1182688"/>
                <a:gd name="connsiteX253" fmla="*/ 1565240 w 2151063"/>
                <a:gd name="connsiteY253" fmla="*/ 1169208 h 1182688"/>
                <a:gd name="connsiteX254" fmla="*/ 1450061 w 2151063"/>
                <a:gd name="connsiteY254" fmla="*/ 1177930 h 1182688"/>
                <a:gd name="connsiteX255" fmla="*/ 1295960 w 2151063"/>
                <a:gd name="connsiteY255" fmla="*/ 1181895 h 1182688"/>
                <a:gd name="connsiteX256" fmla="*/ 1219704 w 2151063"/>
                <a:gd name="connsiteY256" fmla="*/ 1182688 h 1182688"/>
                <a:gd name="connsiteX257" fmla="*/ 1137093 w 2151063"/>
                <a:gd name="connsiteY257" fmla="*/ 1182688 h 1182688"/>
                <a:gd name="connsiteX258" fmla="*/ 971076 w 2151063"/>
                <a:gd name="connsiteY258" fmla="*/ 1177930 h 1182688"/>
                <a:gd name="connsiteX259" fmla="*/ 723243 w 2151063"/>
                <a:gd name="connsiteY259" fmla="*/ 1163657 h 1182688"/>
                <a:gd name="connsiteX260" fmla="*/ 558021 w 2151063"/>
                <a:gd name="connsiteY260" fmla="*/ 1150177 h 1182688"/>
                <a:gd name="connsiteX261" fmla="*/ 552064 w 2151063"/>
                <a:gd name="connsiteY261" fmla="*/ 1148988 h 1182688"/>
                <a:gd name="connsiteX262" fmla="*/ 546504 w 2151063"/>
                <a:gd name="connsiteY262" fmla="*/ 1141851 h 1182688"/>
                <a:gd name="connsiteX263" fmla="*/ 546504 w 2151063"/>
                <a:gd name="connsiteY263" fmla="*/ 1132732 h 1182688"/>
                <a:gd name="connsiteX264" fmla="*/ 552064 w 2151063"/>
                <a:gd name="connsiteY264" fmla="*/ 1125992 h 1182688"/>
                <a:gd name="connsiteX265" fmla="*/ 558021 w 2151063"/>
                <a:gd name="connsiteY265" fmla="*/ 1125596 h 1182688"/>
                <a:gd name="connsiteX266" fmla="*/ 679555 w 2151063"/>
                <a:gd name="connsiteY266" fmla="*/ 1131146 h 1182688"/>
                <a:gd name="connsiteX267" fmla="*/ 801486 w 2151063"/>
                <a:gd name="connsiteY267" fmla="*/ 1136697 h 1182688"/>
                <a:gd name="connsiteX268" fmla="*/ 774081 w 2151063"/>
                <a:gd name="connsiteY268" fmla="*/ 1130750 h 1182688"/>
                <a:gd name="connsiteX269" fmla="*/ 747471 w 2151063"/>
                <a:gd name="connsiteY269" fmla="*/ 1124010 h 1182688"/>
                <a:gd name="connsiteX270" fmla="*/ 680349 w 2151063"/>
                <a:gd name="connsiteY270" fmla="*/ 1114494 h 1182688"/>
                <a:gd name="connsiteX271" fmla="*/ 614419 w 2151063"/>
                <a:gd name="connsiteY271" fmla="*/ 1102996 h 1182688"/>
                <a:gd name="connsiteX272" fmla="*/ 581057 w 2151063"/>
                <a:gd name="connsiteY272" fmla="*/ 1096256 h 1182688"/>
                <a:gd name="connsiteX273" fmla="*/ 515127 w 2151063"/>
                <a:gd name="connsiteY273" fmla="*/ 1079604 h 1182688"/>
                <a:gd name="connsiteX274" fmla="*/ 450389 w 2151063"/>
                <a:gd name="connsiteY274" fmla="*/ 1060177 h 1182688"/>
                <a:gd name="connsiteX275" fmla="*/ 386445 w 2151063"/>
                <a:gd name="connsiteY275" fmla="*/ 1036388 h 1182688"/>
                <a:gd name="connsiteX276" fmla="*/ 325281 w 2151063"/>
                <a:gd name="connsiteY276" fmla="*/ 1007842 h 1182688"/>
                <a:gd name="connsiteX277" fmla="*/ 266500 w 2151063"/>
                <a:gd name="connsiteY277" fmla="*/ 974935 h 1182688"/>
                <a:gd name="connsiteX278" fmla="*/ 210896 w 2151063"/>
                <a:gd name="connsiteY278" fmla="*/ 936476 h 1182688"/>
                <a:gd name="connsiteX279" fmla="*/ 159265 w 2151063"/>
                <a:gd name="connsiteY279" fmla="*/ 891675 h 1182688"/>
                <a:gd name="connsiteX280" fmla="*/ 135832 w 2151063"/>
                <a:gd name="connsiteY280" fmla="*/ 867093 h 1182688"/>
                <a:gd name="connsiteX281" fmla="*/ 116370 w 2151063"/>
                <a:gd name="connsiteY281" fmla="*/ 844891 h 1182688"/>
                <a:gd name="connsiteX282" fmla="*/ 80625 w 2151063"/>
                <a:gd name="connsiteY282" fmla="*/ 797710 h 1182688"/>
                <a:gd name="connsiteX283" fmla="*/ 50838 w 2151063"/>
                <a:gd name="connsiteY283" fmla="*/ 746564 h 1182688"/>
                <a:gd name="connsiteX284" fmla="*/ 27802 w 2151063"/>
                <a:gd name="connsiteY284" fmla="*/ 693833 h 1182688"/>
                <a:gd name="connsiteX285" fmla="*/ 11121 w 2151063"/>
                <a:gd name="connsiteY285" fmla="*/ 638326 h 1182688"/>
                <a:gd name="connsiteX286" fmla="*/ 1589 w 2151063"/>
                <a:gd name="connsiteY286" fmla="*/ 581234 h 1182688"/>
                <a:gd name="connsiteX287" fmla="*/ 0 w 2151063"/>
                <a:gd name="connsiteY287" fmla="*/ 523348 h 1182688"/>
                <a:gd name="connsiteX288" fmla="*/ 7149 w 2151063"/>
                <a:gd name="connsiteY288" fmla="*/ 464273 h 1182688"/>
                <a:gd name="connsiteX289" fmla="*/ 14298 w 2151063"/>
                <a:gd name="connsiteY289" fmla="*/ 434934 h 1182688"/>
                <a:gd name="connsiteX290" fmla="*/ 22639 w 2151063"/>
                <a:gd name="connsiteY290" fmla="*/ 406388 h 1182688"/>
                <a:gd name="connsiteX291" fmla="*/ 45674 w 2151063"/>
                <a:gd name="connsiteY291" fmla="*/ 355639 h 1182688"/>
                <a:gd name="connsiteX292" fmla="*/ 75065 w 2151063"/>
                <a:gd name="connsiteY292" fmla="*/ 311630 h 1182688"/>
                <a:gd name="connsiteX293" fmla="*/ 110413 w 2151063"/>
                <a:gd name="connsiteY293" fmla="*/ 272776 h 1182688"/>
                <a:gd name="connsiteX294" fmla="*/ 150527 w 2151063"/>
                <a:gd name="connsiteY294" fmla="*/ 239868 h 1182688"/>
                <a:gd name="connsiteX295" fmla="*/ 195407 w 2151063"/>
                <a:gd name="connsiteY295" fmla="*/ 211718 h 1182688"/>
                <a:gd name="connsiteX296" fmla="*/ 243861 w 2151063"/>
                <a:gd name="connsiteY296" fmla="*/ 188723 h 1182688"/>
                <a:gd name="connsiteX297" fmla="*/ 294699 w 2151063"/>
                <a:gd name="connsiteY297" fmla="*/ 168502 h 1182688"/>
                <a:gd name="connsiteX298" fmla="*/ 320912 w 2151063"/>
                <a:gd name="connsiteY298" fmla="*/ 160573 h 1182688"/>
                <a:gd name="connsiteX299" fmla="*/ 348317 w 2151063"/>
                <a:gd name="connsiteY299" fmla="*/ 143524 h 1182688"/>
                <a:gd name="connsiteX300" fmla="*/ 404317 w 2151063"/>
                <a:gd name="connsiteY300" fmla="*/ 112599 h 1182688"/>
                <a:gd name="connsiteX301" fmla="*/ 462701 w 2151063"/>
                <a:gd name="connsiteY301" fmla="*/ 86432 h 1182688"/>
                <a:gd name="connsiteX302" fmla="*/ 523468 w 2151063"/>
                <a:gd name="connsiteY302" fmla="*/ 64229 h 1182688"/>
                <a:gd name="connsiteX303" fmla="*/ 585029 w 2151063"/>
                <a:gd name="connsiteY303" fmla="*/ 45991 h 1182688"/>
                <a:gd name="connsiteX304" fmla="*/ 647781 w 2151063"/>
                <a:gd name="connsiteY304" fmla="*/ 30925 h 1182688"/>
                <a:gd name="connsiteX305" fmla="*/ 711328 w 2151063"/>
                <a:gd name="connsiteY305" fmla="*/ 19427 h 1182688"/>
                <a:gd name="connsiteX306" fmla="*/ 774478 w 2151063"/>
                <a:gd name="connsiteY306" fmla="*/ 10308 h 1182688"/>
                <a:gd name="connsiteX307" fmla="*/ 805854 w 2151063"/>
                <a:gd name="connsiteY307" fmla="*/ 7137 h 1182688"/>
                <a:gd name="connsiteX308" fmla="*/ 839614 w 2151063"/>
                <a:gd name="connsiteY308" fmla="*/ 4361 h 1182688"/>
                <a:gd name="connsiteX309" fmla="*/ 907927 w 2151063"/>
                <a:gd name="connsiteY309" fmla="*/ 396 h 118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2151063" h="1182688">
                  <a:moveTo>
                    <a:pt x="2044671" y="546100"/>
                  </a:moveTo>
                  <a:lnTo>
                    <a:pt x="2052215" y="567545"/>
                  </a:lnTo>
                  <a:lnTo>
                    <a:pt x="2064523" y="611628"/>
                  </a:lnTo>
                  <a:lnTo>
                    <a:pt x="2072464" y="657298"/>
                  </a:lnTo>
                  <a:lnTo>
                    <a:pt x="2074847" y="704161"/>
                  </a:lnTo>
                  <a:lnTo>
                    <a:pt x="2073258" y="728386"/>
                  </a:lnTo>
                  <a:lnTo>
                    <a:pt x="2070876" y="758171"/>
                  </a:lnTo>
                  <a:lnTo>
                    <a:pt x="2056979" y="813771"/>
                  </a:lnTo>
                  <a:lnTo>
                    <a:pt x="2034745" y="864207"/>
                  </a:lnTo>
                  <a:lnTo>
                    <a:pt x="2004966" y="909481"/>
                  </a:lnTo>
                  <a:lnTo>
                    <a:pt x="1968438" y="949989"/>
                  </a:lnTo>
                  <a:lnTo>
                    <a:pt x="1926350" y="985731"/>
                  </a:lnTo>
                  <a:lnTo>
                    <a:pt x="1879102" y="1015913"/>
                  </a:lnTo>
                  <a:lnTo>
                    <a:pt x="1827882" y="1041330"/>
                  </a:lnTo>
                  <a:lnTo>
                    <a:pt x="1801280" y="1052053"/>
                  </a:lnTo>
                  <a:lnTo>
                    <a:pt x="1767928" y="1064364"/>
                  </a:lnTo>
                  <a:lnTo>
                    <a:pt x="1699239" y="1085015"/>
                  </a:lnTo>
                  <a:lnTo>
                    <a:pt x="1629358" y="1102092"/>
                  </a:lnTo>
                  <a:lnTo>
                    <a:pt x="1557889" y="1114801"/>
                  </a:lnTo>
                  <a:lnTo>
                    <a:pt x="1449892" y="1129892"/>
                  </a:lnTo>
                  <a:lnTo>
                    <a:pt x="1304969" y="1141012"/>
                  </a:lnTo>
                  <a:lnTo>
                    <a:pt x="1234692" y="1144189"/>
                  </a:lnTo>
                  <a:lnTo>
                    <a:pt x="1219604" y="1144586"/>
                  </a:lnTo>
                  <a:lnTo>
                    <a:pt x="1204913" y="1145380"/>
                  </a:lnTo>
                  <a:lnTo>
                    <a:pt x="1205310" y="1146969"/>
                  </a:lnTo>
                  <a:lnTo>
                    <a:pt x="1205310" y="1147763"/>
                  </a:lnTo>
                  <a:lnTo>
                    <a:pt x="1259309" y="1147366"/>
                  </a:lnTo>
                  <a:lnTo>
                    <a:pt x="1367306" y="1143792"/>
                  </a:lnTo>
                  <a:lnTo>
                    <a:pt x="1420908" y="1140615"/>
                  </a:lnTo>
                  <a:lnTo>
                    <a:pt x="1484832" y="1137040"/>
                  </a:lnTo>
                  <a:lnTo>
                    <a:pt x="1616256" y="1127906"/>
                  </a:lnTo>
                  <a:lnTo>
                    <a:pt x="1715915" y="1114404"/>
                  </a:lnTo>
                  <a:lnTo>
                    <a:pt x="1781031" y="1101298"/>
                  </a:lnTo>
                  <a:lnTo>
                    <a:pt x="1844558" y="1084618"/>
                  </a:lnTo>
                  <a:lnTo>
                    <a:pt x="1905307" y="1062379"/>
                  </a:lnTo>
                  <a:lnTo>
                    <a:pt x="1934291" y="1048876"/>
                  </a:lnTo>
                  <a:lnTo>
                    <a:pt x="1948982" y="1041727"/>
                  </a:lnTo>
                  <a:lnTo>
                    <a:pt x="1975584" y="1025445"/>
                  </a:lnTo>
                  <a:lnTo>
                    <a:pt x="2000201" y="1007176"/>
                  </a:lnTo>
                  <a:lnTo>
                    <a:pt x="2022436" y="987717"/>
                  </a:lnTo>
                  <a:lnTo>
                    <a:pt x="2041892" y="966668"/>
                  </a:lnTo>
                  <a:lnTo>
                    <a:pt x="2059362" y="943635"/>
                  </a:lnTo>
                  <a:lnTo>
                    <a:pt x="2074450" y="919409"/>
                  </a:lnTo>
                  <a:lnTo>
                    <a:pt x="2087155" y="893992"/>
                  </a:lnTo>
                  <a:lnTo>
                    <a:pt x="2097081" y="867781"/>
                  </a:lnTo>
                  <a:lnTo>
                    <a:pt x="2105419" y="840379"/>
                  </a:lnTo>
                  <a:lnTo>
                    <a:pt x="2112566" y="797885"/>
                  </a:lnTo>
                  <a:lnTo>
                    <a:pt x="2112963" y="739109"/>
                  </a:lnTo>
                  <a:lnTo>
                    <a:pt x="2103831" y="678744"/>
                  </a:lnTo>
                  <a:lnTo>
                    <a:pt x="2094699" y="648561"/>
                  </a:lnTo>
                  <a:lnTo>
                    <a:pt x="2084773" y="621159"/>
                  </a:lnTo>
                  <a:lnTo>
                    <a:pt x="2059362" y="569928"/>
                  </a:lnTo>
                  <a:close/>
                  <a:moveTo>
                    <a:pt x="233158" y="230187"/>
                  </a:moveTo>
                  <a:lnTo>
                    <a:pt x="206541" y="244085"/>
                  </a:lnTo>
                  <a:lnTo>
                    <a:pt x="158870" y="277836"/>
                  </a:lnTo>
                  <a:lnTo>
                    <a:pt x="117952" y="317146"/>
                  </a:lnTo>
                  <a:lnTo>
                    <a:pt x="84980" y="362810"/>
                  </a:lnTo>
                  <a:lnTo>
                    <a:pt x="59953" y="412444"/>
                  </a:lnTo>
                  <a:lnTo>
                    <a:pt x="43268" y="466446"/>
                  </a:lnTo>
                  <a:lnTo>
                    <a:pt x="34925" y="523624"/>
                  </a:lnTo>
                  <a:lnTo>
                    <a:pt x="36117" y="582788"/>
                  </a:lnTo>
                  <a:lnTo>
                    <a:pt x="40090" y="613363"/>
                  </a:lnTo>
                  <a:lnTo>
                    <a:pt x="46446" y="643143"/>
                  </a:lnTo>
                  <a:lnTo>
                    <a:pt x="65117" y="699528"/>
                  </a:lnTo>
                  <a:lnTo>
                    <a:pt x="91336" y="753133"/>
                  </a:lnTo>
                  <a:lnTo>
                    <a:pt x="123514" y="802767"/>
                  </a:lnTo>
                  <a:lnTo>
                    <a:pt x="162446" y="848430"/>
                  </a:lnTo>
                  <a:lnTo>
                    <a:pt x="205350" y="889726"/>
                  </a:lnTo>
                  <a:lnTo>
                    <a:pt x="252226" y="927051"/>
                  </a:lnTo>
                  <a:lnTo>
                    <a:pt x="302281" y="959611"/>
                  </a:lnTo>
                  <a:lnTo>
                    <a:pt x="328103" y="973906"/>
                  </a:lnTo>
                  <a:lnTo>
                    <a:pt x="356308" y="988994"/>
                  </a:lnTo>
                  <a:lnTo>
                    <a:pt x="414706" y="1014010"/>
                  </a:lnTo>
                  <a:lnTo>
                    <a:pt x="444500" y="1025525"/>
                  </a:lnTo>
                  <a:lnTo>
                    <a:pt x="419076" y="1013613"/>
                  </a:lnTo>
                  <a:lnTo>
                    <a:pt x="371007" y="988597"/>
                  </a:lnTo>
                  <a:lnTo>
                    <a:pt x="347171" y="973906"/>
                  </a:lnTo>
                  <a:lnTo>
                    <a:pt x="322541" y="958420"/>
                  </a:lnTo>
                  <a:lnTo>
                    <a:pt x="274473" y="922683"/>
                  </a:lnTo>
                  <a:lnTo>
                    <a:pt x="229583" y="882579"/>
                  </a:lnTo>
                  <a:lnTo>
                    <a:pt x="189459" y="838106"/>
                  </a:lnTo>
                  <a:lnTo>
                    <a:pt x="154103" y="790458"/>
                  </a:lnTo>
                  <a:lnTo>
                    <a:pt x="124706" y="738838"/>
                  </a:lnTo>
                  <a:lnTo>
                    <a:pt x="102062" y="683645"/>
                  </a:lnTo>
                  <a:lnTo>
                    <a:pt x="86966" y="625672"/>
                  </a:lnTo>
                  <a:lnTo>
                    <a:pt x="83391" y="595892"/>
                  </a:lnTo>
                  <a:lnTo>
                    <a:pt x="81405" y="569685"/>
                  </a:lnTo>
                  <a:lnTo>
                    <a:pt x="83391" y="518462"/>
                  </a:lnTo>
                  <a:lnTo>
                    <a:pt x="92131" y="468828"/>
                  </a:lnTo>
                  <a:lnTo>
                    <a:pt x="106829" y="419591"/>
                  </a:lnTo>
                  <a:lnTo>
                    <a:pt x="127089" y="373531"/>
                  </a:lnTo>
                  <a:lnTo>
                    <a:pt x="152117" y="329058"/>
                  </a:lnTo>
                  <a:lnTo>
                    <a:pt x="181911" y="287366"/>
                  </a:lnTo>
                  <a:lnTo>
                    <a:pt x="215281" y="248452"/>
                  </a:lnTo>
                  <a:close/>
                  <a:moveTo>
                    <a:pt x="950292" y="112712"/>
                  </a:moveTo>
                  <a:lnTo>
                    <a:pt x="822075" y="115489"/>
                  </a:lnTo>
                  <a:lnTo>
                    <a:pt x="758561" y="119456"/>
                  </a:lnTo>
                  <a:lnTo>
                    <a:pt x="705369" y="124217"/>
                  </a:lnTo>
                  <a:lnTo>
                    <a:pt x="597397" y="136118"/>
                  </a:lnTo>
                  <a:lnTo>
                    <a:pt x="488631" y="153574"/>
                  </a:lnTo>
                  <a:lnTo>
                    <a:pt x="381849" y="178170"/>
                  </a:lnTo>
                  <a:lnTo>
                    <a:pt x="329848" y="193643"/>
                  </a:lnTo>
                  <a:lnTo>
                    <a:pt x="309206" y="208321"/>
                  </a:lnTo>
                  <a:lnTo>
                    <a:pt x="270304" y="239662"/>
                  </a:lnTo>
                  <a:lnTo>
                    <a:pt x="234181" y="274970"/>
                  </a:lnTo>
                  <a:lnTo>
                    <a:pt x="201631" y="313848"/>
                  </a:lnTo>
                  <a:lnTo>
                    <a:pt x="186943" y="334874"/>
                  </a:lnTo>
                  <a:lnTo>
                    <a:pt x="169080" y="362248"/>
                  </a:lnTo>
                  <a:lnTo>
                    <a:pt x="142087" y="418185"/>
                  </a:lnTo>
                  <a:lnTo>
                    <a:pt x="124621" y="475709"/>
                  </a:lnTo>
                  <a:lnTo>
                    <a:pt x="115888" y="534423"/>
                  </a:lnTo>
                  <a:lnTo>
                    <a:pt x="115888" y="593534"/>
                  </a:lnTo>
                  <a:lnTo>
                    <a:pt x="125415" y="652249"/>
                  </a:lnTo>
                  <a:lnTo>
                    <a:pt x="144469" y="709773"/>
                  </a:lnTo>
                  <a:lnTo>
                    <a:pt x="172256" y="765313"/>
                  </a:lnTo>
                  <a:lnTo>
                    <a:pt x="189722" y="792290"/>
                  </a:lnTo>
                  <a:lnTo>
                    <a:pt x="209570" y="818870"/>
                  </a:lnTo>
                  <a:lnTo>
                    <a:pt x="252044" y="866080"/>
                  </a:lnTo>
                  <a:lnTo>
                    <a:pt x="300076" y="908132"/>
                  </a:lnTo>
                  <a:lnTo>
                    <a:pt x="352077" y="944630"/>
                  </a:lnTo>
                  <a:lnTo>
                    <a:pt x="407651" y="976764"/>
                  </a:lnTo>
                  <a:lnTo>
                    <a:pt x="465210" y="1004931"/>
                  </a:lnTo>
                  <a:lnTo>
                    <a:pt x="524754" y="1029131"/>
                  </a:lnTo>
                  <a:lnTo>
                    <a:pt x="585488" y="1050157"/>
                  </a:lnTo>
                  <a:lnTo>
                    <a:pt x="616054" y="1059281"/>
                  </a:lnTo>
                  <a:lnTo>
                    <a:pt x="666467" y="1074753"/>
                  </a:lnTo>
                  <a:lnTo>
                    <a:pt x="717675" y="1089432"/>
                  </a:lnTo>
                  <a:lnTo>
                    <a:pt x="795875" y="1098953"/>
                  </a:lnTo>
                  <a:lnTo>
                    <a:pt x="873282" y="1105697"/>
                  </a:lnTo>
                  <a:lnTo>
                    <a:pt x="943940" y="1111251"/>
                  </a:lnTo>
                  <a:lnTo>
                    <a:pt x="1085654" y="1116012"/>
                  </a:lnTo>
                  <a:lnTo>
                    <a:pt x="1227765" y="1113632"/>
                  </a:lnTo>
                  <a:lnTo>
                    <a:pt x="1369081" y="1103714"/>
                  </a:lnTo>
                  <a:lnTo>
                    <a:pt x="1440136" y="1096176"/>
                  </a:lnTo>
                  <a:lnTo>
                    <a:pt x="1498886" y="1089432"/>
                  </a:lnTo>
                  <a:lnTo>
                    <a:pt x="1589392" y="1075944"/>
                  </a:lnTo>
                  <a:lnTo>
                    <a:pt x="1650127" y="1064439"/>
                  </a:lnTo>
                  <a:lnTo>
                    <a:pt x="1709670" y="1050554"/>
                  </a:lnTo>
                  <a:lnTo>
                    <a:pt x="1768420" y="1032701"/>
                  </a:lnTo>
                  <a:lnTo>
                    <a:pt x="1824391" y="1010088"/>
                  </a:lnTo>
                  <a:lnTo>
                    <a:pt x="1877980" y="981921"/>
                  </a:lnTo>
                  <a:lnTo>
                    <a:pt x="1902988" y="965259"/>
                  </a:lnTo>
                  <a:lnTo>
                    <a:pt x="1916485" y="956135"/>
                  </a:lnTo>
                  <a:lnTo>
                    <a:pt x="1941890" y="935109"/>
                  </a:lnTo>
                  <a:lnTo>
                    <a:pt x="1963723" y="912099"/>
                  </a:lnTo>
                  <a:lnTo>
                    <a:pt x="1982777" y="887899"/>
                  </a:lnTo>
                  <a:lnTo>
                    <a:pt x="1999449" y="862113"/>
                  </a:lnTo>
                  <a:lnTo>
                    <a:pt x="2013342" y="834739"/>
                  </a:lnTo>
                  <a:lnTo>
                    <a:pt x="2024457" y="806572"/>
                  </a:lnTo>
                  <a:lnTo>
                    <a:pt x="2032793" y="777612"/>
                  </a:lnTo>
                  <a:lnTo>
                    <a:pt x="2038351" y="747858"/>
                  </a:lnTo>
                  <a:lnTo>
                    <a:pt x="2041526" y="717707"/>
                  </a:lnTo>
                  <a:lnTo>
                    <a:pt x="2041526" y="671291"/>
                  </a:lnTo>
                  <a:lnTo>
                    <a:pt x="2032396" y="609403"/>
                  </a:lnTo>
                  <a:lnTo>
                    <a:pt x="2013342" y="548705"/>
                  </a:lnTo>
                  <a:lnTo>
                    <a:pt x="1999846" y="519745"/>
                  </a:lnTo>
                  <a:lnTo>
                    <a:pt x="1988731" y="497925"/>
                  </a:lnTo>
                  <a:lnTo>
                    <a:pt x="1962929" y="456667"/>
                  </a:lnTo>
                  <a:lnTo>
                    <a:pt x="1948241" y="437227"/>
                  </a:lnTo>
                  <a:lnTo>
                    <a:pt x="1925615" y="417788"/>
                  </a:lnTo>
                  <a:lnTo>
                    <a:pt x="1877980" y="381687"/>
                  </a:lnTo>
                  <a:lnTo>
                    <a:pt x="1827963" y="348759"/>
                  </a:lnTo>
                  <a:lnTo>
                    <a:pt x="1776756" y="319005"/>
                  </a:lnTo>
                  <a:lnTo>
                    <a:pt x="1750954" y="305120"/>
                  </a:lnTo>
                  <a:lnTo>
                    <a:pt x="1722373" y="290838"/>
                  </a:lnTo>
                  <a:lnTo>
                    <a:pt x="1664417" y="263068"/>
                  </a:lnTo>
                  <a:lnTo>
                    <a:pt x="1575896" y="225777"/>
                  </a:lnTo>
                  <a:lnTo>
                    <a:pt x="1454824" y="185708"/>
                  </a:lnTo>
                  <a:lnTo>
                    <a:pt x="1330973" y="154367"/>
                  </a:lnTo>
                  <a:lnTo>
                    <a:pt x="1205535" y="132548"/>
                  </a:lnTo>
                  <a:lnTo>
                    <a:pt x="1077715" y="118663"/>
                  </a:lnTo>
                  <a:close/>
                  <a:moveTo>
                    <a:pt x="970360" y="31750"/>
                  </a:moveTo>
                  <a:lnTo>
                    <a:pt x="905670" y="32146"/>
                  </a:lnTo>
                  <a:lnTo>
                    <a:pt x="840582" y="35712"/>
                  </a:lnTo>
                  <a:lnTo>
                    <a:pt x="775891" y="41654"/>
                  </a:lnTo>
                  <a:lnTo>
                    <a:pt x="711994" y="51559"/>
                  </a:lnTo>
                  <a:lnTo>
                    <a:pt x="648098" y="64236"/>
                  </a:lnTo>
                  <a:lnTo>
                    <a:pt x="616744" y="71764"/>
                  </a:lnTo>
                  <a:lnTo>
                    <a:pt x="574279" y="82856"/>
                  </a:lnTo>
                  <a:lnTo>
                    <a:pt x="490538" y="110985"/>
                  </a:lnTo>
                  <a:lnTo>
                    <a:pt x="449263" y="128020"/>
                  </a:lnTo>
                  <a:lnTo>
                    <a:pt x="508794" y="115739"/>
                  </a:lnTo>
                  <a:lnTo>
                    <a:pt x="629048" y="96326"/>
                  </a:lnTo>
                  <a:lnTo>
                    <a:pt x="750491" y="83253"/>
                  </a:lnTo>
                  <a:lnTo>
                    <a:pt x="872729" y="77310"/>
                  </a:lnTo>
                  <a:lnTo>
                    <a:pt x="933451" y="76914"/>
                  </a:lnTo>
                  <a:lnTo>
                    <a:pt x="1003301" y="77706"/>
                  </a:lnTo>
                  <a:lnTo>
                    <a:pt x="1142207" y="87611"/>
                  </a:lnTo>
                  <a:lnTo>
                    <a:pt x="1245395" y="101873"/>
                  </a:lnTo>
                  <a:lnTo>
                    <a:pt x="1314451" y="114154"/>
                  </a:lnTo>
                  <a:lnTo>
                    <a:pt x="1382317" y="129209"/>
                  </a:lnTo>
                  <a:lnTo>
                    <a:pt x="1449785" y="146640"/>
                  </a:lnTo>
                  <a:lnTo>
                    <a:pt x="1483123" y="156148"/>
                  </a:lnTo>
                  <a:lnTo>
                    <a:pt x="1547417" y="176750"/>
                  </a:lnTo>
                  <a:lnTo>
                    <a:pt x="1643064" y="213197"/>
                  </a:lnTo>
                  <a:lnTo>
                    <a:pt x="1705770" y="240533"/>
                  </a:lnTo>
                  <a:lnTo>
                    <a:pt x="1736726" y="255588"/>
                  </a:lnTo>
                  <a:lnTo>
                    <a:pt x="1709342" y="238949"/>
                  </a:lnTo>
                  <a:lnTo>
                    <a:pt x="1653382" y="208047"/>
                  </a:lnTo>
                  <a:lnTo>
                    <a:pt x="1625601" y="193785"/>
                  </a:lnTo>
                  <a:lnTo>
                    <a:pt x="1596232" y="179523"/>
                  </a:lnTo>
                  <a:lnTo>
                    <a:pt x="1537495" y="152583"/>
                  </a:lnTo>
                  <a:lnTo>
                    <a:pt x="1477567" y="128416"/>
                  </a:lnTo>
                  <a:lnTo>
                    <a:pt x="1416448" y="107023"/>
                  </a:lnTo>
                  <a:lnTo>
                    <a:pt x="1354139" y="88007"/>
                  </a:lnTo>
                  <a:lnTo>
                    <a:pt x="1291432" y="72160"/>
                  </a:lnTo>
                  <a:lnTo>
                    <a:pt x="1227932" y="58294"/>
                  </a:lnTo>
                  <a:lnTo>
                    <a:pt x="1163638" y="47597"/>
                  </a:lnTo>
                  <a:lnTo>
                    <a:pt x="1099345" y="39277"/>
                  </a:lnTo>
                  <a:lnTo>
                    <a:pt x="1034654" y="34127"/>
                  </a:lnTo>
                  <a:close/>
                  <a:moveTo>
                    <a:pt x="976240" y="0"/>
                  </a:moveTo>
                  <a:lnTo>
                    <a:pt x="1045347" y="3172"/>
                  </a:lnTo>
                  <a:lnTo>
                    <a:pt x="1114851" y="8723"/>
                  </a:lnTo>
                  <a:lnTo>
                    <a:pt x="1183959" y="18238"/>
                  </a:lnTo>
                  <a:lnTo>
                    <a:pt x="1252669" y="30529"/>
                  </a:lnTo>
                  <a:lnTo>
                    <a:pt x="1321379" y="45198"/>
                  </a:lnTo>
                  <a:lnTo>
                    <a:pt x="1389295" y="63833"/>
                  </a:lnTo>
                  <a:lnTo>
                    <a:pt x="1455622" y="85242"/>
                  </a:lnTo>
                  <a:lnTo>
                    <a:pt x="1521154" y="109427"/>
                  </a:lnTo>
                  <a:lnTo>
                    <a:pt x="1585496" y="136784"/>
                  </a:lnTo>
                  <a:lnTo>
                    <a:pt x="1647851" y="166916"/>
                  </a:lnTo>
                  <a:lnTo>
                    <a:pt x="1707823" y="200617"/>
                  </a:lnTo>
                  <a:lnTo>
                    <a:pt x="1766604" y="237093"/>
                  </a:lnTo>
                  <a:lnTo>
                    <a:pt x="1822605" y="275947"/>
                  </a:lnTo>
                  <a:lnTo>
                    <a:pt x="1849613" y="296961"/>
                  </a:lnTo>
                  <a:lnTo>
                    <a:pt x="1875826" y="317974"/>
                  </a:lnTo>
                  <a:lnTo>
                    <a:pt x="1924280" y="364362"/>
                  </a:lnTo>
                  <a:lnTo>
                    <a:pt x="1946919" y="388943"/>
                  </a:lnTo>
                  <a:lnTo>
                    <a:pt x="1957642" y="398458"/>
                  </a:lnTo>
                  <a:lnTo>
                    <a:pt x="1968366" y="407577"/>
                  </a:lnTo>
                  <a:lnTo>
                    <a:pt x="1991004" y="428194"/>
                  </a:lnTo>
                  <a:lnTo>
                    <a:pt x="2032707" y="472203"/>
                  </a:lnTo>
                  <a:lnTo>
                    <a:pt x="2069247" y="520177"/>
                  </a:lnTo>
                  <a:lnTo>
                    <a:pt x="2100226" y="572115"/>
                  </a:lnTo>
                  <a:lnTo>
                    <a:pt x="2124850" y="626432"/>
                  </a:lnTo>
                  <a:lnTo>
                    <a:pt x="2142325" y="683525"/>
                  </a:lnTo>
                  <a:lnTo>
                    <a:pt x="2151063" y="742600"/>
                  </a:lnTo>
                  <a:lnTo>
                    <a:pt x="2151063" y="803261"/>
                  </a:lnTo>
                  <a:lnTo>
                    <a:pt x="2147091" y="834186"/>
                  </a:lnTo>
                  <a:lnTo>
                    <a:pt x="2144311" y="848855"/>
                  </a:lnTo>
                  <a:lnTo>
                    <a:pt x="2136765" y="878195"/>
                  </a:lnTo>
                  <a:lnTo>
                    <a:pt x="2126439" y="905551"/>
                  </a:lnTo>
                  <a:lnTo>
                    <a:pt x="2114524" y="931322"/>
                  </a:lnTo>
                  <a:lnTo>
                    <a:pt x="2092282" y="966609"/>
                  </a:lnTo>
                  <a:lnTo>
                    <a:pt x="2055743" y="1008239"/>
                  </a:lnTo>
                  <a:lnTo>
                    <a:pt x="2013246" y="1043921"/>
                  </a:lnTo>
                  <a:lnTo>
                    <a:pt x="1964791" y="1074054"/>
                  </a:lnTo>
                  <a:lnTo>
                    <a:pt x="1912762" y="1098239"/>
                  </a:lnTo>
                  <a:lnTo>
                    <a:pt x="1857556" y="1117666"/>
                  </a:lnTo>
                  <a:lnTo>
                    <a:pt x="1829754" y="1125596"/>
                  </a:lnTo>
                  <a:lnTo>
                    <a:pt x="1792817" y="1134318"/>
                  </a:lnTo>
                  <a:lnTo>
                    <a:pt x="1717753" y="1148988"/>
                  </a:lnTo>
                  <a:lnTo>
                    <a:pt x="1641894" y="1160882"/>
                  </a:lnTo>
                  <a:lnTo>
                    <a:pt x="1565240" y="1169208"/>
                  </a:lnTo>
                  <a:lnTo>
                    <a:pt x="1450061" y="1177930"/>
                  </a:lnTo>
                  <a:lnTo>
                    <a:pt x="1295960" y="1181895"/>
                  </a:lnTo>
                  <a:lnTo>
                    <a:pt x="1219704" y="1182688"/>
                  </a:lnTo>
                  <a:lnTo>
                    <a:pt x="1137093" y="1182688"/>
                  </a:lnTo>
                  <a:lnTo>
                    <a:pt x="971076" y="1177930"/>
                  </a:lnTo>
                  <a:lnTo>
                    <a:pt x="723243" y="1163657"/>
                  </a:lnTo>
                  <a:lnTo>
                    <a:pt x="558021" y="1150177"/>
                  </a:lnTo>
                  <a:lnTo>
                    <a:pt x="552064" y="1148988"/>
                  </a:lnTo>
                  <a:lnTo>
                    <a:pt x="546504" y="1141851"/>
                  </a:lnTo>
                  <a:lnTo>
                    <a:pt x="546504" y="1132732"/>
                  </a:lnTo>
                  <a:lnTo>
                    <a:pt x="552064" y="1125992"/>
                  </a:lnTo>
                  <a:lnTo>
                    <a:pt x="558021" y="1125596"/>
                  </a:lnTo>
                  <a:lnTo>
                    <a:pt x="679555" y="1131146"/>
                  </a:lnTo>
                  <a:lnTo>
                    <a:pt x="801486" y="1136697"/>
                  </a:lnTo>
                  <a:lnTo>
                    <a:pt x="774081" y="1130750"/>
                  </a:lnTo>
                  <a:lnTo>
                    <a:pt x="747471" y="1124010"/>
                  </a:lnTo>
                  <a:lnTo>
                    <a:pt x="680349" y="1114494"/>
                  </a:lnTo>
                  <a:lnTo>
                    <a:pt x="614419" y="1102996"/>
                  </a:lnTo>
                  <a:lnTo>
                    <a:pt x="581057" y="1096256"/>
                  </a:lnTo>
                  <a:lnTo>
                    <a:pt x="515127" y="1079604"/>
                  </a:lnTo>
                  <a:lnTo>
                    <a:pt x="450389" y="1060177"/>
                  </a:lnTo>
                  <a:lnTo>
                    <a:pt x="386445" y="1036388"/>
                  </a:lnTo>
                  <a:lnTo>
                    <a:pt x="325281" y="1007842"/>
                  </a:lnTo>
                  <a:lnTo>
                    <a:pt x="266500" y="974935"/>
                  </a:lnTo>
                  <a:lnTo>
                    <a:pt x="210896" y="936476"/>
                  </a:lnTo>
                  <a:lnTo>
                    <a:pt x="159265" y="891675"/>
                  </a:lnTo>
                  <a:lnTo>
                    <a:pt x="135832" y="867093"/>
                  </a:lnTo>
                  <a:lnTo>
                    <a:pt x="116370" y="844891"/>
                  </a:lnTo>
                  <a:lnTo>
                    <a:pt x="80625" y="797710"/>
                  </a:lnTo>
                  <a:lnTo>
                    <a:pt x="50838" y="746564"/>
                  </a:lnTo>
                  <a:lnTo>
                    <a:pt x="27802" y="693833"/>
                  </a:lnTo>
                  <a:lnTo>
                    <a:pt x="11121" y="638326"/>
                  </a:lnTo>
                  <a:lnTo>
                    <a:pt x="1589" y="581234"/>
                  </a:lnTo>
                  <a:lnTo>
                    <a:pt x="0" y="523348"/>
                  </a:lnTo>
                  <a:lnTo>
                    <a:pt x="7149" y="464273"/>
                  </a:lnTo>
                  <a:lnTo>
                    <a:pt x="14298" y="434934"/>
                  </a:lnTo>
                  <a:lnTo>
                    <a:pt x="22639" y="406388"/>
                  </a:lnTo>
                  <a:lnTo>
                    <a:pt x="45674" y="355639"/>
                  </a:lnTo>
                  <a:lnTo>
                    <a:pt x="75065" y="311630"/>
                  </a:lnTo>
                  <a:lnTo>
                    <a:pt x="110413" y="272776"/>
                  </a:lnTo>
                  <a:lnTo>
                    <a:pt x="150527" y="239868"/>
                  </a:lnTo>
                  <a:lnTo>
                    <a:pt x="195407" y="211718"/>
                  </a:lnTo>
                  <a:lnTo>
                    <a:pt x="243861" y="188723"/>
                  </a:lnTo>
                  <a:lnTo>
                    <a:pt x="294699" y="168502"/>
                  </a:lnTo>
                  <a:lnTo>
                    <a:pt x="320912" y="160573"/>
                  </a:lnTo>
                  <a:lnTo>
                    <a:pt x="348317" y="143524"/>
                  </a:lnTo>
                  <a:lnTo>
                    <a:pt x="404317" y="112599"/>
                  </a:lnTo>
                  <a:lnTo>
                    <a:pt x="462701" y="86432"/>
                  </a:lnTo>
                  <a:lnTo>
                    <a:pt x="523468" y="64229"/>
                  </a:lnTo>
                  <a:lnTo>
                    <a:pt x="585029" y="45991"/>
                  </a:lnTo>
                  <a:lnTo>
                    <a:pt x="647781" y="30925"/>
                  </a:lnTo>
                  <a:lnTo>
                    <a:pt x="711328" y="19427"/>
                  </a:lnTo>
                  <a:lnTo>
                    <a:pt x="774478" y="10308"/>
                  </a:lnTo>
                  <a:lnTo>
                    <a:pt x="805854" y="7137"/>
                  </a:lnTo>
                  <a:lnTo>
                    <a:pt x="839614" y="4361"/>
                  </a:lnTo>
                  <a:lnTo>
                    <a:pt x="907927" y="396"/>
                  </a:lnTo>
                  <a:close/>
                </a:path>
              </a:pathLst>
            </a:custGeom>
            <a:solidFill>
              <a:srgbClr val="C0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54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O" sz="2800" b="1" kern="0" dirty="0" smtClean="0">
                  <a:solidFill>
                    <a:srgbClr val="C0392B"/>
                  </a:solidFill>
                </a:rPr>
                <a:t>Justificación</a:t>
              </a:r>
              <a:endParaRPr kumimoji="0" lang="es-CO" sz="2800" b="1" i="0" u="none" strike="noStrike" kern="0" cap="none" spc="0" normalizeH="0" baseline="0" dirty="0" smtClean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xmlns="" id="{673FBA8B-B025-4E43-9CF8-848743C5D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054" y="1545570"/>
              <a:ext cx="984964" cy="679057"/>
            </a:xfrm>
            <a:custGeom>
              <a:avLst/>
              <a:gdLst>
                <a:gd name="connsiteX0" fmla="*/ 544298 w 1185863"/>
                <a:gd name="connsiteY0" fmla="*/ 76200 h 817563"/>
                <a:gd name="connsiteX1" fmla="*/ 466481 w 1185863"/>
                <a:gd name="connsiteY1" fmla="*/ 82150 h 817563"/>
                <a:gd name="connsiteX2" fmla="*/ 389855 w 1185863"/>
                <a:gd name="connsiteY2" fmla="*/ 93652 h 817563"/>
                <a:gd name="connsiteX3" fmla="*/ 315214 w 1185863"/>
                <a:gd name="connsiteY3" fmla="*/ 110311 h 817563"/>
                <a:gd name="connsiteX4" fmla="*/ 278688 w 1185863"/>
                <a:gd name="connsiteY4" fmla="*/ 121416 h 817563"/>
                <a:gd name="connsiteX5" fmla="*/ 261615 w 1185863"/>
                <a:gd name="connsiteY5" fmla="*/ 126969 h 817563"/>
                <a:gd name="connsiteX6" fmla="*/ 227074 w 1185863"/>
                <a:gd name="connsiteY6" fmla="*/ 140455 h 817563"/>
                <a:gd name="connsiteX7" fmla="*/ 193724 w 1185863"/>
                <a:gd name="connsiteY7" fmla="*/ 156320 h 817563"/>
                <a:gd name="connsiteX8" fmla="*/ 161962 w 1185863"/>
                <a:gd name="connsiteY8" fmla="*/ 175755 h 817563"/>
                <a:gd name="connsiteX9" fmla="*/ 132979 w 1185863"/>
                <a:gd name="connsiteY9" fmla="*/ 198363 h 817563"/>
                <a:gd name="connsiteX10" fmla="*/ 107569 w 1185863"/>
                <a:gd name="connsiteY10" fmla="*/ 224541 h 817563"/>
                <a:gd name="connsiteX11" fmla="*/ 87718 w 1185863"/>
                <a:gd name="connsiteY11" fmla="*/ 254289 h 817563"/>
                <a:gd name="connsiteX12" fmla="*/ 72631 w 1185863"/>
                <a:gd name="connsiteY12" fmla="*/ 288399 h 817563"/>
                <a:gd name="connsiteX13" fmla="*/ 68263 w 1185863"/>
                <a:gd name="connsiteY13" fmla="*/ 307437 h 817563"/>
                <a:gd name="connsiteX14" fmla="*/ 65087 w 1185863"/>
                <a:gd name="connsiteY14" fmla="*/ 326079 h 817563"/>
                <a:gd name="connsiteX15" fmla="*/ 65484 w 1185863"/>
                <a:gd name="connsiteY15" fmla="*/ 362569 h 817563"/>
                <a:gd name="connsiteX16" fmla="*/ 73425 w 1185863"/>
                <a:gd name="connsiteY16" fmla="*/ 397870 h 817563"/>
                <a:gd name="connsiteX17" fmla="*/ 86527 w 1185863"/>
                <a:gd name="connsiteY17" fmla="*/ 431187 h 817563"/>
                <a:gd name="connsiteX18" fmla="*/ 105584 w 1185863"/>
                <a:gd name="connsiteY18" fmla="*/ 463711 h 817563"/>
                <a:gd name="connsiteX19" fmla="*/ 127817 w 1185863"/>
                <a:gd name="connsiteY19" fmla="*/ 493458 h 817563"/>
                <a:gd name="connsiteX20" fmla="*/ 165932 w 1185863"/>
                <a:gd name="connsiteY20" fmla="*/ 534708 h 817563"/>
                <a:gd name="connsiteX21" fmla="*/ 193327 w 1185863"/>
                <a:gd name="connsiteY21" fmla="*/ 557713 h 817563"/>
                <a:gd name="connsiteX22" fmla="*/ 221119 w 1185863"/>
                <a:gd name="connsiteY22" fmla="*/ 580321 h 817563"/>
                <a:gd name="connsiteX23" fmla="*/ 281070 w 1185863"/>
                <a:gd name="connsiteY23" fmla="*/ 621571 h 817563"/>
                <a:gd name="connsiteX24" fmla="*/ 344991 w 1185863"/>
                <a:gd name="connsiteY24" fmla="*/ 656871 h 817563"/>
                <a:gd name="connsiteX25" fmla="*/ 412486 w 1185863"/>
                <a:gd name="connsiteY25" fmla="*/ 685825 h 817563"/>
                <a:gd name="connsiteX26" fmla="*/ 482362 w 1185863"/>
                <a:gd name="connsiteY26" fmla="*/ 707244 h 817563"/>
                <a:gd name="connsiteX27" fmla="*/ 553827 w 1185863"/>
                <a:gd name="connsiteY27" fmla="*/ 721126 h 817563"/>
                <a:gd name="connsiteX28" fmla="*/ 626086 w 1185863"/>
                <a:gd name="connsiteY28" fmla="*/ 727075 h 817563"/>
                <a:gd name="connsiteX29" fmla="*/ 698345 w 1185863"/>
                <a:gd name="connsiteY29" fmla="*/ 722712 h 817563"/>
                <a:gd name="connsiteX30" fmla="*/ 734474 w 1185863"/>
                <a:gd name="connsiteY30" fmla="*/ 716763 h 817563"/>
                <a:gd name="connsiteX31" fmla="*/ 767428 w 1185863"/>
                <a:gd name="connsiteY31" fmla="*/ 710020 h 817563"/>
                <a:gd name="connsiteX32" fmla="*/ 832143 w 1185863"/>
                <a:gd name="connsiteY32" fmla="*/ 687809 h 817563"/>
                <a:gd name="connsiteX33" fmla="*/ 895667 w 1185863"/>
                <a:gd name="connsiteY33" fmla="*/ 656871 h 817563"/>
                <a:gd name="connsiteX34" fmla="*/ 954427 w 1185863"/>
                <a:gd name="connsiteY34" fmla="*/ 618001 h 817563"/>
                <a:gd name="connsiteX35" fmla="*/ 993733 w 1185863"/>
                <a:gd name="connsiteY35" fmla="*/ 583097 h 817563"/>
                <a:gd name="connsiteX36" fmla="*/ 1017951 w 1185863"/>
                <a:gd name="connsiteY36" fmla="*/ 557713 h 817563"/>
                <a:gd name="connsiteX37" fmla="*/ 1039788 w 1185863"/>
                <a:gd name="connsiteY37" fmla="*/ 531138 h 817563"/>
                <a:gd name="connsiteX38" fmla="*/ 1059242 w 1185863"/>
                <a:gd name="connsiteY38" fmla="*/ 502184 h 817563"/>
                <a:gd name="connsiteX39" fmla="*/ 1075123 w 1185863"/>
                <a:gd name="connsiteY39" fmla="*/ 472040 h 817563"/>
                <a:gd name="connsiteX40" fmla="*/ 1088225 w 1185863"/>
                <a:gd name="connsiteY40" fmla="*/ 440706 h 817563"/>
                <a:gd name="connsiteX41" fmla="*/ 1097754 w 1185863"/>
                <a:gd name="connsiteY41" fmla="*/ 406992 h 817563"/>
                <a:gd name="connsiteX42" fmla="*/ 1103312 w 1185863"/>
                <a:gd name="connsiteY42" fmla="*/ 372485 h 817563"/>
                <a:gd name="connsiteX43" fmla="*/ 1104503 w 1185863"/>
                <a:gd name="connsiteY43" fmla="*/ 355033 h 817563"/>
                <a:gd name="connsiteX44" fmla="*/ 1104900 w 1185863"/>
                <a:gd name="connsiteY44" fmla="*/ 339168 h 817563"/>
                <a:gd name="connsiteX45" fmla="*/ 1102915 w 1185863"/>
                <a:gd name="connsiteY45" fmla="*/ 309421 h 817563"/>
                <a:gd name="connsiteX46" fmla="*/ 1097754 w 1185863"/>
                <a:gd name="connsiteY46" fmla="*/ 281656 h 817563"/>
                <a:gd name="connsiteX47" fmla="*/ 1090210 w 1185863"/>
                <a:gd name="connsiteY47" fmla="*/ 255478 h 817563"/>
                <a:gd name="connsiteX48" fmla="*/ 1085049 w 1185863"/>
                <a:gd name="connsiteY48" fmla="*/ 242786 h 817563"/>
                <a:gd name="connsiteX49" fmla="*/ 1075123 w 1185863"/>
                <a:gd name="connsiteY49" fmla="*/ 231680 h 817563"/>
                <a:gd name="connsiteX50" fmla="*/ 1054081 w 1185863"/>
                <a:gd name="connsiteY50" fmla="*/ 211056 h 817563"/>
                <a:gd name="connsiteX51" fmla="*/ 1019936 w 1185863"/>
                <a:gd name="connsiteY51" fmla="*/ 183291 h 817563"/>
                <a:gd name="connsiteX52" fmla="*/ 969117 w 1185863"/>
                <a:gd name="connsiteY52" fmla="*/ 153544 h 817563"/>
                <a:gd name="connsiteX53" fmla="*/ 915121 w 1185863"/>
                <a:gd name="connsiteY53" fmla="*/ 130142 h 817563"/>
                <a:gd name="connsiteX54" fmla="*/ 887330 w 1185863"/>
                <a:gd name="connsiteY54" fmla="*/ 120227 h 817563"/>
                <a:gd name="connsiteX55" fmla="*/ 850803 w 1185863"/>
                <a:gd name="connsiteY55" fmla="*/ 109517 h 817563"/>
                <a:gd name="connsiteX56" fmla="*/ 776162 w 1185863"/>
                <a:gd name="connsiteY56" fmla="*/ 92462 h 817563"/>
                <a:gd name="connsiteX57" fmla="*/ 699536 w 1185863"/>
                <a:gd name="connsiteY57" fmla="*/ 81356 h 817563"/>
                <a:gd name="connsiteX58" fmla="*/ 621719 w 1185863"/>
                <a:gd name="connsiteY58" fmla="*/ 76200 h 817563"/>
                <a:gd name="connsiteX59" fmla="*/ 579438 w 1185863"/>
                <a:gd name="connsiteY59" fmla="*/ 22225 h 817563"/>
                <a:gd name="connsiteX60" fmla="*/ 504825 w 1185863"/>
                <a:gd name="connsiteY60" fmla="*/ 23023 h 817563"/>
                <a:gd name="connsiteX61" fmla="*/ 430610 w 1185863"/>
                <a:gd name="connsiteY61" fmla="*/ 29404 h 817563"/>
                <a:gd name="connsiteX62" fmla="*/ 357585 w 1185863"/>
                <a:gd name="connsiteY62" fmla="*/ 42165 h 817563"/>
                <a:gd name="connsiteX63" fmla="*/ 286941 w 1185863"/>
                <a:gd name="connsiteY63" fmla="*/ 62902 h 817563"/>
                <a:gd name="connsiteX64" fmla="*/ 237331 w 1185863"/>
                <a:gd name="connsiteY64" fmla="*/ 84437 h 817563"/>
                <a:gd name="connsiteX65" fmla="*/ 204788 w 1185863"/>
                <a:gd name="connsiteY65" fmla="*/ 101585 h 817563"/>
                <a:gd name="connsiteX66" fmla="*/ 173831 w 1185863"/>
                <a:gd name="connsiteY66" fmla="*/ 121923 h 817563"/>
                <a:gd name="connsiteX67" fmla="*/ 144463 w 1185863"/>
                <a:gd name="connsiteY67" fmla="*/ 144654 h 817563"/>
                <a:gd name="connsiteX68" fmla="*/ 130572 w 1185863"/>
                <a:gd name="connsiteY68" fmla="*/ 157416 h 817563"/>
                <a:gd name="connsiteX69" fmla="*/ 115491 w 1185863"/>
                <a:gd name="connsiteY69" fmla="*/ 171772 h 817563"/>
                <a:gd name="connsiteX70" fmla="*/ 101600 w 1185863"/>
                <a:gd name="connsiteY70" fmla="*/ 187325 h 817563"/>
                <a:gd name="connsiteX71" fmla="*/ 111919 w 1185863"/>
                <a:gd name="connsiteY71" fmla="*/ 176558 h 817563"/>
                <a:gd name="connsiteX72" fmla="*/ 134541 w 1185863"/>
                <a:gd name="connsiteY72" fmla="*/ 157416 h 817563"/>
                <a:gd name="connsiteX73" fmla="*/ 171450 w 1185863"/>
                <a:gd name="connsiteY73" fmla="*/ 132292 h 817563"/>
                <a:gd name="connsiteX74" fmla="*/ 225425 w 1185863"/>
                <a:gd name="connsiteY74" fmla="*/ 105573 h 817563"/>
                <a:gd name="connsiteX75" fmla="*/ 282575 w 1185863"/>
                <a:gd name="connsiteY75" fmla="*/ 85633 h 817563"/>
                <a:gd name="connsiteX76" fmla="*/ 310753 w 1185863"/>
                <a:gd name="connsiteY76" fmla="*/ 77657 h 817563"/>
                <a:gd name="connsiteX77" fmla="*/ 348456 w 1185863"/>
                <a:gd name="connsiteY77" fmla="*/ 68485 h 817563"/>
                <a:gd name="connsiteX78" fmla="*/ 425450 w 1185863"/>
                <a:gd name="connsiteY78" fmla="*/ 53730 h 817563"/>
                <a:gd name="connsiteX79" fmla="*/ 505619 w 1185863"/>
                <a:gd name="connsiteY79" fmla="*/ 43760 h 817563"/>
                <a:gd name="connsiteX80" fmla="*/ 586978 w 1185863"/>
                <a:gd name="connsiteY80" fmla="*/ 38975 h 817563"/>
                <a:gd name="connsiteX81" fmla="*/ 668735 w 1185863"/>
                <a:gd name="connsiteY81" fmla="*/ 40171 h 817563"/>
                <a:gd name="connsiteX82" fmla="*/ 750094 w 1185863"/>
                <a:gd name="connsiteY82" fmla="*/ 48546 h 817563"/>
                <a:gd name="connsiteX83" fmla="*/ 829469 w 1185863"/>
                <a:gd name="connsiteY83" fmla="*/ 62902 h 817563"/>
                <a:gd name="connsiteX84" fmla="*/ 906066 w 1185863"/>
                <a:gd name="connsiteY84" fmla="*/ 85633 h 817563"/>
                <a:gd name="connsiteX85" fmla="*/ 942975 w 1185863"/>
                <a:gd name="connsiteY85" fmla="*/ 99990 h 817563"/>
                <a:gd name="connsiteX86" fmla="*/ 912813 w 1185863"/>
                <a:gd name="connsiteY86" fmla="*/ 84437 h 817563"/>
                <a:gd name="connsiteX87" fmla="*/ 849313 w 1185863"/>
                <a:gd name="connsiteY87" fmla="*/ 59712 h 817563"/>
                <a:gd name="connsiteX88" fmla="*/ 784225 w 1185863"/>
                <a:gd name="connsiteY88" fmla="*/ 42165 h 817563"/>
                <a:gd name="connsiteX89" fmla="*/ 719931 w 1185863"/>
                <a:gd name="connsiteY89" fmla="*/ 30999 h 817563"/>
                <a:gd name="connsiteX90" fmla="*/ 688975 w 1185863"/>
                <a:gd name="connsiteY90" fmla="*/ 27808 h 817563"/>
                <a:gd name="connsiteX91" fmla="*/ 652860 w 1185863"/>
                <a:gd name="connsiteY91" fmla="*/ 25017 h 817563"/>
                <a:gd name="connsiteX92" fmla="*/ 591344 w 1185863"/>
                <a:gd name="connsiteY92" fmla="*/ 0 h 817563"/>
                <a:gd name="connsiteX93" fmla="*/ 693738 w 1185863"/>
                <a:gd name="connsiteY93" fmla="*/ 5551 h 817563"/>
                <a:gd name="connsiteX94" fmla="*/ 769144 w 1185863"/>
                <a:gd name="connsiteY94" fmla="*/ 16653 h 817563"/>
                <a:gd name="connsiteX95" fmla="*/ 817960 w 1185863"/>
                <a:gd name="connsiteY95" fmla="*/ 26962 h 817563"/>
                <a:gd name="connsiteX96" fmla="*/ 841376 w 1185863"/>
                <a:gd name="connsiteY96" fmla="*/ 33305 h 817563"/>
                <a:gd name="connsiteX97" fmla="*/ 870744 w 1185863"/>
                <a:gd name="connsiteY97" fmla="*/ 42028 h 817563"/>
                <a:gd name="connsiteX98" fmla="*/ 927497 w 1185863"/>
                <a:gd name="connsiteY98" fmla="*/ 66214 h 817563"/>
                <a:gd name="connsiteX99" fmla="*/ 979488 w 1185863"/>
                <a:gd name="connsiteY99" fmla="*/ 97537 h 817563"/>
                <a:gd name="connsiteX100" fmla="*/ 1025526 w 1185863"/>
                <a:gd name="connsiteY100" fmla="*/ 135203 h 817563"/>
                <a:gd name="connsiteX101" fmla="*/ 1046163 w 1185863"/>
                <a:gd name="connsiteY101" fmla="*/ 157010 h 817563"/>
                <a:gd name="connsiteX102" fmla="*/ 1069579 w 1185863"/>
                <a:gd name="connsiteY102" fmla="*/ 174456 h 817563"/>
                <a:gd name="connsiteX103" fmla="*/ 1111251 w 1185863"/>
                <a:gd name="connsiteY103" fmla="*/ 214898 h 817563"/>
                <a:gd name="connsiteX104" fmla="*/ 1137444 w 1185863"/>
                <a:gd name="connsiteY104" fmla="*/ 249393 h 817563"/>
                <a:gd name="connsiteX105" fmla="*/ 1152129 w 1185863"/>
                <a:gd name="connsiteY105" fmla="*/ 273975 h 817563"/>
                <a:gd name="connsiteX106" fmla="*/ 1164432 w 1185863"/>
                <a:gd name="connsiteY106" fmla="*/ 299747 h 817563"/>
                <a:gd name="connsiteX107" fmla="*/ 1174354 w 1185863"/>
                <a:gd name="connsiteY107" fmla="*/ 327105 h 817563"/>
                <a:gd name="connsiteX108" fmla="*/ 1178323 w 1185863"/>
                <a:gd name="connsiteY108" fmla="*/ 341378 h 817563"/>
                <a:gd name="connsiteX109" fmla="*/ 1181894 w 1185863"/>
                <a:gd name="connsiteY109" fmla="*/ 359220 h 817563"/>
                <a:gd name="connsiteX110" fmla="*/ 1185863 w 1185863"/>
                <a:gd name="connsiteY110" fmla="*/ 395301 h 817563"/>
                <a:gd name="connsiteX111" fmla="*/ 1184673 w 1185863"/>
                <a:gd name="connsiteY111" fmla="*/ 431382 h 817563"/>
                <a:gd name="connsiteX112" fmla="*/ 1178323 w 1185863"/>
                <a:gd name="connsiteY112" fmla="*/ 466669 h 817563"/>
                <a:gd name="connsiteX113" fmla="*/ 1168798 w 1185863"/>
                <a:gd name="connsiteY113" fmla="*/ 501560 h 817563"/>
                <a:gd name="connsiteX114" fmla="*/ 1154907 w 1185863"/>
                <a:gd name="connsiteY114" fmla="*/ 534866 h 817563"/>
                <a:gd name="connsiteX115" fmla="*/ 1137444 w 1185863"/>
                <a:gd name="connsiteY115" fmla="*/ 566981 h 817563"/>
                <a:gd name="connsiteX116" fmla="*/ 1116807 w 1185863"/>
                <a:gd name="connsiteY116" fmla="*/ 596718 h 817563"/>
                <a:gd name="connsiteX117" fmla="*/ 1105298 w 1185863"/>
                <a:gd name="connsiteY117" fmla="*/ 610992 h 817563"/>
                <a:gd name="connsiteX118" fmla="*/ 1092994 w 1185863"/>
                <a:gd name="connsiteY118" fmla="*/ 624869 h 817563"/>
                <a:gd name="connsiteX119" fmla="*/ 1066801 w 1185863"/>
                <a:gd name="connsiteY119" fmla="*/ 650641 h 817563"/>
                <a:gd name="connsiteX120" fmla="*/ 1039019 w 1185863"/>
                <a:gd name="connsiteY120" fmla="*/ 674827 h 817563"/>
                <a:gd name="connsiteX121" fmla="*/ 1009254 w 1185863"/>
                <a:gd name="connsiteY121" fmla="*/ 697030 h 817563"/>
                <a:gd name="connsiteX122" fmla="*/ 961232 w 1185863"/>
                <a:gd name="connsiteY122" fmla="*/ 726370 h 817563"/>
                <a:gd name="connsiteX123" fmla="*/ 892969 w 1185863"/>
                <a:gd name="connsiteY123" fmla="*/ 758486 h 817563"/>
                <a:gd name="connsiteX124" fmla="*/ 821135 w 1185863"/>
                <a:gd name="connsiteY124" fmla="*/ 783862 h 817563"/>
                <a:gd name="connsiteX125" fmla="*/ 746522 w 1185863"/>
                <a:gd name="connsiteY125" fmla="*/ 801307 h 817563"/>
                <a:gd name="connsiteX126" fmla="*/ 671116 w 1185863"/>
                <a:gd name="connsiteY126" fmla="*/ 812409 h 817563"/>
                <a:gd name="connsiteX127" fmla="*/ 597694 w 1185863"/>
                <a:gd name="connsiteY127" fmla="*/ 817563 h 817563"/>
                <a:gd name="connsiteX128" fmla="*/ 561579 w 1185863"/>
                <a:gd name="connsiteY128" fmla="*/ 817563 h 817563"/>
                <a:gd name="connsiteX129" fmla="*/ 524272 w 1185863"/>
                <a:gd name="connsiteY129" fmla="*/ 815977 h 817563"/>
                <a:gd name="connsiteX130" fmla="*/ 448866 w 1185863"/>
                <a:gd name="connsiteY130" fmla="*/ 808840 h 817563"/>
                <a:gd name="connsiteX131" fmla="*/ 375444 w 1185863"/>
                <a:gd name="connsiteY131" fmla="*/ 794963 h 817563"/>
                <a:gd name="connsiteX132" fmla="*/ 303610 w 1185863"/>
                <a:gd name="connsiteY132" fmla="*/ 775139 h 817563"/>
                <a:gd name="connsiteX133" fmla="*/ 233363 w 1185863"/>
                <a:gd name="connsiteY133" fmla="*/ 748970 h 817563"/>
                <a:gd name="connsiteX134" fmla="*/ 166291 w 1185863"/>
                <a:gd name="connsiteY134" fmla="*/ 716458 h 817563"/>
                <a:gd name="connsiteX135" fmla="*/ 101997 w 1185863"/>
                <a:gd name="connsiteY135" fmla="*/ 677999 h 817563"/>
                <a:gd name="connsiteX136" fmla="*/ 41672 w 1185863"/>
                <a:gd name="connsiteY136" fmla="*/ 633195 h 817563"/>
                <a:gd name="connsiteX137" fmla="*/ 12700 w 1185863"/>
                <a:gd name="connsiteY137" fmla="*/ 608613 h 817563"/>
                <a:gd name="connsiteX138" fmla="*/ 10319 w 1185863"/>
                <a:gd name="connsiteY138" fmla="*/ 605044 h 817563"/>
                <a:gd name="connsiteX139" fmla="*/ 10319 w 1185863"/>
                <a:gd name="connsiteY139" fmla="*/ 597115 h 817563"/>
                <a:gd name="connsiteX140" fmla="*/ 15875 w 1185863"/>
                <a:gd name="connsiteY140" fmla="*/ 591960 h 817563"/>
                <a:gd name="connsiteX141" fmla="*/ 23813 w 1185863"/>
                <a:gd name="connsiteY141" fmla="*/ 591167 h 817563"/>
                <a:gd name="connsiteX142" fmla="*/ 27782 w 1185863"/>
                <a:gd name="connsiteY142" fmla="*/ 593546 h 817563"/>
                <a:gd name="connsiteX143" fmla="*/ 57547 w 1185863"/>
                <a:gd name="connsiteY143" fmla="*/ 615750 h 817563"/>
                <a:gd name="connsiteX144" fmla="*/ 118666 w 1185863"/>
                <a:gd name="connsiteY144" fmla="*/ 656192 h 817563"/>
                <a:gd name="connsiteX145" fmla="*/ 183753 w 1185863"/>
                <a:gd name="connsiteY145" fmla="*/ 691083 h 817563"/>
                <a:gd name="connsiteX146" fmla="*/ 250825 w 1185863"/>
                <a:gd name="connsiteY146" fmla="*/ 720423 h 817563"/>
                <a:gd name="connsiteX147" fmla="*/ 320278 w 1185863"/>
                <a:gd name="connsiteY147" fmla="*/ 744213 h 817563"/>
                <a:gd name="connsiteX148" fmla="*/ 392113 w 1185863"/>
                <a:gd name="connsiteY148" fmla="*/ 762055 h 817563"/>
                <a:gd name="connsiteX149" fmla="*/ 464344 w 1185863"/>
                <a:gd name="connsiteY149" fmla="*/ 774346 h 817563"/>
                <a:gd name="connsiteX150" fmla="*/ 537369 w 1185863"/>
                <a:gd name="connsiteY150" fmla="*/ 780293 h 817563"/>
                <a:gd name="connsiteX151" fmla="*/ 574675 w 1185863"/>
                <a:gd name="connsiteY151" fmla="*/ 780690 h 817563"/>
                <a:gd name="connsiteX152" fmla="*/ 609997 w 1185863"/>
                <a:gd name="connsiteY152" fmla="*/ 779500 h 817563"/>
                <a:gd name="connsiteX153" fmla="*/ 683816 w 1185863"/>
                <a:gd name="connsiteY153" fmla="*/ 773553 h 817563"/>
                <a:gd name="connsiteX154" fmla="*/ 758826 w 1185863"/>
                <a:gd name="connsiteY154" fmla="*/ 760469 h 817563"/>
                <a:gd name="connsiteX155" fmla="*/ 833438 w 1185863"/>
                <a:gd name="connsiteY155" fmla="*/ 740644 h 817563"/>
                <a:gd name="connsiteX156" fmla="*/ 904876 w 1185863"/>
                <a:gd name="connsiteY156" fmla="*/ 712890 h 817563"/>
                <a:gd name="connsiteX157" fmla="*/ 955279 w 1185863"/>
                <a:gd name="connsiteY157" fmla="*/ 686721 h 817563"/>
                <a:gd name="connsiteX158" fmla="*/ 987029 w 1185863"/>
                <a:gd name="connsiteY158" fmla="*/ 666500 h 817563"/>
                <a:gd name="connsiteX159" fmla="*/ 1016794 w 1185863"/>
                <a:gd name="connsiteY159" fmla="*/ 644693 h 817563"/>
                <a:gd name="connsiteX160" fmla="*/ 1044576 w 1185863"/>
                <a:gd name="connsiteY160" fmla="*/ 620508 h 817563"/>
                <a:gd name="connsiteX161" fmla="*/ 1070373 w 1185863"/>
                <a:gd name="connsiteY161" fmla="*/ 593546 h 817563"/>
                <a:gd name="connsiteX162" fmla="*/ 1092994 w 1185863"/>
                <a:gd name="connsiteY162" fmla="*/ 564206 h 817563"/>
                <a:gd name="connsiteX163" fmla="*/ 1102916 w 1185863"/>
                <a:gd name="connsiteY163" fmla="*/ 548743 h 817563"/>
                <a:gd name="connsiteX164" fmla="*/ 1112044 w 1185863"/>
                <a:gd name="connsiteY164" fmla="*/ 534073 h 817563"/>
                <a:gd name="connsiteX165" fmla="*/ 1126332 w 1185863"/>
                <a:gd name="connsiteY165" fmla="*/ 503146 h 817563"/>
                <a:gd name="connsiteX166" fmla="*/ 1137444 w 1185863"/>
                <a:gd name="connsiteY166" fmla="*/ 471427 h 817563"/>
                <a:gd name="connsiteX167" fmla="*/ 1144191 w 1185863"/>
                <a:gd name="connsiteY167" fmla="*/ 438915 h 817563"/>
                <a:gd name="connsiteX168" fmla="*/ 1146573 w 1185863"/>
                <a:gd name="connsiteY168" fmla="*/ 406006 h 817563"/>
                <a:gd name="connsiteX169" fmla="*/ 1144588 w 1185863"/>
                <a:gd name="connsiteY169" fmla="*/ 373098 h 817563"/>
                <a:gd name="connsiteX170" fmla="*/ 1137841 w 1185863"/>
                <a:gd name="connsiteY170" fmla="*/ 340982 h 817563"/>
                <a:gd name="connsiteX171" fmla="*/ 1126332 w 1185863"/>
                <a:gd name="connsiteY171" fmla="*/ 308866 h 817563"/>
                <a:gd name="connsiteX172" fmla="*/ 1118791 w 1185863"/>
                <a:gd name="connsiteY172" fmla="*/ 293403 h 817563"/>
                <a:gd name="connsiteX173" fmla="*/ 1122363 w 1185863"/>
                <a:gd name="connsiteY173" fmla="*/ 312435 h 817563"/>
                <a:gd name="connsiteX174" fmla="*/ 1125141 w 1185863"/>
                <a:gd name="connsiteY174" fmla="*/ 351687 h 817563"/>
                <a:gd name="connsiteX175" fmla="*/ 1121569 w 1185863"/>
                <a:gd name="connsiteY175" fmla="*/ 392129 h 817563"/>
                <a:gd name="connsiteX176" fmla="*/ 1111648 w 1185863"/>
                <a:gd name="connsiteY176" fmla="*/ 434157 h 817563"/>
                <a:gd name="connsiteX177" fmla="*/ 1103710 w 1185863"/>
                <a:gd name="connsiteY177" fmla="*/ 455568 h 817563"/>
                <a:gd name="connsiteX178" fmla="*/ 1096566 w 1185863"/>
                <a:gd name="connsiteY178" fmla="*/ 472220 h 817563"/>
                <a:gd name="connsiteX179" fmla="*/ 1080691 w 1185863"/>
                <a:gd name="connsiteY179" fmla="*/ 504732 h 817563"/>
                <a:gd name="connsiteX180" fmla="*/ 1061641 w 1185863"/>
                <a:gd name="connsiteY180" fmla="*/ 534866 h 817563"/>
                <a:gd name="connsiteX181" fmla="*/ 1040607 w 1185863"/>
                <a:gd name="connsiteY181" fmla="*/ 563413 h 817563"/>
                <a:gd name="connsiteX182" fmla="*/ 1016794 w 1185863"/>
                <a:gd name="connsiteY182" fmla="*/ 589978 h 817563"/>
                <a:gd name="connsiteX183" fmla="*/ 991394 w 1185863"/>
                <a:gd name="connsiteY183" fmla="*/ 614560 h 817563"/>
                <a:gd name="connsiteX184" fmla="*/ 950119 w 1185863"/>
                <a:gd name="connsiteY184" fmla="*/ 648262 h 817563"/>
                <a:gd name="connsiteX185" fmla="*/ 889001 w 1185863"/>
                <a:gd name="connsiteY185" fmla="*/ 685532 h 817563"/>
                <a:gd name="connsiteX186" fmla="*/ 823119 w 1185863"/>
                <a:gd name="connsiteY186" fmla="*/ 714476 h 817563"/>
                <a:gd name="connsiteX187" fmla="*/ 754063 w 1185863"/>
                <a:gd name="connsiteY187" fmla="*/ 735093 h 817563"/>
                <a:gd name="connsiteX188" fmla="*/ 683816 w 1185863"/>
                <a:gd name="connsiteY188" fmla="*/ 746195 h 817563"/>
                <a:gd name="connsiteX189" fmla="*/ 648097 w 1185863"/>
                <a:gd name="connsiteY189" fmla="*/ 747781 h 817563"/>
                <a:gd name="connsiteX190" fmla="*/ 609997 w 1185863"/>
                <a:gd name="connsiteY190" fmla="*/ 747781 h 817563"/>
                <a:gd name="connsiteX191" fmla="*/ 533004 w 1185863"/>
                <a:gd name="connsiteY191" fmla="*/ 739455 h 817563"/>
                <a:gd name="connsiteX192" fmla="*/ 455216 w 1185863"/>
                <a:gd name="connsiteY192" fmla="*/ 722009 h 817563"/>
                <a:gd name="connsiteX193" fmla="*/ 378619 w 1185863"/>
                <a:gd name="connsiteY193" fmla="*/ 695444 h 817563"/>
                <a:gd name="connsiteX194" fmla="*/ 305594 w 1185863"/>
                <a:gd name="connsiteY194" fmla="*/ 660950 h 817563"/>
                <a:gd name="connsiteX195" fmla="*/ 236538 w 1185863"/>
                <a:gd name="connsiteY195" fmla="*/ 618129 h 817563"/>
                <a:gd name="connsiteX196" fmla="*/ 174228 w 1185863"/>
                <a:gd name="connsiteY196" fmla="*/ 569360 h 817563"/>
                <a:gd name="connsiteX197" fmla="*/ 132160 w 1185863"/>
                <a:gd name="connsiteY197" fmla="*/ 528522 h 817563"/>
                <a:gd name="connsiteX198" fmla="*/ 107157 w 1185863"/>
                <a:gd name="connsiteY198" fmla="*/ 499182 h 817563"/>
                <a:gd name="connsiteX199" fmla="*/ 95647 w 1185863"/>
                <a:gd name="connsiteY199" fmla="*/ 484115 h 817563"/>
                <a:gd name="connsiteX200" fmla="*/ 85328 w 1185863"/>
                <a:gd name="connsiteY200" fmla="*/ 470238 h 817563"/>
                <a:gd name="connsiteX201" fmla="*/ 68263 w 1185863"/>
                <a:gd name="connsiteY201" fmla="*/ 440897 h 817563"/>
                <a:gd name="connsiteX202" fmla="*/ 55166 w 1185863"/>
                <a:gd name="connsiteY202" fmla="*/ 411161 h 817563"/>
                <a:gd name="connsiteX203" fmla="*/ 45244 w 1185863"/>
                <a:gd name="connsiteY203" fmla="*/ 379838 h 817563"/>
                <a:gd name="connsiteX204" fmla="*/ 40482 w 1185863"/>
                <a:gd name="connsiteY204" fmla="*/ 348119 h 817563"/>
                <a:gd name="connsiteX205" fmla="*/ 40482 w 1185863"/>
                <a:gd name="connsiteY205" fmla="*/ 316003 h 817563"/>
                <a:gd name="connsiteX206" fmla="*/ 46435 w 1185863"/>
                <a:gd name="connsiteY206" fmla="*/ 283887 h 817563"/>
                <a:gd name="connsiteX207" fmla="*/ 57547 w 1185863"/>
                <a:gd name="connsiteY207" fmla="*/ 252565 h 817563"/>
                <a:gd name="connsiteX208" fmla="*/ 65882 w 1185863"/>
                <a:gd name="connsiteY208" fmla="*/ 236308 h 817563"/>
                <a:gd name="connsiteX209" fmla="*/ 67469 w 1185863"/>
                <a:gd name="connsiteY209" fmla="*/ 233930 h 817563"/>
                <a:gd name="connsiteX210" fmla="*/ 69057 w 1185863"/>
                <a:gd name="connsiteY210" fmla="*/ 231154 h 817563"/>
                <a:gd name="connsiteX211" fmla="*/ 57944 w 1185863"/>
                <a:gd name="connsiteY211" fmla="*/ 248996 h 817563"/>
                <a:gd name="connsiteX212" fmla="*/ 40482 w 1185863"/>
                <a:gd name="connsiteY212" fmla="*/ 286266 h 817563"/>
                <a:gd name="connsiteX213" fmla="*/ 28178 w 1185863"/>
                <a:gd name="connsiteY213" fmla="*/ 325519 h 817563"/>
                <a:gd name="connsiteX214" fmla="*/ 21432 w 1185863"/>
                <a:gd name="connsiteY214" fmla="*/ 365961 h 817563"/>
                <a:gd name="connsiteX215" fmla="*/ 21035 w 1185863"/>
                <a:gd name="connsiteY215" fmla="*/ 386975 h 817563"/>
                <a:gd name="connsiteX216" fmla="*/ 21432 w 1185863"/>
                <a:gd name="connsiteY216" fmla="*/ 402834 h 817563"/>
                <a:gd name="connsiteX217" fmla="*/ 24607 w 1185863"/>
                <a:gd name="connsiteY217" fmla="*/ 434950 h 817563"/>
                <a:gd name="connsiteX218" fmla="*/ 31750 w 1185863"/>
                <a:gd name="connsiteY218" fmla="*/ 465480 h 817563"/>
                <a:gd name="connsiteX219" fmla="*/ 42069 w 1185863"/>
                <a:gd name="connsiteY219" fmla="*/ 495613 h 817563"/>
                <a:gd name="connsiteX220" fmla="*/ 55960 w 1185863"/>
                <a:gd name="connsiteY220" fmla="*/ 523764 h 817563"/>
                <a:gd name="connsiteX221" fmla="*/ 73025 w 1185863"/>
                <a:gd name="connsiteY221" fmla="*/ 549932 h 817563"/>
                <a:gd name="connsiteX222" fmla="*/ 93663 w 1185863"/>
                <a:gd name="connsiteY222" fmla="*/ 573722 h 817563"/>
                <a:gd name="connsiteX223" fmla="*/ 117872 w 1185863"/>
                <a:gd name="connsiteY223" fmla="*/ 594736 h 817563"/>
                <a:gd name="connsiteX224" fmla="*/ 130572 w 1185863"/>
                <a:gd name="connsiteY224" fmla="*/ 603855 h 817563"/>
                <a:gd name="connsiteX225" fmla="*/ 133350 w 1185863"/>
                <a:gd name="connsiteY225" fmla="*/ 606630 h 817563"/>
                <a:gd name="connsiteX226" fmla="*/ 134144 w 1185863"/>
                <a:gd name="connsiteY226" fmla="*/ 611785 h 817563"/>
                <a:gd name="connsiteX227" fmla="*/ 131763 w 1185863"/>
                <a:gd name="connsiteY227" fmla="*/ 616939 h 817563"/>
                <a:gd name="connsiteX228" fmla="*/ 126603 w 1185863"/>
                <a:gd name="connsiteY228" fmla="*/ 618129 h 817563"/>
                <a:gd name="connsiteX229" fmla="*/ 123428 w 1185863"/>
                <a:gd name="connsiteY229" fmla="*/ 617336 h 817563"/>
                <a:gd name="connsiteX230" fmla="*/ 108347 w 1185863"/>
                <a:gd name="connsiteY230" fmla="*/ 607423 h 817563"/>
                <a:gd name="connsiteX231" fmla="*/ 81757 w 1185863"/>
                <a:gd name="connsiteY231" fmla="*/ 586013 h 817563"/>
                <a:gd name="connsiteX232" fmla="*/ 59135 w 1185863"/>
                <a:gd name="connsiteY232" fmla="*/ 560638 h 817563"/>
                <a:gd name="connsiteX233" fmla="*/ 39688 w 1185863"/>
                <a:gd name="connsiteY233" fmla="*/ 533676 h 817563"/>
                <a:gd name="connsiteX234" fmla="*/ 24210 w 1185863"/>
                <a:gd name="connsiteY234" fmla="*/ 503146 h 817563"/>
                <a:gd name="connsiteX235" fmla="*/ 12303 w 1185863"/>
                <a:gd name="connsiteY235" fmla="*/ 471824 h 817563"/>
                <a:gd name="connsiteX236" fmla="*/ 4763 w 1185863"/>
                <a:gd name="connsiteY236" fmla="*/ 438519 h 817563"/>
                <a:gd name="connsiteX237" fmla="*/ 397 w 1185863"/>
                <a:gd name="connsiteY237" fmla="*/ 404420 h 817563"/>
                <a:gd name="connsiteX238" fmla="*/ 0 w 1185863"/>
                <a:gd name="connsiteY238" fmla="*/ 386975 h 817563"/>
                <a:gd name="connsiteX239" fmla="*/ 397 w 1185863"/>
                <a:gd name="connsiteY239" fmla="*/ 367547 h 817563"/>
                <a:gd name="connsiteX240" fmla="*/ 5557 w 1185863"/>
                <a:gd name="connsiteY240" fmla="*/ 329880 h 817563"/>
                <a:gd name="connsiteX241" fmla="*/ 15082 w 1185863"/>
                <a:gd name="connsiteY241" fmla="*/ 293007 h 817563"/>
                <a:gd name="connsiteX242" fmla="*/ 28972 w 1185863"/>
                <a:gd name="connsiteY242" fmla="*/ 258115 h 817563"/>
                <a:gd name="connsiteX243" fmla="*/ 46832 w 1185863"/>
                <a:gd name="connsiteY243" fmla="*/ 224810 h 817563"/>
                <a:gd name="connsiteX244" fmla="*/ 68263 w 1185863"/>
                <a:gd name="connsiteY244" fmla="*/ 193488 h 817563"/>
                <a:gd name="connsiteX245" fmla="*/ 92472 w 1185863"/>
                <a:gd name="connsiteY245" fmla="*/ 164147 h 817563"/>
                <a:gd name="connsiteX246" fmla="*/ 119857 w 1185863"/>
                <a:gd name="connsiteY246" fmla="*/ 137186 h 817563"/>
                <a:gd name="connsiteX247" fmla="*/ 134144 w 1185863"/>
                <a:gd name="connsiteY247" fmla="*/ 124895 h 817563"/>
                <a:gd name="connsiteX248" fmla="*/ 150813 w 1185863"/>
                <a:gd name="connsiteY248" fmla="*/ 112207 h 817563"/>
                <a:gd name="connsiteX249" fmla="*/ 185738 w 1185863"/>
                <a:gd name="connsiteY249" fmla="*/ 88418 h 817563"/>
                <a:gd name="connsiteX250" fmla="*/ 222250 w 1185863"/>
                <a:gd name="connsiteY250" fmla="*/ 68593 h 817563"/>
                <a:gd name="connsiteX251" fmla="*/ 259557 w 1185863"/>
                <a:gd name="connsiteY251" fmla="*/ 51544 h 817563"/>
                <a:gd name="connsiteX252" fmla="*/ 298847 w 1185863"/>
                <a:gd name="connsiteY252" fmla="*/ 37270 h 817563"/>
                <a:gd name="connsiteX253" fmla="*/ 338932 w 1185863"/>
                <a:gd name="connsiteY253" fmla="*/ 25772 h 817563"/>
                <a:gd name="connsiteX254" fmla="*/ 400050 w 1185863"/>
                <a:gd name="connsiteY254" fmla="*/ 13084 h 817563"/>
                <a:gd name="connsiteX255" fmla="*/ 441722 w 1185863"/>
                <a:gd name="connsiteY255" fmla="*/ 7137 h 817563"/>
                <a:gd name="connsiteX256" fmla="*/ 490538 w 1185863"/>
                <a:gd name="connsiteY256" fmla="*/ 2776 h 81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1185863" h="817563">
                  <a:moveTo>
                    <a:pt x="544298" y="76200"/>
                  </a:moveTo>
                  <a:lnTo>
                    <a:pt x="466481" y="82150"/>
                  </a:lnTo>
                  <a:lnTo>
                    <a:pt x="389855" y="93652"/>
                  </a:lnTo>
                  <a:lnTo>
                    <a:pt x="315214" y="110311"/>
                  </a:lnTo>
                  <a:lnTo>
                    <a:pt x="278688" y="121416"/>
                  </a:lnTo>
                  <a:lnTo>
                    <a:pt x="261615" y="126969"/>
                  </a:lnTo>
                  <a:lnTo>
                    <a:pt x="227074" y="140455"/>
                  </a:lnTo>
                  <a:lnTo>
                    <a:pt x="193724" y="156320"/>
                  </a:lnTo>
                  <a:lnTo>
                    <a:pt x="161962" y="175755"/>
                  </a:lnTo>
                  <a:lnTo>
                    <a:pt x="132979" y="198363"/>
                  </a:lnTo>
                  <a:lnTo>
                    <a:pt x="107569" y="224541"/>
                  </a:lnTo>
                  <a:lnTo>
                    <a:pt x="87718" y="254289"/>
                  </a:lnTo>
                  <a:lnTo>
                    <a:pt x="72631" y="288399"/>
                  </a:lnTo>
                  <a:lnTo>
                    <a:pt x="68263" y="307437"/>
                  </a:lnTo>
                  <a:lnTo>
                    <a:pt x="65087" y="326079"/>
                  </a:lnTo>
                  <a:lnTo>
                    <a:pt x="65484" y="362569"/>
                  </a:lnTo>
                  <a:lnTo>
                    <a:pt x="73425" y="397870"/>
                  </a:lnTo>
                  <a:lnTo>
                    <a:pt x="86527" y="431187"/>
                  </a:lnTo>
                  <a:lnTo>
                    <a:pt x="105584" y="463711"/>
                  </a:lnTo>
                  <a:lnTo>
                    <a:pt x="127817" y="493458"/>
                  </a:lnTo>
                  <a:lnTo>
                    <a:pt x="165932" y="534708"/>
                  </a:lnTo>
                  <a:lnTo>
                    <a:pt x="193327" y="557713"/>
                  </a:lnTo>
                  <a:lnTo>
                    <a:pt x="221119" y="580321"/>
                  </a:lnTo>
                  <a:lnTo>
                    <a:pt x="281070" y="621571"/>
                  </a:lnTo>
                  <a:lnTo>
                    <a:pt x="344991" y="656871"/>
                  </a:lnTo>
                  <a:lnTo>
                    <a:pt x="412486" y="685825"/>
                  </a:lnTo>
                  <a:lnTo>
                    <a:pt x="482362" y="707244"/>
                  </a:lnTo>
                  <a:lnTo>
                    <a:pt x="553827" y="721126"/>
                  </a:lnTo>
                  <a:lnTo>
                    <a:pt x="626086" y="727075"/>
                  </a:lnTo>
                  <a:lnTo>
                    <a:pt x="698345" y="722712"/>
                  </a:lnTo>
                  <a:lnTo>
                    <a:pt x="734474" y="716763"/>
                  </a:lnTo>
                  <a:lnTo>
                    <a:pt x="767428" y="710020"/>
                  </a:lnTo>
                  <a:lnTo>
                    <a:pt x="832143" y="687809"/>
                  </a:lnTo>
                  <a:lnTo>
                    <a:pt x="895667" y="656871"/>
                  </a:lnTo>
                  <a:lnTo>
                    <a:pt x="954427" y="618001"/>
                  </a:lnTo>
                  <a:lnTo>
                    <a:pt x="993733" y="583097"/>
                  </a:lnTo>
                  <a:lnTo>
                    <a:pt x="1017951" y="557713"/>
                  </a:lnTo>
                  <a:lnTo>
                    <a:pt x="1039788" y="531138"/>
                  </a:lnTo>
                  <a:lnTo>
                    <a:pt x="1059242" y="502184"/>
                  </a:lnTo>
                  <a:lnTo>
                    <a:pt x="1075123" y="472040"/>
                  </a:lnTo>
                  <a:lnTo>
                    <a:pt x="1088225" y="440706"/>
                  </a:lnTo>
                  <a:lnTo>
                    <a:pt x="1097754" y="406992"/>
                  </a:lnTo>
                  <a:lnTo>
                    <a:pt x="1103312" y="372485"/>
                  </a:lnTo>
                  <a:lnTo>
                    <a:pt x="1104503" y="355033"/>
                  </a:lnTo>
                  <a:lnTo>
                    <a:pt x="1104900" y="339168"/>
                  </a:lnTo>
                  <a:lnTo>
                    <a:pt x="1102915" y="309421"/>
                  </a:lnTo>
                  <a:lnTo>
                    <a:pt x="1097754" y="281656"/>
                  </a:lnTo>
                  <a:lnTo>
                    <a:pt x="1090210" y="255478"/>
                  </a:lnTo>
                  <a:lnTo>
                    <a:pt x="1085049" y="242786"/>
                  </a:lnTo>
                  <a:lnTo>
                    <a:pt x="1075123" y="231680"/>
                  </a:lnTo>
                  <a:lnTo>
                    <a:pt x="1054081" y="211056"/>
                  </a:lnTo>
                  <a:lnTo>
                    <a:pt x="1019936" y="183291"/>
                  </a:lnTo>
                  <a:lnTo>
                    <a:pt x="969117" y="153544"/>
                  </a:lnTo>
                  <a:lnTo>
                    <a:pt x="915121" y="130142"/>
                  </a:lnTo>
                  <a:lnTo>
                    <a:pt x="887330" y="120227"/>
                  </a:lnTo>
                  <a:lnTo>
                    <a:pt x="850803" y="109517"/>
                  </a:lnTo>
                  <a:lnTo>
                    <a:pt x="776162" y="92462"/>
                  </a:lnTo>
                  <a:lnTo>
                    <a:pt x="699536" y="81356"/>
                  </a:lnTo>
                  <a:lnTo>
                    <a:pt x="621719" y="76200"/>
                  </a:lnTo>
                  <a:close/>
                  <a:moveTo>
                    <a:pt x="579438" y="22225"/>
                  </a:moveTo>
                  <a:lnTo>
                    <a:pt x="504825" y="23023"/>
                  </a:lnTo>
                  <a:lnTo>
                    <a:pt x="430610" y="29404"/>
                  </a:lnTo>
                  <a:lnTo>
                    <a:pt x="357585" y="42165"/>
                  </a:lnTo>
                  <a:lnTo>
                    <a:pt x="286941" y="62902"/>
                  </a:lnTo>
                  <a:lnTo>
                    <a:pt x="237331" y="84437"/>
                  </a:lnTo>
                  <a:lnTo>
                    <a:pt x="204788" y="101585"/>
                  </a:lnTo>
                  <a:lnTo>
                    <a:pt x="173831" y="121923"/>
                  </a:lnTo>
                  <a:lnTo>
                    <a:pt x="144463" y="144654"/>
                  </a:lnTo>
                  <a:lnTo>
                    <a:pt x="130572" y="157416"/>
                  </a:lnTo>
                  <a:lnTo>
                    <a:pt x="115491" y="171772"/>
                  </a:lnTo>
                  <a:lnTo>
                    <a:pt x="101600" y="187325"/>
                  </a:lnTo>
                  <a:lnTo>
                    <a:pt x="111919" y="176558"/>
                  </a:lnTo>
                  <a:lnTo>
                    <a:pt x="134541" y="157416"/>
                  </a:lnTo>
                  <a:lnTo>
                    <a:pt x="171450" y="132292"/>
                  </a:lnTo>
                  <a:lnTo>
                    <a:pt x="225425" y="105573"/>
                  </a:lnTo>
                  <a:lnTo>
                    <a:pt x="282575" y="85633"/>
                  </a:lnTo>
                  <a:lnTo>
                    <a:pt x="310753" y="77657"/>
                  </a:lnTo>
                  <a:lnTo>
                    <a:pt x="348456" y="68485"/>
                  </a:lnTo>
                  <a:lnTo>
                    <a:pt x="425450" y="53730"/>
                  </a:lnTo>
                  <a:lnTo>
                    <a:pt x="505619" y="43760"/>
                  </a:lnTo>
                  <a:lnTo>
                    <a:pt x="586978" y="38975"/>
                  </a:lnTo>
                  <a:lnTo>
                    <a:pt x="668735" y="40171"/>
                  </a:lnTo>
                  <a:lnTo>
                    <a:pt x="750094" y="48546"/>
                  </a:lnTo>
                  <a:lnTo>
                    <a:pt x="829469" y="62902"/>
                  </a:lnTo>
                  <a:lnTo>
                    <a:pt x="906066" y="85633"/>
                  </a:lnTo>
                  <a:lnTo>
                    <a:pt x="942975" y="99990"/>
                  </a:lnTo>
                  <a:lnTo>
                    <a:pt x="912813" y="84437"/>
                  </a:lnTo>
                  <a:lnTo>
                    <a:pt x="849313" y="59712"/>
                  </a:lnTo>
                  <a:lnTo>
                    <a:pt x="784225" y="42165"/>
                  </a:lnTo>
                  <a:lnTo>
                    <a:pt x="719931" y="30999"/>
                  </a:lnTo>
                  <a:lnTo>
                    <a:pt x="688975" y="27808"/>
                  </a:lnTo>
                  <a:lnTo>
                    <a:pt x="652860" y="25017"/>
                  </a:lnTo>
                  <a:close/>
                  <a:moveTo>
                    <a:pt x="591344" y="0"/>
                  </a:moveTo>
                  <a:lnTo>
                    <a:pt x="693738" y="5551"/>
                  </a:lnTo>
                  <a:lnTo>
                    <a:pt x="769144" y="16653"/>
                  </a:lnTo>
                  <a:lnTo>
                    <a:pt x="817960" y="26962"/>
                  </a:lnTo>
                  <a:lnTo>
                    <a:pt x="841376" y="33305"/>
                  </a:lnTo>
                  <a:lnTo>
                    <a:pt x="870744" y="42028"/>
                  </a:lnTo>
                  <a:lnTo>
                    <a:pt x="927497" y="66214"/>
                  </a:lnTo>
                  <a:lnTo>
                    <a:pt x="979488" y="97537"/>
                  </a:lnTo>
                  <a:lnTo>
                    <a:pt x="1025526" y="135203"/>
                  </a:lnTo>
                  <a:lnTo>
                    <a:pt x="1046163" y="157010"/>
                  </a:lnTo>
                  <a:lnTo>
                    <a:pt x="1069579" y="174456"/>
                  </a:lnTo>
                  <a:lnTo>
                    <a:pt x="1111251" y="214898"/>
                  </a:lnTo>
                  <a:lnTo>
                    <a:pt x="1137444" y="249393"/>
                  </a:lnTo>
                  <a:lnTo>
                    <a:pt x="1152129" y="273975"/>
                  </a:lnTo>
                  <a:lnTo>
                    <a:pt x="1164432" y="299747"/>
                  </a:lnTo>
                  <a:lnTo>
                    <a:pt x="1174354" y="327105"/>
                  </a:lnTo>
                  <a:lnTo>
                    <a:pt x="1178323" y="341378"/>
                  </a:lnTo>
                  <a:lnTo>
                    <a:pt x="1181894" y="359220"/>
                  </a:lnTo>
                  <a:lnTo>
                    <a:pt x="1185863" y="395301"/>
                  </a:lnTo>
                  <a:lnTo>
                    <a:pt x="1184673" y="431382"/>
                  </a:lnTo>
                  <a:lnTo>
                    <a:pt x="1178323" y="466669"/>
                  </a:lnTo>
                  <a:lnTo>
                    <a:pt x="1168798" y="501560"/>
                  </a:lnTo>
                  <a:lnTo>
                    <a:pt x="1154907" y="534866"/>
                  </a:lnTo>
                  <a:lnTo>
                    <a:pt x="1137444" y="566981"/>
                  </a:lnTo>
                  <a:lnTo>
                    <a:pt x="1116807" y="596718"/>
                  </a:lnTo>
                  <a:lnTo>
                    <a:pt x="1105298" y="610992"/>
                  </a:lnTo>
                  <a:lnTo>
                    <a:pt x="1092994" y="624869"/>
                  </a:lnTo>
                  <a:lnTo>
                    <a:pt x="1066801" y="650641"/>
                  </a:lnTo>
                  <a:lnTo>
                    <a:pt x="1039019" y="674827"/>
                  </a:lnTo>
                  <a:lnTo>
                    <a:pt x="1009254" y="697030"/>
                  </a:lnTo>
                  <a:lnTo>
                    <a:pt x="961232" y="726370"/>
                  </a:lnTo>
                  <a:lnTo>
                    <a:pt x="892969" y="758486"/>
                  </a:lnTo>
                  <a:lnTo>
                    <a:pt x="821135" y="783862"/>
                  </a:lnTo>
                  <a:lnTo>
                    <a:pt x="746522" y="801307"/>
                  </a:lnTo>
                  <a:lnTo>
                    <a:pt x="671116" y="812409"/>
                  </a:lnTo>
                  <a:lnTo>
                    <a:pt x="597694" y="817563"/>
                  </a:lnTo>
                  <a:lnTo>
                    <a:pt x="561579" y="817563"/>
                  </a:lnTo>
                  <a:lnTo>
                    <a:pt x="524272" y="815977"/>
                  </a:lnTo>
                  <a:lnTo>
                    <a:pt x="448866" y="808840"/>
                  </a:lnTo>
                  <a:lnTo>
                    <a:pt x="375444" y="794963"/>
                  </a:lnTo>
                  <a:lnTo>
                    <a:pt x="303610" y="775139"/>
                  </a:lnTo>
                  <a:lnTo>
                    <a:pt x="233363" y="748970"/>
                  </a:lnTo>
                  <a:lnTo>
                    <a:pt x="166291" y="716458"/>
                  </a:lnTo>
                  <a:lnTo>
                    <a:pt x="101997" y="677999"/>
                  </a:lnTo>
                  <a:lnTo>
                    <a:pt x="41672" y="633195"/>
                  </a:lnTo>
                  <a:lnTo>
                    <a:pt x="12700" y="608613"/>
                  </a:lnTo>
                  <a:lnTo>
                    <a:pt x="10319" y="605044"/>
                  </a:lnTo>
                  <a:lnTo>
                    <a:pt x="10319" y="597115"/>
                  </a:lnTo>
                  <a:lnTo>
                    <a:pt x="15875" y="591960"/>
                  </a:lnTo>
                  <a:lnTo>
                    <a:pt x="23813" y="591167"/>
                  </a:lnTo>
                  <a:lnTo>
                    <a:pt x="27782" y="593546"/>
                  </a:lnTo>
                  <a:lnTo>
                    <a:pt x="57547" y="615750"/>
                  </a:lnTo>
                  <a:lnTo>
                    <a:pt x="118666" y="656192"/>
                  </a:lnTo>
                  <a:lnTo>
                    <a:pt x="183753" y="691083"/>
                  </a:lnTo>
                  <a:lnTo>
                    <a:pt x="250825" y="720423"/>
                  </a:lnTo>
                  <a:lnTo>
                    <a:pt x="320278" y="744213"/>
                  </a:lnTo>
                  <a:lnTo>
                    <a:pt x="392113" y="762055"/>
                  </a:lnTo>
                  <a:lnTo>
                    <a:pt x="464344" y="774346"/>
                  </a:lnTo>
                  <a:lnTo>
                    <a:pt x="537369" y="780293"/>
                  </a:lnTo>
                  <a:lnTo>
                    <a:pt x="574675" y="780690"/>
                  </a:lnTo>
                  <a:lnTo>
                    <a:pt x="609997" y="779500"/>
                  </a:lnTo>
                  <a:lnTo>
                    <a:pt x="683816" y="773553"/>
                  </a:lnTo>
                  <a:lnTo>
                    <a:pt x="758826" y="760469"/>
                  </a:lnTo>
                  <a:lnTo>
                    <a:pt x="833438" y="740644"/>
                  </a:lnTo>
                  <a:lnTo>
                    <a:pt x="904876" y="712890"/>
                  </a:lnTo>
                  <a:lnTo>
                    <a:pt x="955279" y="686721"/>
                  </a:lnTo>
                  <a:lnTo>
                    <a:pt x="987029" y="666500"/>
                  </a:lnTo>
                  <a:lnTo>
                    <a:pt x="1016794" y="644693"/>
                  </a:lnTo>
                  <a:lnTo>
                    <a:pt x="1044576" y="620508"/>
                  </a:lnTo>
                  <a:lnTo>
                    <a:pt x="1070373" y="593546"/>
                  </a:lnTo>
                  <a:lnTo>
                    <a:pt x="1092994" y="564206"/>
                  </a:lnTo>
                  <a:lnTo>
                    <a:pt x="1102916" y="548743"/>
                  </a:lnTo>
                  <a:lnTo>
                    <a:pt x="1112044" y="534073"/>
                  </a:lnTo>
                  <a:lnTo>
                    <a:pt x="1126332" y="503146"/>
                  </a:lnTo>
                  <a:lnTo>
                    <a:pt x="1137444" y="471427"/>
                  </a:lnTo>
                  <a:lnTo>
                    <a:pt x="1144191" y="438915"/>
                  </a:lnTo>
                  <a:lnTo>
                    <a:pt x="1146573" y="406006"/>
                  </a:lnTo>
                  <a:lnTo>
                    <a:pt x="1144588" y="373098"/>
                  </a:lnTo>
                  <a:lnTo>
                    <a:pt x="1137841" y="340982"/>
                  </a:lnTo>
                  <a:lnTo>
                    <a:pt x="1126332" y="308866"/>
                  </a:lnTo>
                  <a:lnTo>
                    <a:pt x="1118791" y="293403"/>
                  </a:lnTo>
                  <a:lnTo>
                    <a:pt x="1122363" y="312435"/>
                  </a:lnTo>
                  <a:lnTo>
                    <a:pt x="1125141" y="351687"/>
                  </a:lnTo>
                  <a:lnTo>
                    <a:pt x="1121569" y="392129"/>
                  </a:lnTo>
                  <a:lnTo>
                    <a:pt x="1111648" y="434157"/>
                  </a:lnTo>
                  <a:lnTo>
                    <a:pt x="1103710" y="455568"/>
                  </a:lnTo>
                  <a:lnTo>
                    <a:pt x="1096566" y="472220"/>
                  </a:lnTo>
                  <a:lnTo>
                    <a:pt x="1080691" y="504732"/>
                  </a:lnTo>
                  <a:lnTo>
                    <a:pt x="1061641" y="534866"/>
                  </a:lnTo>
                  <a:lnTo>
                    <a:pt x="1040607" y="563413"/>
                  </a:lnTo>
                  <a:lnTo>
                    <a:pt x="1016794" y="589978"/>
                  </a:lnTo>
                  <a:lnTo>
                    <a:pt x="991394" y="614560"/>
                  </a:lnTo>
                  <a:lnTo>
                    <a:pt x="950119" y="648262"/>
                  </a:lnTo>
                  <a:lnTo>
                    <a:pt x="889001" y="685532"/>
                  </a:lnTo>
                  <a:lnTo>
                    <a:pt x="823119" y="714476"/>
                  </a:lnTo>
                  <a:lnTo>
                    <a:pt x="754063" y="735093"/>
                  </a:lnTo>
                  <a:lnTo>
                    <a:pt x="683816" y="746195"/>
                  </a:lnTo>
                  <a:lnTo>
                    <a:pt x="648097" y="747781"/>
                  </a:lnTo>
                  <a:lnTo>
                    <a:pt x="609997" y="747781"/>
                  </a:lnTo>
                  <a:lnTo>
                    <a:pt x="533004" y="739455"/>
                  </a:lnTo>
                  <a:lnTo>
                    <a:pt x="455216" y="722009"/>
                  </a:lnTo>
                  <a:lnTo>
                    <a:pt x="378619" y="695444"/>
                  </a:lnTo>
                  <a:lnTo>
                    <a:pt x="305594" y="660950"/>
                  </a:lnTo>
                  <a:lnTo>
                    <a:pt x="236538" y="618129"/>
                  </a:lnTo>
                  <a:lnTo>
                    <a:pt x="174228" y="569360"/>
                  </a:lnTo>
                  <a:lnTo>
                    <a:pt x="132160" y="528522"/>
                  </a:lnTo>
                  <a:lnTo>
                    <a:pt x="107157" y="499182"/>
                  </a:lnTo>
                  <a:lnTo>
                    <a:pt x="95647" y="484115"/>
                  </a:lnTo>
                  <a:lnTo>
                    <a:pt x="85328" y="470238"/>
                  </a:lnTo>
                  <a:lnTo>
                    <a:pt x="68263" y="440897"/>
                  </a:lnTo>
                  <a:lnTo>
                    <a:pt x="55166" y="411161"/>
                  </a:lnTo>
                  <a:lnTo>
                    <a:pt x="45244" y="379838"/>
                  </a:lnTo>
                  <a:lnTo>
                    <a:pt x="40482" y="348119"/>
                  </a:lnTo>
                  <a:lnTo>
                    <a:pt x="40482" y="316003"/>
                  </a:lnTo>
                  <a:lnTo>
                    <a:pt x="46435" y="283887"/>
                  </a:lnTo>
                  <a:lnTo>
                    <a:pt x="57547" y="252565"/>
                  </a:lnTo>
                  <a:lnTo>
                    <a:pt x="65882" y="236308"/>
                  </a:lnTo>
                  <a:lnTo>
                    <a:pt x="67469" y="233930"/>
                  </a:lnTo>
                  <a:lnTo>
                    <a:pt x="69057" y="231154"/>
                  </a:lnTo>
                  <a:lnTo>
                    <a:pt x="57944" y="248996"/>
                  </a:lnTo>
                  <a:lnTo>
                    <a:pt x="40482" y="286266"/>
                  </a:lnTo>
                  <a:lnTo>
                    <a:pt x="28178" y="325519"/>
                  </a:lnTo>
                  <a:lnTo>
                    <a:pt x="21432" y="365961"/>
                  </a:lnTo>
                  <a:lnTo>
                    <a:pt x="21035" y="386975"/>
                  </a:lnTo>
                  <a:lnTo>
                    <a:pt x="21432" y="402834"/>
                  </a:lnTo>
                  <a:lnTo>
                    <a:pt x="24607" y="434950"/>
                  </a:lnTo>
                  <a:lnTo>
                    <a:pt x="31750" y="465480"/>
                  </a:lnTo>
                  <a:lnTo>
                    <a:pt x="42069" y="495613"/>
                  </a:lnTo>
                  <a:lnTo>
                    <a:pt x="55960" y="523764"/>
                  </a:lnTo>
                  <a:lnTo>
                    <a:pt x="73025" y="549932"/>
                  </a:lnTo>
                  <a:lnTo>
                    <a:pt x="93663" y="573722"/>
                  </a:lnTo>
                  <a:lnTo>
                    <a:pt x="117872" y="594736"/>
                  </a:lnTo>
                  <a:lnTo>
                    <a:pt x="130572" y="603855"/>
                  </a:lnTo>
                  <a:lnTo>
                    <a:pt x="133350" y="606630"/>
                  </a:lnTo>
                  <a:lnTo>
                    <a:pt x="134144" y="611785"/>
                  </a:lnTo>
                  <a:lnTo>
                    <a:pt x="131763" y="616939"/>
                  </a:lnTo>
                  <a:lnTo>
                    <a:pt x="126603" y="618129"/>
                  </a:lnTo>
                  <a:lnTo>
                    <a:pt x="123428" y="617336"/>
                  </a:lnTo>
                  <a:lnTo>
                    <a:pt x="108347" y="607423"/>
                  </a:lnTo>
                  <a:lnTo>
                    <a:pt x="81757" y="586013"/>
                  </a:lnTo>
                  <a:lnTo>
                    <a:pt x="59135" y="560638"/>
                  </a:lnTo>
                  <a:lnTo>
                    <a:pt x="39688" y="533676"/>
                  </a:lnTo>
                  <a:lnTo>
                    <a:pt x="24210" y="503146"/>
                  </a:lnTo>
                  <a:lnTo>
                    <a:pt x="12303" y="471824"/>
                  </a:lnTo>
                  <a:lnTo>
                    <a:pt x="4763" y="438519"/>
                  </a:lnTo>
                  <a:lnTo>
                    <a:pt x="397" y="404420"/>
                  </a:lnTo>
                  <a:lnTo>
                    <a:pt x="0" y="386975"/>
                  </a:lnTo>
                  <a:lnTo>
                    <a:pt x="397" y="367547"/>
                  </a:lnTo>
                  <a:lnTo>
                    <a:pt x="5557" y="329880"/>
                  </a:lnTo>
                  <a:lnTo>
                    <a:pt x="15082" y="293007"/>
                  </a:lnTo>
                  <a:lnTo>
                    <a:pt x="28972" y="258115"/>
                  </a:lnTo>
                  <a:lnTo>
                    <a:pt x="46832" y="224810"/>
                  </a:lnTo>
                  <a:lnTo>
                    <a:pt x="68263" y="193488"/>
                  </a:lnTo>
                  <a:lnTo>
                    <a:pt x="92472" y="164147"/>
                  </a:lnTo>
                  <a:lnTo>
                    <a:pt x="119857" y="137186"/>
                  </a:lnTo>
                  <a:lnTo>
                    <a:pt x="134144" y="124895"/>
                  </a:lnTo>
                  <a:lnTo>
                    <a:pt x="150813" y="112207"/>
                  </a:lnTo>
                  <a:lnTo>
                    <a:pt x="185738" y="88418"/>
                  </a:lnTo>
                  <a:lnTo>
                    <a:pt x="222250" y="68593"/>
                  </a:lnTo>
                  <a:lnTo>
                    <a:pt x="259557" y="51544"/>
                  </a:lnTo>
                  <a:lnTo>
                    <a:pt x="298847" y="37270"/>
                  </a:lnTo>
                  <a:lnTo>
                    <a:pt x="338932" y="25772"/>
                  </a:lnTo>
                  <a:lnTo>
                    <a:pt x="400050" y="13084"/>
                  </a:lnTo>
                  <a:lnTo>
                    <a:pt x="441722" y="7137"/>
                  </a:lnTo>
                  <a:lnTo>
                    <a:pt x="490538" y="2776"/>
                  </a:lnTo>
                  <a:close/>
                </a:path>
              </a:pathLst>
            </a:custGeom>
            <a:solidFill>
              <a:srgbClr val="2980B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xmlns="" id="{1305C2B2-30C7-47F5-BC7E-F9099E9A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03" y="2223926"/>
              <a:ext cx="984964" cy="679057"/>
            </a:xfrm>
            <a:custGeom>
              <a:avLst/>
              <a:gdLst>
                <a:gd name="connsiteX0" fmla="*/ 544298 w 1185863"/>
                <a:gd name="connsiteY0" fmla="*/ 76200 h 817563"/>
                <a:gd name="connsiteX1" fmla="*/ 466481 w 1185863"/>
                <a:gd name="connsiteY1" fmla="*/ 82150 h 817563"/>
                <a:gd name="connsiteX2" fmla="*/ 389855 w 1185863"/>
                <a:gd name="connsiteY2" fmla="*/ 93652 h 817563"/>
                <a:gd name="connsiteX3" fmla="*/ 315214 w 1185863"/>
                <a:gd name="connsiteY3" fmla="*/ 110311 h 817563"/>
                <a:gd name="connsiteX4" fmla="*/ 278688 w 1185863"/>
                <a:gd name="connsiteY4" fmla="*/ 121416 h 817563"/>
                <a:gd name="connsiteX5" fmla="*/ 261615 w 1185863"/>
                <a:gd name="connsiteY5" fmla="*/ 126969 h 817563"/>
                <a:gd name="connsiteX6" fmla="*/ 227074 w 1185863"/>
                <a:gd name="connsiteY6" fmla="*/ 140455 h 817563"/>
                <a:gd name="connsiteX7" fmla="*/ 193724 w 1185863"/>
                <a:gd name="connsiteY7" fmla="*/ 156320 h 817563"/>
                <a:gd name="connsiteX8" fmla="*/ 161962 w 1185863"/>
                <a:gd name="connsiteY8" fmla="*/ 175755 h 817563"/>
                <a:gd name="connsiteX9" fmla="*/ 132979 w 1185863"/>
                <a:gd name="connsiteY9" fmla="*/ 198363 h 817563"/>
                <a:gd name="connsiteX10" fmla="*/ 107569 w 1185863"/>
                <a:gd name="connsiteY10" fmla="*/ 224541 h 817563"/>
                <a:gd name="connsiteX11" fmla="*/ 87718 w 1185863"/>
                <a:gd name="connsiteY11" fmla="*/ 254289 h 817563"/>
                <a:gd name="connsiteX12" fmla="*/ 72631 w 1185863"/>
                <a:gd name="connsiteY12" fmla="*/ 288399 h 817563"/>
                <a:gd name="connsiteX13" fmla="*/ 68263 w 1185863"/>
                <a:gd name="connsiteY13" fmla="*/ 307437 h 817563"/>
                <a:gd name="connsiteX14" fmla="*/ 65087 w 1185863"/>
                <a:gd name="connsiteY14" fmla="*/ 326079 h 817563"/>
                <a:gd name="connsiteX15" fmla="*/ 65484 w 1185863"/>
                <a:gd name="connsiteY15" fmla="*/ 362569 h 817563"/>
                <a:gd name="connsiteX16" fmla="*/ 73425 w 1185863"/>
                <a:gd name="connsiteY16" fmla="*/ 397870 h 817563"/>
                <a:gd name="connsiteX17" fmla="*/ 86527 w 1185863"/>
                <a:gd name="connsiteY17" fmla="*/ 431187 h 817563"/>
                <a:gd name="connsiteX18" fmla="*/ 105584 w 1185863"/>
                <a:gd name="connsiteY18" fmla="*/ 463711 h 817563"/>
                <a:gd name="connsiteX19" fmla="*/ 127817 w 1185863"/>
                <a:gd name="connsiteY19" fmla="*/ 493458 h 817563"/>
                <a:gd name="connsiteX20" fmla="*/ 165932 w 1185863"/>
                <a:gd name="connsiteY20" fmla="*/ 534708 h 817563"/>
                <a:gd name="connsiteX21" fmla="*/ 193327 w 1185863"/>
                <a:gd name="connsiteY21" fmla="*/ 557713 h 817563"/>
                <a:gd name="connsiteX22" fmla="*/ 221119 w 1185863"/>
                <a:gd name="connsiteY22" fmla="*/ 580321 h 817563"/>
                <a:gd name="connsiteX23" fmla="*/ 281070 w 1185863"/>
                <a:gd name="connsiteY23" fmla="*/ 621571 h 817563"/>
                <a:gd name="connsiteX24" fmla="*/ 344991 w 1185863"/>
                <a:gd name="connsiteY24" fmla="*/ 656871 h 817563"/>
                <a:gd name="connsiteX25" fmla="*/ 412486 w 1185863"/>
                <a:gd name="connsiteY25" fmla="*/ 685825 h 817563"/>
                <a:gd name="connsiteX26" fmla="*/ 482362 w 1185863"/>
                <a:gd name="connsiteY26" fmla="*/ 707244 h 817563"/>
                <a:gd name="connsiteX27" fmla="*/ 553827 w 1185863"/>
                <a:gd name="connsiteY27" fmla="*/ 721126 h 817563"/>
                <a:gd name="connsiteX28" fmla="*/ 626086 w 1185863"/>
                <a:gd name="connsiteY28" fmla="*/ 727075 h 817563"/>
                <a:gd name="connsiteX29" fmla="*/ 698345 w 1185863"/>
                <a:gd name="connsiteY29" fmla="*/ 722712 h 817563"/>
                <a:gd name="connsiteX30" fmla="*/ 734474 w 1185863"/>
                <a:gd name="connsiteY30" fmla="*/ 716763 h 817563"/>
                <a:gd name="connsiteX31" fmla="*/ 767428 w 1185863"/>
                <a:gd name="connsiteY31" fmla="*/ 710020 h 817563"/>
                <a:gd name="connsiteX32" fmla="*/ 832143 w 1185863"/>
                <a:gd name="connsiteY32" fmla="*/ 687809 h 817563"/>
                <a:gd name="connsiteX33" fmla="*/ 895667 w 1185863"/>
                <a:gd name="connsiteY33" fmla="*/ 656871 h 817563"/>
                <a:gd name="connsiteX34" fmla="*/ 954427 w 1185863"/>
                <a:gd name="connsiteY34" fmla="*/ 618001 h 817563"/>
                <a:gd name="connsiteX35" fmla="*/ 993733 w 1185863"/>
                <a:gd name="connsiteY35" fmla="*/ 583097 h 817563"/>
                <a:gd name="connsiteX36" fmla="*/ 1017951 w 1185863"/>
                <a:gd name="connsiteY36" fmla="*/ 557713 h 817563"/>
                <a:gd name="connsiteX37" fmla="*/ 1039788 w 1185863"/>
                <a:gd name="connsiteY37" fmla="*/ 531138 h 817563"/>
                <a:gd name="connsiteX38" fmla="*/ 1059242 w 1185863"/>
                <a:gd name="connsiteY38" fmla="*/ 502184 h 817563"/>
                <a:gd name="connsiteX39" fmla="*/ 1075123 w 1185863"/>
                <a:gd name="connsiteY39" fmla="*/ 472040 h 817563"/>
                <a:gd name="connsiteX40" fmla="*/ 1088225 w 1185863"/>
                <a:gd name="connsiteY40" fmla="*/ 440706 h 817563"/>
                <a:gd name="connsiteX41" fmla="*/ 1097754 w 1185863"/>
                <a:gd name="connsiteY41" fmla="*/ 406992 h 817563"/>
                <a:gd name="connsiteX42" fmla="*/ 1103312 w 1185863"/>
                <a:gd name="connsiteY42" fmla="*/ 372485 h 817563"/>
                <a:gd name="connsiteX43" fmla="*/ 1104503 w 1185863"/>
                <a:gd name="connsiteY43" fmla="*/ 355033 h 817563"/>
                <a:gd name="connsiteX44" fmla="*/ 1104900 w 1185863"/>
                <a:gd name="connsiteY44" fmla="*/ 339168 h 817563"/>
                <a:gd name="connsiteX45" fmla="*/ 1102915 w 1185863"/>
                <a:gd name="connsiteY45" fmla="*/ 309421 h 817563"/>
                <a:gd name="connsiteX46" fmla="*/ 1097754 w 1185863"/>
                <a:gd name="connsiteY46" fmla="*/ 281656 h 817563"/>
                <a:gd name="connsiteX47" fmla="*/ 1090210 w 1185863"/>
                <a:gd name="connsiteY47" fmla="*/ 255478 h 817563"/>
                <a:gd name="connsiteX48" fmla="*/ 1085049 w 1185863"/>
                <a:gd name="connsiteY48" fmla="*/ 242786 h 817563"/>
                <a:gd name="connsiteX49" fmla="*/ 1075123 w 1185863"/>
                <a:gd name="connsiteY49" fmla="*/ 231680 h 817563"/>
                <a:gd name="connsiteX50" fmla="*/ 1054081 w 1185863"/>
                <a:gd name="connsiteY50" fmla="*/ 211056 h 817563"/>
                <a:gd name="connsiteX51" fmla="*/ 1019936 w 1185863"/>
                <a:gd name="connsiteY51" fmla="*/ 183291 h 817563"/>
                <a:gd name="connsiteX52" fmla="*/ 969117 w 1185863"/>
                <a:gd name="connsiteY52" fmla="*/ 153544 h 817563"/>
                <a:gd name="connsiteX53" fmla="*/ 915121 w 1185863"/>
                <a:gd name="connsiteY53" fmla="*/ 130142 h 817563"/>
                <a:gd name="connsiteX54" fmla="*/ 887330 w 1185863"/>
                <a:gd name="connsiteY54" fmla="*/ 120227 h 817563"/>
                <a:gd name="connsiteX55" fmla="*/ 850803 w 1185863"/>
                <a:gd name="connsiteY55" fmla="*/ 109517 h 817563"/>
                <a:gd name="connsiteX56" fmla="*/ 776162 w 1185863"/>
                <a:gd name="connsiteY56" fmla="*/ 92462 h 817563"/>
                <a:gd name="connsiteX57" fmla="*/ 699536 w 1185863"/>
                <a:gd name="connsiteY57" fmla="*/ 81356 h 817563"/>
                <a:gd name="connsiteX58" fmla="*/ 621719 w 1185863"/>
                <a:gd name="connsiteY58" fmla="*/ 76200 h 817563"/>
                <a:gd name="connsiteX59" fmla="*/ 579438 w 1185863"/>
                <a:gd name="connsiteY59" fmla="*/ 22225 h 817563"/>
                <a:gd name="connsiteX60" fmla="*/ 504825 w 1185863"/>
                <a:gd name="connsiteY60" fmla="*/ 23023 h 817563"/>
                <a:gd name="connsiteX61" fmla="*/ 430610 w 1185863"/>
                <a:gd name="connsiteY61" fmla="*/ 29404 h 817563"/>
                <a:gd name="connsiteX62" fmla="*/ 357585 w 1185863"/>
                <a:gd name="connsiteY62" fmla="*/ 42165 h 817563"/>
                <a:gd name="connsiteX63" fmla="*/ 286941 w 1185863"/>
                <a:gd name="connsiteY63" fmla="*/ 62902 h 817563"/>
                <a:gd name="connsiteX64" fmla="*/ 237331 w 1185863"/>
                <a:gd name="connsiteY64" fmla="*/ 84437 h 817563"/>
                <a:gd name="connsiteX65" fmla="*/ 204788 w 1185863"/>
                <a:gd name="connsiteY65" fmla="*/ 101585 h 817563"/>
                <a:gd name="connsiteX66" fmla="*/ 173831 w 1185863"/>
                <a:gd name="connsiteY66" fmla="*/ 121923 h 817563"/>
                <a:gd name="connsiteX67" fmla="*/ 144463 w 1185863"/>
                <a:gd name="connsiteY67" fmla="*/ 144654 h 817563"/>
                <a:gd name="connsiteX68" fmla="*/ 130572 w 1185863"/>
                <a:gd name="connsiteY68" fmla="*/ 157416 h 817563"/>
                <a:gd name="connsiteX69" fmla="*/ 115491 w 1185863"/>
                <a:gd name="connsiteY69" fmla="*/ 171772 h 817563"/>
                <a:gd name="connsiteX70" fmla="*/ 101600 w 1185863"/>
                <a:gd name="connsiteY70" fmla="*/ 187325 h 817563"/>
                <a:gd name="connsiteX71" fmla="*/ 111919 w 1185863"/>
                <a:gd name="connsiteY71" fmla="*/ 176558 h 817563"/>
                <a:gd name="connsiteX72" fmla="*/ 134541 w 1185863"/>
                <a:gd name="connsiteY72" fmla="*/ 157416 h 817563"/>
                <a:gd name="connsiteX73" fmla="*/ 171450 w 1185863"/>
                <a:gd name="connsiteY73" fmla="*/ 132292 h 817563"/>
                <a:gd name="connsiteX74" fmla="*/ 225425 w 1185863"/>
                <a:gd name="connsiteY74" fmla="*/ 105573 h 817563"/>
                <a:gd name="connsiteX75" fmla="*/ 282575 w 1185863"/>
                <a:gd name="connsiteY75" fmla="*/ 85633 h 817563"/>
                <a:gd name="connsiteX76" fmla="*/ 310753 w 1185863"/>
                <a:gd name="connsiteY76" fmla="*/ 77657 h 817563"/>
                <a:gd name="connsiteX77" fmla="*/ 348456 w 1185863"/>
                <a:gd name="connsiteY77" fmla="*/ 68485 h 817563"/>
                <a:gd name="connsiteX78" fmla="*/ 425450 w 1185863"/>
                <a:gd name="connsiteY78" fmla="*/ 53730 h 817563"/>
                <a:gd name="connsiteX79" fmla="*/ 505619 w 1185863"/>
                <a:gd name="connsiteY79" fmla="*/ 43760 h 817563"/>
                <a:gd name="connsiteX80" fmla="*/ 586978 w 1185863"/>
                <a:gd name="connsiteY80" fmla="*/ 38975 h 817563"/>
                <a:gd name="connsiteX81" fmla="*/ 668735 w 1185863"/>
                <a:gd name="connsiteY81" fmla="*/ 40171 h 817563"/>
                <a:gd name="connsiteX82" fmla="*/ 750094 w 1185863"/>
                <a:gd name="connsiteY82" fmla="*/ 48546 h 817563"/>
                <a:gd name="connsiteX83" fmla="*/ 829469 w 1185863"/>
                <a:gd name="connsiteY83" fmla="*/ 62902 h 817563"/>
                <a:gd name="connsiteX84" fmla="*/ 906066 w 1185863"/>
                <a:gd name="connsiteY84" fmla="*/ 85633 h 817563"/>
                <a:gd name="connsiteX85" fmla="*/ 942975 w 1185863"/>
                <a:gd name="connsiteY85" fmla="*/ 99990 h 817563"/>
                <a:gd name="connsiteX86" fmla="*/ 912813 w 1185863"/>
                <a:gd name="connsiteY86" fmla="*/ 84437 h 817563"/>
                <a:gd name="connsiteX87" fmla="*/ 849313 w 1185863"/>
                <a:gd name="connsiteY87" fmla="*/ 59712 h 817563"/>
                <a:gd name="connsiteX88" fmla="*/ 784225 w 1185863"/>
                <a:gd name="connsiteY88" fmla="*/ 42165 h 817563"/>
                <a:gd name="connsiteX89" fmla="*/ 719931 w 1185863"/>
                <a:gd name="connsiteY89" fmla="*/ 30999 h 817563"/>
                <a:gd name="connsiteX90" fmla="*/ 688975 w 1185863"/>
                <a:gd name="connsiteY90" fmla="*/ 27808 h 817563"/>
                <a:gd name="connsiteX91" fmla="*/ 652860 w 1185863"/>
                <a:gd name="connsiteY91" fmla="*/ 25017 h 817563"/>
                <a:gd name="connsiteX92" fmla="*/ 591344 w 1185863"/>
                <a:gd name="connsiteY92" fmla="*/ 0 h 817563"/>
                <a:gd name="connsiteX93" fmla="*/ 693738 w 1185863"/>
                <a:gd name="connsiteY93" fmla="*/ 5551 h 817563"/>
                <a:gd name="connsiteX94" fmla="*/ 769144 w 1185863"/>
                <a:gd name="connsiteY94" fmla="*/ 16653 h 817563"/>
                <a:gd name="connsiteX95" fmla="*/ 817960 w 1185863"/>
                <a:gd name="connsiteY95" fmla="*/ 26962 h 817563"/>
                <a:gd name="connsiteX96" fmla="*/ 841376 w 1185863"/>
                <a:gd name="connsiteY96" fmla="*/ 33305 h 817563"/>
                <a:gd name="connsiteX97" fmla="*/ 870744 w 1185863"/>
                <a:gd name="connsiteY97" fmla="*/ 42028 h 817563"/>
                <a:gd name="connsiteX98" fmla="*/ 927497 w 1185863"/>
                <a:gd name="connsiteY98" fmla="*/ 66214 h 817563"/>
                <a:gd name="connsiteX99" fmla="*/ 979488 w 1185863"/>
                <a:gd name="connsiteY99" fmla="*/ 97537 h 817563"/>
                <a:gd name="connsiteX100" fmla="*/ 1025526 w 1185863"/>
                <a:gd name="connsiteY100" fmla="*/ 135203 h 817563"/>
                <a:gd name="connsiteX101" fmla="*/ 1046163 w 1185863"/>
                <a:gd name="connsiteY101" fmla="*/ 157010 h 817563"/>
                <a:gd name="connsiteX102" fmla="*/ 1069579 w 1185863"/>
                <a:gd name="connsiteY102" fmla="*/ 174456 h 817563"/>
                <a:gd name="connsiteX103" fmla="*/ 1111251 w 1185863"/>
                <a:gd name="connsiteY103" fmla="*/ 214898 h 817563"/>
                <a:gd name="connsiteX104" fmla="*/ 1137444 w 1185863"/>
                <a:gd name="connsiteY104" fmla="*/ 249393 h 817563"/>
                <a:gd name="connsiteX105" fmla="*/ 1152129 w 1185863"/>
                <a:gd name="connsiteY105" fmla="*/ 273975 h 817563"/>
                <a:gd name="connsiteX106" fmla="*/ 1164432 w 1185863"/>
                <a:gd name="connsiteY106" fmla="*/ 299747 h 817563"/>
                <a:gd name="connsiteX107" fmla="*/ 1174354 w 1185863"/>
                <a:gd name="connsiteY107" fmla="*/ 327105 h 817563"/>
                <a:gd name="connsiteX108" fmla="*/ 1178323 w 1185863"/>
                <a:gd name="connsiteY108" fmla="*/ 341378 h 817563"/>
                <a:gd name="connsiteX109" fmla="*/ 1181894 w 1185863"/>
                <a:gd name="connsiteY109" fmla="*/ 359220 h 817563"/>
                <a:gd name="connsiteX110" fmla="*/ 1185863 w 1185863"/>
                <a:gd name="connsiteY110" fmla="*/ 395301 h 817563"/>
                <a:gd name="connsiteX111" fmla="*/ 1184673 w 1185863"/>
                <a:gd name="connsiteY111" fmla="*/ 431382 h 817563"/>
                <a:gd name="connsiteX112" fmla="*/ 1178323 w 1185863"/>
                <a:gd name="connsiteY112" fmla="*/ 466669 h 817563"/>
                <a:gd name="connsiteX113" fmla="*/ 1168798 w 1185863"/>
                <a:gd name="connsiteY113" fmla="*/ 501560 h 817563"/>
                <a:gd name="connsiteX114" fmla="*/ 1154907 w 1185863"/>
                <a:gd name="connsiteY114" fmla="*/ 534866 h 817563"/>
                <a:gd name="connsiteX115" fmla="*/ 1137444 w 1185863"/>
                <a:gd name="connsiteY115" fmla="*/ 566981 h 817563"/>
                <a:gd name="connsiteX116" fmla="*/ 1116807 w 1185863"/>
                <a:gd name="connsiteY116" fmla="*/ 596718 h 817563"/>
                <a:gd name="connsiteX117" fmla="*/ 1105298 w 1185863"/>
                <a:gd name="connsiteY117" fmla="*/ 610992 h 817563"/>
                <a:gd name="connsiteX118" fmla="*/ 1092994 w 1185863"/>
                <a:gd name="connsiteY118" fmla="*/ 624869 h 817563"/>
                <a:gd name="connsiteX119" fmla="*/ 1066801 w 1185863"/>
                <a:gd name="connsiteY119" fmla="*/ 650641 h 817563"/>
                <a:gd name="connsiteX120" fmla="*/ 1039019 w 1185863"/>
                <a:gd name="connsiteY120" fmla="*/ 674827 h 817563"/>
                <a:gd name="connsiteX121" fmla="*/ 1009254 w 1185863"/>
                <a:gd name="connsiteY121" fmla="*/ 697030 h 817563"/>
                <a:gd name="connsiteX122" fmla="*/ 961232 w 1185863"/>
                <a:gd name="connsiteY122" fmla="*/ 726370 h 817563"/>
                <a:gd name="connsiteX123" fmla="*/ 892969 w 1185863"/>
                <a:gd name="connsiteY123" fmla="*/ 758486 h 817563"/>
                <a:gd name="connsiteX124" fmla="*/ 821135 w 1185863"/>
                <a:gd name="connsiteY124" fmla="*/ 783862 h 817563"/>
                <a:gd name="connsiteX125" fmla="*/ 746522 w 1185863"/>
                <a:gd name="connsiteY125" fmla="*/ 801307 h 817563"/>
                <a:gd name="connsiteX126" fmla="*/ 671116 w 1185863"/>
                <a:gd name="connsiteY126" fmla="*/ 812409 h 817563"/>
                <a:gd name="connsiteX127" fmla="*/ 597694 w 1185863"/>
                <a:gd name="connsiteY127" fmla="*/ 817563 h 817563"/>
                <a:gd name="connsiteX128" fmla="*/ 561579 w 1185863"/>
                <a:gd name="connsiteY128" fmla="*/ 817563 h 817563"/>
                <a:gd name="connsiteX129" fmla="*/ 524272 w 1185863"/>
                <a:gd name="connsiteY129" fmla="*/ 815977 h 817563"/>
                <a:gd name="connsiteX130" fmla="*/ 448866 w 1185863"/>
                <a:gd name="connsiteY130" fmla="*/ 808840 h 817563"/>
                <a:gd name="connsiteX131" fmla="*/ 375444 w 1185863"/>
                <a:gd name="connsiteY131" fmla="*/ 794963 h 817563"/>
                <a:gd name="connsiteX132" fmla="*/ 303610 w 1185863"/>
                <a:gd name="connsiteY132" fmla="*/ 775139 h 817563"/>
                <a:gd name="connsiteX133" fmla="*/ 233363 w 1185863"/>
                <a:gd name="connsiteY133" fmla="*/ 748970 h 817563"/>
                <a:gd name="connsiteX134" fmla="*/ 166291 w 1185863"/>
                <a:gd name="connsiteY134" fmla="*/ 716458 h 817563"/>
                <a:gd name="connsiteX135" fmla="*/ 101997 w 1185863"/>
                <a:gd name="connsiteY135" fmla="*/ 677999 h 817563"/>
                <a:gd name="connsiteX136" fmla="*/ 41672 w 1185863"/>
                <a:gd name="connsiteY136" fmla="*/ 633195 h 817563"/>
                <a:gd name="connsiteX137" fmla="*/ 12700 w 1185863"/>
                <a:gd name="connsiteY137" fmla="*/ 608613 h 817563"/>
                <a:gd name="connsiteX138" fmla="*/ 10319 w 1185863"/>
                <a:gd name="connsiteY138" fmla="*/ 605044 h 817563"/>
                <a:gd name="connsiteX139" fmla="*/ 10319 w 1185863"/>
                <a:gd name="connsiteY139" fmla="*/ 597115 h 817563"/>
                <a:gd name="connsiteX140" fmla="*/ 15875 w 1185863"/>
                <a:gd name="connsiteY140" fmla="*/ 591960 h 817563"/>
                <a:gd name="connsiteX141" fmla="*/ 23813 w 1185863"/>
                <a:gd name="connsiteY141" fmla="*/ 591167 h 817563"/>
                <a:gd name="connsiteX142" fmla="*/ 27782 w 1185863"/>
                <a:gd name="connsiteY142" fmla="*/ 593546 h 817563"/>
                <a:gd name="connsiteX143" fmla="*/ 57547 w 1185863"/>
                <a:gd name="connsiteY143" fmla="*/ 615750 h 817563"/>
                <a:gd name="connsiteX144" fmla="*/ 118666 w 1185863"/>
                <a:gd name="connsiteY144" fmla="*/ 656192 h 817563"/>
                <a:gd name="connsiteX145" fmla="*/ 183753 w 1185863"/>
                <a:gd name="connsiteY145" fmla="*/ 691083 h 817563"/>
                <a:gd name="connsiteX146" fmla="*/ 250825 w 1185863"/>
                <a:gd name="connsiteY146" fmla="*/ 720423 h 817563"/>
                <a:gd name="connsiteX147" fmla="*/ 320278 w 1185863"/>
                <a:gd name="connsiteY147" fmla="*/ 744213 h 817563"/>
                <a:gd name="connsiteX148" fmla="*/ 392113 w 1185863"/>
                <a:gd name="connsiteY148" fmla="*/ 762055 h 817563"/>
                <a:gd name="connsiteX149" fmla="*/ 464344 w 1185863"/>
                <a:gd name="connsiteY149" fmla="*/ 774346 h 817563"/>
                <a:gd name="connsiteX150" fmla="*/ 537369 w 1185863"/>
                <a:gd name="connsiteY150" fmla="*/ 780293 h 817563"/>
                <a:gd name="connsiteX151" fmla="*/ 574675 w 1185863"/>
                <a:gd name="connsiteY151" fmla="*/ 780690 h 817563"/>
                <a:gd name="connsiteX152" fmla="*/ 609997 w 1185863"/>
                <a:gd name="connsiteY152" fmla="*/ 779500 h 817563"/>
                <a:gd name="connsiteX153" fmla="*/ 683816 w 1185863"/>
                <a:gd name="connsiteY153" fmla="*/ 773553 h 817563"/>
                <a:gd name="connsiteX154" fmla="*/ 758826 w 1185863"/>
                <a:gd name="connsiteY154" fmla="*/ 760469 h 817563"/>
                <a:gd name="connsiteX155" fmla="*/ 833438 w 1185863"/>
                <a:gd name="connsiteY155" fmla="*/ 740644 h 817563"/>
                <a:gd name="connsiteX156" fmla="*/ 904876 w 1185863"/>
                <a:gd name="connsiteY156" fmla="*/ 712890 h 817563"/>
                <a:gd name="connsiteX157" fmla="*/ 955279 w 1185863"/>
                <a:gd name="connsiteY157" fmla="*/ 686721 h 817563"/>
                <a:gd name="connsiteX158" fmla="*/ 987029 w 1185863"/>
                <a:gd name="connsiteY158" fmla="*/ 666500 h 817563"/>
                <a:gd name="connsiteX159" fmla="*/ 1016794 w 1185863"/>
                <a:gd name="connsiteY159" fmla="*/ 644693 h 817563"/>
                <a:gd name="connsiteX160" fmla="*/ 1044576 w 1185863"/>
                <a:gd name="connsiteY160" fmla="*/ 620508 h 817563"/>
                <a:gd name="connsiteX161" fmla="*/ 1070373 w 1185863"/>
                <a:gd name="connsiteY161" fmla="*/ 593546 h 817563"/>
                <a:gd name="connsiteX162" fmla="*/ 1092994 w 1185863"/>
                <a:gd name="connsiteY162" fmla="*/ 564206 h 817563"/>
                <a:gd name="connsiteX163" fmla="*/ 1102916 w 1185863"/>
                <a:gd name="connsiteY163" fmla="*/ 548743 h 817563"/>
                <a:gd name="connsiteX164" fmla="*/ 1112044 w 1185863"/>
                <a:gd name="connsiteY164" fmla="*/ 534073 h 817563"/>
                <a:gd name="connsiteX165" fmla="*/ 1126332 w 1185863"/>
                <a:gd name="connsiteY165" fmla="*/ 503146 h 817563"/>
                <a:gd name="connsiteX166" fmla="*/ 1137444 w 1185863"/>
                <a:gd name="connsiteY166" fmla="*/ 471427 h 817563"/>
                <a:gd name="connsiteX167" fmla="*/ 1144191 w 1185863"/>
                <a:gd name="connsiteY167" fmla="*/ 438915 h 817563"/>
                <a:gd name="connsiteX168" fmla="*/ 1146573 w 1185863"/>
                <a:gd name="connsiteY168" fmla="*/ 406006 h 817563"/>
                <a:gd name="connsiteX169" fmla="*/ 1144588 w 1185863"/>
                <a:gd name="connsiteY169" fmla="*/ 373098 h 817563"/>
                <a:gd name="connsiteX170" fmla="*/ 1137841 w 1185863"/>
                <a:gd name="connsiteY170" fmla="*/ 340982 h 817563"/>
                <a:gd name="connsiteX171" fmla="*/ 1126332 w 1185863"/>
                <a:gd name="connsiteY171" fmla="*/ 308866 h 817563"/>
                <a:gd name="connsiteX172" fmla="*/ 1118791 w 1185863"/>
                <a:gd name="connsiteY172" fmla="*/ 293403 h 817563"/>
                <a:gd name="connsiteX173" fmla="*/ 1122363 w 1185863"/>
                <a:gd name="connsiteY173" fmla="*/ 312435 h 817563"/>
                <a:gd name="connsiteX174" fmla="*/ 1125141 w 1185863"/>
                <a:gd name="connsiteY174" fmla="*/ 351687 h 817563"/>
                <a:gd name="connsiteX175" fmla="*/ 1121569 w 1185863"/>
                <a:gd name="connsiteY175" fmla="*/ 392129 h 817563"/>
                <a:gd name="connsiteX176" fmla="*/ 1111648 w 1185863"/>
                <a:gd name="connsiteY176" fmla="*/ 434157 h 817563"/>
                <a:gd name="connsiteX177" fmla="*/ 1103710 w 1185863"/>
                <a:gd name="connsiteY177" fmla="*/ 455568 h 817563"/>
                <a:gd name="connsiteX178" fmla="*/ 1096566 w 1185863"/>
                <a:gd name="connsiteY178" fmla="*/ 472220 h 817563"/>
                <a:gd name="connsiteX179" fmla="*/ 1080691 w 1185863"/>
                <a:gd name="connsiteY179" fmla="*/ 504732 h 817563"/>
                <a:gd name="connsiteX180" fmla="*/ 1061641 w 1185863"/>
                <a:gd name="connsiteY180" fmla="*/ 534866 h 817563"/>
                <a:gd name="connsiteX181" fmla="*/ 1040607 w 1185863"/>
                <a:gd name="connsiteY181" fmla="*/ 563413 h 817563"/>
                <a:gd name="connsiteX182" fmla="*/ 1016794 w 1185863"/>
                <a:gd name="connsiteY182" fmla="*/ 589978 h 817563"/>
                <a:gd name="connsiteX183" fmla="*/ 991394 w 1185863"/>
                <a:gd name="connsiteY183" fmla="*/ 614560 h 817563"/>
                <a:gd name="connsiteX184" fmla="*/ 950119 w 1185863"/>
                <a:gd name="connsiteY184" fmla="*/ 648262 h 817563"/>
                <a:gd name="connsiteX185" fmla="*/ 889001 w 1185863"/>
                <a:gd name="connsiteY185" fmla="*/ 685532 h 817563"/>
                <a:gd name="connsiteX186" fmla="*/ 823119 w 1185863"/>
                <a:gd name="connsiteY186" fmla="*/ 714476 h 817563"/>
                <a:gd name="connsiteX187" fmla="*/ 754063 w 1185863"/>
                <a:gd name="connsiteY187" fmla="*/ 735093 h 817563"/>
                <a:gd name="connsiteX188" fmla="*/ 683816 w 1185863"/>
                <a:gd name="connsiteY188" fmla="*/ 746195 h 817563"/>
                <a:gd name="connsiteX189" fmla="*/ 648097 w 1185863"/>
                <a:gd name="connsiteY189" fmla="*/ 747781 h 817563"/>
                <a:gd name="connsiteX190" fmla="*/ 609997 w 1185863"/>
                <a:gd name="connsiteY190" fmla="*/ 747781 h 817563"/>
                <a:gd name="connsiteX191" fmla="*/ 533004 w 1185863"/>
                <a:gd name="connsiteY191" fmla="*/ 739455 h 817563"/>
                <a:gd name="connsiteX192" fmla="*/ 455216 w 1185863"/>
                <a:gd name="connsiteY192" fmla="*/ 722009 h 817563"/>
                <a:gd name="connsiteX193" fmla="*/ 378619 w 1185863"/>
                <a:gd name="connsiteY193" fmla="*/ 695444 h 817563"/>
                <a:gd name="connsiteX194" fmla="*/ 305594 w 1185863"/>
                <a:gd name="connsiteY194" fmla="*/ 660950 h 817563"/>
                <a:gd name="connsiteX195" fmla="*/ 236538 w 1185863"/>
                <a:gd name="connsiteY195" fmla="*/ 618129 h 817563"/>
                <a:gd name="connsiteX196" fmla="*/ 174228 w 1185863"/>
                <a:gd name="connsiteY196" fmla="*/ 569360 h 817563"/>
                <a:gd name="connsiteX197" fmla="*/ 132160 w 1185863"/>
                <a:gd name="connsiteY197" fmla="*/ 528522 h 817563"/>
                <a:gd name="connsiteX198" fmla="*/ 107157 w 1185863"/>
                <a:gd name="connsiteY198" fmla="*/ 499182 h 817563"/>
                <a:gd name="connsiteX199" fmla="*/ 95647 w 1185863"/>
                <a:gd name="connsiteY199" fmla="*/ 484115 h 817563"/>
                <a:gd name="connsiteX200" fmla="*/ 85328 w 1185863"/>
                <a:gd name="connsiteY200" fmla="*/ 470238 h 817563"/>
                <a:gd name="connsiteX201" fmla="*/ 68263 w 1185863"/>
                <a:gd name="connsiteY201" fmla="*/ 440897 h 817563"/>
                <a:gd name="connsiteX202" fmla="*/ 55166 w 1185863"/>
                <a:gd name="connsiteY202" fmla="*/ 411161 h 817563"/>
                <a:gd name="connsiteX203" fmla="*/ 45244 w 1185863"/>
                <a:gd name="connsiteY203" fmla="*/ 379838 h 817563"/>
                <a:gd name="connsiteX204" fmla="*/ 40482 w 1185863"/>
                <a:gd name="connsiteY204" fmla="*/ 348119 h 817563"/>
                <a:gd name="connsiteX205" fmla="*/ 40482 w 1185863"/>
                <a:gd name="connsiteY205" fmla="*/ 316003 h 817563"/>
                <a:gd name="connsiteX206" fmla="*/ 46435 w 1185863"/>
                <a:gd name="connsiteY206" fmla="*/ 283887 h 817563"/>
                <a:gd name="connsiteX207" fmla="*/ 57547 w 1185863"/>
                <a:gd name="connsiteY207" fmla="*/ 252565 h 817563"/>
                <a:gd name="connsiteX208" fmla="*/ 65882 w 1185863"/>
                <a:gd name="connsiteY208" fmla="*/ 236308 h 817563"/>
                <a:gd name="connsiteX209" fmla="*/ 67469 w 1185863"/>
                <a:gd name="connsiteY209" fmla="*/ 233930 h 817563"/>
                <a:gd name="connsiteX210" fmla="*/ 69057 w 1185863"/>
                <a:gd name="connsiteY210" fmla="*/ 231154 h 817563"/>
                <a:gd name="connsiteX211" fmla="*/ 57944 w 1185863"/>
                <a:gd name="connsiteY211" fmla="*/ 248996 h 817563"/>
                <a:gd name="connsiteX212" fmla="*/ 40482 w 1185863"/>
                <a:gd name="connsiteY212" fmla="*/ 286266 h 817563"/>
                <a:gd name="connsiteX213" fmla="*/ 28178 w 1185863"/>
                <a:gd name="connsiteY213" fmla="*/ 325519 h 817563"/>
                <a:gd name="connsiteX214" fmla="*/ 21432 w 1185863"/>
                <a:gd name="connsiteY214" fmla="*/ 365961 h 817563"/>
                <a:gd name="connsiteX215" fmla="*/ 21035 w 1185863"/>
                <a:gd name="connsiteY215" fmla="*/ 386975 h 817563"/>
                <a:gd name="connsiteX216" fmla="*/ 21432 w 1185863"/>
                <a:gd name="connsiteY216" fmla="*/ 402834 h 817563"/>
                <a:gd name="connsiteX217" fmla="*/ 24607 w 1185863"/>
                <a:gd name="connsiteY217" fmla="*/ 434950 h 817563"/>
                <a:gd name="connsiteX218" fmla="*/ 31750 w 1185863"/>
                <a:gd name="connsiteY218" fmla="*/ 465480 h 817563"/>
                <a:gd name="connsiteX219" fmla="*/ 42069 w 1185863"/>
                <a:gd name="connsiteY219" fmla="*/ 495613 h 817563"/>
                <a:gd name="connsiteX220" fmla="*/ 55960 w 1185863"/>
                <a:gd name="connsiteY220" fmla="*/ 523764 h 817563"/>
                <a:gd name="connsiteX221" fmla="*/ 73025 w 1185863"/>
                <a:gd name="connsiteY221" fmla="*/ 549932 h 817563"/>
                <a:gd name="connsiteX222" fmla="*/ 93663 w 1185863"/>
                <a:gd name="connsiteY222" fmla="*/ 573722 h 817563"/>
                <a:gd name="connsiteX223" fmla="*/ 117872 w 1185863"/>
                <a:gd name="connsiteY223" fmla="*/ 594736 h 817563"/>
                <a:gd name="connsiteX224" fmla="*/ 130572 w 1185863"/>
                <a:gd name="connsiteY224" fmla="*/ 603855 h 817563"/>
                <a:gd name="connsiteX225" fmla="*/ 133350 w 1185863"/>
                <a:gd name="connsiteY225" fmla="*/ 606630 h 817563"/>
                <a:gd name="connsiteX226" fmla="*/ 134144 w 1185863"/>
                <a:gd name="connsiteY226" fmla="*/ 611785 h 817563"/>
                <a:gd name="connsiteX227" fmla="*/ 131763 w 1185863"/>
                <a:gd name="connsiteY227" fmla="*/ 616939 h 817563"/>
                <a:gd name="connsiteX228" fmla="*/ 126603 w 1185863"/>
                <a:gd name="connsiteY228" fmla="*/ 618129 h 817563"/>
                <a:gd name="connsiteX229" fmla="*/ 123428 w 1185863"/>
                <a:gd name="connsiteY229" fmla="*/ 617336 h 817563"/>
                <a:gd name="connsiteX230" fmla="*/ 108347 w 1185863"/>
                <a:gd name="connsiteY230" fmla="*/ 607423 h 817563"/>
                <a:gd name="connsiteX231" fmla="*/ 81757 w 1185863"/>
                <a:gd name="connsiteY231" fmla="*/ 586013 h 817563"/>
                <a:gd name="connsiteX232" fmla="*/ 59135 w 1185863"/>
                <a:gd name="connsiteY232" fmla="*/ 560638 h 817563"/>
                <a:gd name="connsiteX233" fmla="*/ 39688 w 1185863"/>
                <a:gd name="connsiteY233" fmla="*/ 533676 h 817563"/>
                <a:gd name="connsiteX234" fmla="*/ 24210 w 1185863"/>
                <a:gd name="connsiteY234" fmla="*/ 503146 h 817563"/>
                <a:gd name="connsiteX235" fmla="*/ 12303 w 1185863"/>
                <a:gd name="connsiteY235" fmla="*/ 471824 h 817563"/>
                <a:gd name="connsiteX236" fmla="*/ 4763 w 1185863"/>
                <a:gd name="connsiteY236" fmla="*/ 438519 h 817563"/>
                <a:gd name="connsiteX237" fmla="*/ 397 w 1185863"/>
                <a:gd name="connsiteY237" fmla="*/ 404420 h 817563"/>
                <a:gd name="connsiteX238" fmla="*/ 0 w 1185863"/>
                <a:gd name="connsiteY238" fmla="*/ 386975 h 817563"/>
                <a:gd name="connsiteX239" fmla="*/ 397 w 1185863"/>
                <a:gd name="connsiteY239" fmla="*/ 367547 h 817563"/>
                <a:gd name="connsiteX240" fmla="*/ 5557 w 1185863"/>
                <a:gd name="connsiteY240" fmla="*/ 329880 h 817563"/>
                <a:gd name="connsiteX241" fmla="*/ 15082 w 1185863"/>
                <a:gd name="connsiteY241" fmla="*/ 293007 h 817563"/>
                <a:gd name="connsiteX242" fmla="*/ 28972 w 1185863"/>
                <a:gd name="connsiteY242" fmla="*/ 258115 h 817563"/>
                <a:gd name="connsiteX243" fmla="*/ 46832 w 1185863"/>
                <a:gd name="connsiteY243" fmla="*/ 224810 h 817563"/>
                <a:gd name="connsiteX244" fmla="*/ 68263 w 1185863"/>
                <a:gd name="connsiteY244" fmla="*/ 193488 h 817563"/>
                <a:gd name="connsiteX245" fmla="*/ 92472 w 1185863"/>
                <a:gd name="connsiteY245" fmla="*/ 164147 h 817563"/>
                <a:gd name="connsiteX246" fmla="*/ 119857 w 1185863"/>
                <a:gd name="connsiteY246" fmla="*/ 137186 h 817563"/>
                <a:gd name="connsiteX247" fmla="*/ 134144 w 1185863"/>
                <a:gd name="connsiteY247" fmla="*/ 124895 h 817563"/>
                <a:gd name="connsiteX248" fmla="*/ 150813 w 1185863"/>
                <a:gd name="connsiteY248" fmla="*/ 112207 h 817563"/>
                <a:gd name="connsiteX249" fmla="*/ 185738 w 1185863"/>
                <a:gd name="connsiteY249" fmla="*/ 88418 h 817563"/>
                <a:gd name="connsiteX250" fmla="*/ 222250 w 1185863"/>
                <a:gd name="connsiteY250" fmla="*/ 68593 h 817563"/>
                <a:gd name="connsiteX251" fmla="*/ 259557 w 1185863"/>
                <a:gd name="connsiteY251" fmla="*/ 51544 h 817563"/>
                <a:gd name="connsiteX252" fmla="*/ 298847 w 1185863"/>
                <a:gd name="connsiteY252" fmla="*/ 37270 h 817563"/>
                <a:gd name="connsiteX253" fmla="*/ 338932 w 1185863"/>
                <a:gd name="connsiteY253" fmla="*/ 25772 h 817563"/>
                <a:gd name="connsiteX254" fmla="*/ 400050 w 1185863"/>
                <a:gd name="connsiteY254" fmla="*/ 13084 h 817563"/>
                <a:gd name="connsiteX255" fmla="*/ 441722 w 1185863"/>
                <a:gd name="connsiteY255" fmla="*/ 7137 h 817563"/>
                <a:gd name="connsiteX256" fmla="*/ 490538 w 1185863"/>
                <a:gd name="connsiteY256" fmla="*/ 2776 h 81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1185863" h="817563">
                  <a:moveTo>
                    <a:pt x="544298" y="76200"/>
                  </a:moveTo>
                  <a:lnTo>
                    <a:pt x="466481" y="82150"/>
                  </a:lnTo>
                  <a:lnTo>
                    <a:pt x="389855" y="93652"/>
                  </a:lnTo>
                  <a:lnTo>
                    <a:pt x="315214" y="110311"/>
                  </a:lnTo>
                  <a:lnTo>
                    <a:pt x="278688" y="121416"/>
                  </a:lnTo>
                  <a:lnTo>
                    <a:pt x="261615" y="126969"/>
                  </a:lnTo>
                  <a:lnTo>
                    <a:pt x="227074" y="140455"/>
                  </a:lnTo>
                  <a:lnTo>
                    <a:pt x="193724" y="156320"/>
                  </a:lnTo>
                  <a:lnTo>
                    <a:pt x="161962" y="175755"/>
                  </a:lnTo>
                  <a:lnTo>
                    <a:pt x="132979" y="198363"/>
                  </a:lnTo>
                  <a:lnTo>
                    <a:pt x="107569" y="224541"/>
                  </a:lnTo>
                  <a:lnTo>
                    <a:pt x="87718" y="254289"/>
                  </a:lnTo>
                  <a:lnTo>
                    <a:pt x="72631" y="288399"/>
                  </a:lnTo>
                  <a:lnTo>
                    <a:pt x="68263" y="307437"/>
                  </a:lnTo>
                  <a:lnTo>
                    <a:pt x="65087" y="326079"/>
                  </a:lnTo>
                  <a:lnTo>
                    <a:pt x="65484" y="362569"/>
                  </a:lnTo>
                  <a:lnTo>
                    <a:pt x="73425" y="397870"/>
                  </a:lnTo>
                  <a:lnTo>
                    <a:pt x="86527" y="431187"/>
                  </a:lnTo>
                  <a:lnTo>
                    <a:pt x="105584" y="463711"/>
                  </a:lnTo>
                  <a:lnTo>
                    <a:pt x="127817" y="493458"/>
                  </a:lnTo>
                  <a:lnTo>
                    <a:pt x="165932" y="534708"/>
                  </a:lnTo>
                  <a:lnTo>
                    <a:pt x="193327" y="557713"/>
                  </a:lnTo>
                  <a:lnTo>
                    <a:pt x="221119" y="580321"/>
                  </a:lnTo>
                  <a:lnTo>
                    <a:pt x="281070" y="621571"/>
                  </a:lnTo>
                  <a:lnTo>
                    <a:pt x="344991" y="656871"/>
                  </a:lnTo>
                  <a:lnTo>
                    <a:pt x="412486" y="685825"/>
                  </a:lnTo>
                  <a:lnTo>
                    <a:pt x="482362" y="707244"/>
                  </a:lnTo>
                  <a:lnTo>
                    <a:pt x="553827" y="721126"/>
                  </a:lnTo>
                  <a:lnTo>
                    <a:pt x="626086" y="727075"/>
                  </a:lnTo>
                  <a:lnTo>
                    <a:pt x="698345" y="722712"/>
                  </a:lnTo>
                  <a:lnTo>
                    <a:pt x="734474" y="716763"/>
                  </a:lnTo>
                  <a:lnTo>
                    <a:pt x="767428" y="710020"/>
                  </a:lnTo>
                  <a:lnTo>
                    <a:pt x="832143" y="687809"/>
                  </a:lnTo>
                  <a:lnTo>
                    <a:pt x="895667" y="656871"/>
                  </a:lnTo>
                  <a:lnTo>
                    <a:pt x="954427" y="618001"/>
                  </a:lnTo>
                  <a:lnTo>
                    <a:pt x="993733" y="583097"/>
                  </a:lnTo>
                  <a:lnTo>
                    <a:pt x="1017951" y="557713"/>
                  </a:lnTo>
                  <a:lnTo>
                    <a:pt x="1039788" y="531138"/>
                  </a:lnTo>
                  <a:lnTo>
                    <a:pt x="1059242" y="502184"/>
                  </a:lnTo>
                  <a:lnTo>
                    <a:pt x="1075123" y="472040"/>
                  </a:lnTo>
                  <a:lnTo>
                    <a:pt x="1088225" y="440706"/>
                  </a:lnTo>
                  <a:lnTo>
                    <a:pt x="1097754" y="406992"/>
                  </a:lnTo>
                  <a:lnTo>
                    <a:pt x="1103312" y="372485"/>
                  </a:lnTo>
                  <a:lnTo>
                    <a:pt x="1104503" y="355033"/>
                  </a:lnTo>
                  <a:lnTo>
                    <a:pt x="1104900" y="339168"/>
                  </a:lnTo>
                  <a:lnTo>
                    <a:pt x="1102915" y="309421"/>
                  </a:lnTo>
                  <a:lnTo>
                    <a:pt x="1097754" y="281656"/>
                  </a:lnTo>
                  <a:lnTo>
                    <a:pt x="1090210" y="255478"/>
                  </a:lnTo>
                  <a:lnTo>
                    <a:pt x="1085049" y="242786"/>
                  </a:lnTo>
                  <a:lnTo>
                    <a:pt x="1075123" y="231680"/>
                  </a:lnTo>
                  <a:lnTo>
                    <a:pt x="1054081" y="211056"/>
                  </a:lnTo>
                  <a:lnTo>
                    <a:pt x="1019936" y="183291"/>
                  </a:lnTo>
                  <a:lnTo>
                    <a:pt x="969117" y="153544"/>
                  </a:lnTo>
                  <a:lnTo>
                    <a:pt x="915121" y="130142"/>
                  </a:lnTo>
                  <a:lnTo>
                    <a:pt x="887330" y="120227"/>
                  </a:lnTo>
                  <a:lnTo>
                    <a:pt x="850803" y="109517"/>
                  </a:lnTo>
                  <a:lnTo>
                    <a:pt x="776162" y="92462"/>
                  </a:lnTo>
                  <a:lnTo>
                    <a:pt x="699536" y="81356"/>
                  </a:lnTo>
                  <a:lnTo>
                    <a:pt x="621719" y="76200"/>
                  </a:lnTo>
                  <a:close/>
                  <a:moveTo>
                    <a:pt x="579438" y="22225"/>
                  </a:moveTo>
                  <a:lnTo>
                    <a:pt x="504825" y="23023"/>
                  </a:lnTo>
                  <a:lnTo>
                    <a:pt x="430610" y="29404"/>
                  </a:lnTo>
                  <a:lnTo>
                    <a:pt x="357585" y="42165"/>
                  </a:lnTo>
                  <a:lnTo>
                    <a:pt x="286941" y="62902"/>
                  </a:lnTo>
                  <a:lnTo>
                    <a:pt x="237331" y="84437"/>
                  </a:lnTo>
                  <a:lnTo>
                    <a:pt x="204788" y="101585"/>
                  </a:lnTo>
                  <a:lnTo>
                    <a:pt x="173831" y="121923"/>
                  </a:lnTo>
                  <a:lnTo>
                    <a:pt x="144463" y="144654"/>
                  </a:lnTo>
                  <a:lnTo>
                    <a:pt x="130572" y="157416"/>
                  </a:lnTo>
                  <a:lnTo>
                    <a:pt x="115491" y="171772"/>
                  </a:lnTo>
                  <a:lnTo>
                    <a:pt x="101600" y="187325"/>
                  </a:lnTo>
                  <a:lnTo>
                    <a:pt x="111919" y="176558"/>
                  </a:lnTo>
                  <a:lnTo>
                    <a:pt x="134541" y="157416"/>
                  </a:lnTo>
                  <a:lnTo>
                    <a:pt x="171450" y="132292"/>
                  </a:lnTo>
                  <a:lnTo>
                    <a:pt x="225425" y="105573"/>
                  </a:lnTo>
                  <a:lnTo>
                    <a:pt x="282575" y="85633"/>
                  </a:lnTo>
                  <a:lnTo>
                    <a:pt x="310753" y="77657"/>
                  </a:lnTo>
                  <a:lnTo>
                    <a:pt x="348456" y="68485"/>
                  </a:lnTo>
                  <a:lnTo>
                    <a:pt x="425450" y="53730"/>
                  </a:lnTo>
                  <a:lnTo>
                    <a:pt x="505619" y="43760"/>
                  </a:lnTo>
                  <a:lnTo>
                    <a:pt x="586978" y="38975"/>
                  </a:lnTo>
                  <a:lnTo>
                    <a:pt x="668735" y="40171"/>
                  </a:lnTo>
                  <a:lnTo>
                    <a:pt x="750094" y="48546"/>
                  </a:lnTo>
                  <a:lnTo>
                    <a:pt x="829469" y="62902"/>
                  </a:lnTo>
                  <a:lnTo>
                    <a:pt x="906066" y="85633"/>
                  </a:lnTo>
                  <a:lnTo>
                    <a:pt x="942975" y="99990"/>
                  </a:lnTo>
                  <a:lnTo>
                    <a:pt x="912813" y="84437"/>
                  </a:lnTo>
                  <a:lnTo>
                    <a:pt x="849313" y="59712"/>
                  </a:lnTo>
                  <a:lnTo>
                    <a:pt x="784225" y="42165"/>
                  </a:lnTo>
                  <a:lnTo>
                    <a:pt x="719931" y="30999"/>
                  </a:lnTo>
                  <a:lnTo>
                    <a:pt x="688975" y="27808"/>
                  </a:lnTo>
                  <a:lnTo>
                    <a:pt x="652860" y="25017"/>
                  </a:lnTo>
                  <a:close/>
                  <a:moveTo>
                    <a:pt x="591344" y="0"/>
                  </a:moveTo>
                  <a:lnTo>
                    <a:pt x="693738" y="5551"/>
                  </a:lnTo>
                  <a:lnTo>
                    <a:pt x="769144" y="16653"/>
                  </a:lnTo>
                  <a:lnTo>
                    <a:pt x="817960" y="26962"/>
                  </a:lnTo>
                  <a:lnTo>
                    <a:pt x="841376" y="33305"/>
                  </a:lnTo>
                  <a:lnTo>
                    <a:pt x="870744" y="42028"/>
                  </a:lnTo>
                  <a:lnTo>
                    <a:pt x="927497" y="66214"/>
                  </a:lnTo>
                  <a:lnTo>
                    <a:pt x="979488" y="97537"/>
                  </a:lnTo>
                  <a:lnTo>
                    <a:pt x="1025526" y="135203"/>
                  </a:lnTo>
                  <a:lnTo>
                    <a:pt x="1046163" y="157010"/>
                  </a:lnTo>
                  <a:lnTo>
                    <a:pt x="1069579" y="174456"/>
                  </a:lnTo>
                  <a:lnTo>
                    <a:pt x="1111251" y="214898"/>
                  </a:lnTo>
                  <a:lnTo>
                    <a:pt x="1137444" y="249393"/>
                  </a:lnTo>
                  <a:lnTo>
                    <a:pt x="1152129" y="273975"/>
                  </a:lnTo>
                  <a:lnTo>
                    <a:pt x="1164432" y="299747"/>
                  </a:lnTo>
                  <a:lnTo>
                    <a:pt x="1174354" y="327105"/>
                  </a:lnTo>
                  <a:lnTo>
                    <a:pt x="1178323" y="341378"/>
                  </a:lnTo>
                  <a:lnTo>
                    <a:pt x="1181894" y="359220"/>
                  </a:lnTo>
                  <a:lnTo>
                    <a:pt x="1185863" y="395301"/>
                  </a:lnTo>
                  <a:lnTo>
                    <a:pt x="1184673" y="431382"/>
                  </a:lnTo>
                  <a:lnTo>
                    <a:pt x="1178323" y="466669"/>
                  </a:lnTo>
                  <a:lnTo>
                    <a:pt x="1168798" y="501560"/>
                  </a:lnTo>
                  <a:lnTo>
                    <a:pt x="1154907" y="534866"/>
                  </a:lnTo>
                  <a:lnTo>
                    <a:pt x="1137444" y="566981"/>
                  </a:lnTo>
                  <a:lnTo>
                    <a:pt x="1116807" y="596718"/>
                  </a:lnTo>
                  <a:lnTo>
                    <a:pt x="1105298" y="610992"/>
                  </a:lnTo>
                  <a:lnTo>
                    <a:pt x="1092994" y="624869"/>
                  </a:lnTo>
                  <a:lnTo>
                    <a:pt x="1066801" y="650641"/>
                  </a:lnTo>
                  <a:lnTo>
                    <a:pt x="1039019" y="674827"/>
                  </a:lnTo>
                  <a:lnTo>
                    <a:pt x="1009254" y="697030"/>
                  </a:lnTo>
                  <a:lnTo>
                    <a:pt x="961232" y="726370"/>
                  </a:lnTo>
                  <a:lnTo>
                    <a:pt x="892969" y="758486"/>
                  </a:lnTo>
                  <a:lnTo>
                    <a:pt x="821135" y="783862"/>
                  </a:lnTo>
                  <a:lnTo>
                    <a:pt x="746522" y="801307"/>
                  </a:lnTo>
                  <a:lnTo>
                    <a:pt x="671116" y="812409"/>
                  </a:lnTo>
                  <a:lnTo>
                    <a:pt x="597694" y="817563"/>
                  </a:lnTo>
                  <a:lnTo>
                    <a:pt x="561579" y="817563"/>
                  </a:lnTo>
                  <a:lnTo>
                    <a:pt x="524272" y="815977"/>
                  </a:lnTo>
                  <a:lnTo>
                    <a:pt x="448866" y="808840"/>
                  </a:lnTo>
                  <a:lnTo>
                    <a:pt x="375444" y="794963"/>
                  </a:lnTo>
                  <a:lnTo>
                    <a:pt x="303610" y="775139"/>
                  </a:lnTo>
                  <a:lnTo>
                    <a:pt x="233363" y="748970"/>
                  </a:lnTo>
                  <a:lnTo>
                    <a:pt x="166291" y="716458"/>
                  </a:lnTo>
                  <a:lnTo>
                    <a:pt x="101997" y="677999"/>
                  </a:lnTo>
                  <a:lnTo>
                    <a:pt x="41672" y="633195"/>
                  </a:lnTo>
                  <a:lnTo>
                    <a:pt x="12700" y="608613"/>
                  </a:lnTo>
                  <a:lnTo>
                    <a:pt x="10319" y="605044"/>
                  </a:lnTo>
                  <a:lnTo>
                    <a:pt x="10319" y="597115"/>
                  </a:lnTo>
                  <a:lnTo>
                    <a:pt x="15875" y="591960"/>
                  </a:lnTo>
                  <a:lnTo>
                    <a:pt x="23813" y="591167"/>
                  </a:lnTo>
                  <a:lnTo>
                    <a:pt x="27782" y="593546"/>
                  </a:lnTo>
                  <a:lnTo>
                    <a:pt x="57547" y="615750"/>
                  </a:lnTo>
                  <a:lnTo>
                    <a:pt x="118666" y="656192"/>
                  </a:lnTo>
                  <a:lnTo>
                    <a:pt x="183753" y="691083"/>
                  </a:lnTo>
                  <a:lnTo>
                    <a:pt x="250825" y="720423"/>
                  </a:lnTo>
                  <a:lnTo>
                    <a:pt x="320278" y="744213"/>
                  </a:lnTo>
                  <a:lnTo>
                    <a:pt x="392113" y="762055"/>
                  </a:lnTo>
                  <a:lnTo>
                    <a:pt x="464344" y="774346"/>
                  </a:lnTo>
                  <a:lnTo>
                    <a:pt x="537369" y="780293"/>
                  </a:lnTo>
                  <a:lnTo>
                    <a:pt x="574675" y="780690"/>
                  </a:lnTo>
                  <a:lnTo>
                    <a:pt x="609997" y="779500"/>
                  </a:lnTo>
                  <a:lnTo>
                    <a:pt x="683816" y="773553"/>
                  </a:lnTo>
                  <a:lnTo>
                    <a:pt x="758826" y="760469"/>
                  </a:lnTo>
                  <a:lnTo>
                    <a:pt x="833438" y="740644"/>
                  </a:lnTo>
                  <a:lnTo>
                    <a:pt x="904876" y="712890"/>
                  </a:lnTo>
                  <a:lnTo>
                    <a:pt x="955279" y="686721"/>
                  </a:lnTo>
                  <a:lnTo>
                    <a:pt x="987029" y="666500"/>
                  </a:lnTo>
                  <a:lnTo>
                    <a:pt x="1016794" y="644693"/>
                  </a:lnTo>
                  <a:lnTo>
                    <a:pt x="1044576" y="620508"/>
                  </a:lnTo>
                  <a:lnTo>
                    <a:pt x="1070373" y="593546"/>
                  </a:lnTo>
                  <a:lnTo>
                    <a:pt x="1092994" y="564206"/>
                  </a:lnTo>
                  <a:lnTo>
                    <a:pt x="1102916" y="548743"/>
                  </a:lnTo>
                  <a:lnTo>
                    <a:pt x="1112044" y="534073"/>
                  </a:lnTo>
                  <a:lnTo>
                    <a:pt x="1126332" y="503146"/>
                  </a:lnTo>
                  <a:lnTo>
                    <a:pt x="1137444" y="471427"/>
                  </a:lnTo>
                  <a:lnTo>
                    <a:pt x="1144191" y="438915"/>
                  </a:lnTo>
                  <a:lnTo>
                    <a:pt x="1146573" y="406006"/>
                  </a:lnTo>
                  <a:lnTo>
                    <a:pt x="1144588" y="373098"/>
                  </a:lnTo>
                  <a:lnTo>
                    <a:pt x="1137841" y="340982"/>
                  </a:lnTo>
                  <a:lnTo>
                    <a:pt x="1126332" y="308866"/>
                  </a:lnTo>
                  <a:lnTo>
                    <a:pt x="1118791" y="293403"/>
                  </a:lnTo>
                  <a:lnTo>
                    <a:pt x="1122363" y="312435"/>
                  </a:lnTo>
                  <a:lnTo>
                    <a:pt x="1125141" y="351687"/>
                  </a:lnTo>
                  <a:lnTo>
                    <a:pt x="1121569" y="392129"/>
                  </a:lnTo>
                  <a:lnTo>
                    <a:pt x="1111648" y="434157"/>
                  </a:lnTo>
                  <a:lnTo>
                    <a:pt x="1103710" y="455568"/>
                  </a:lnTo>
                  <a:lnTo>
                    <a:pt x="1096566" y="472220"/>
                  </a:lnTo>
                  <a:lnTo>
                    <a:pt x="1080691" y="504732"/>
                  </a:lnTo>
                  <a:lnTo>
                    <a:pt x="1061641" y="534866"/>
                  </a:lnTo>
                  <a:lnTo>
                    <a:pt x="1040607" y="563413"/>
                  </a:lnTo>
                  <a:lnTo>
                    <a:pt x="1016794" y="589978"/>
                  </a:lnTo>
                  <a:lnTo>
                    <a:pt x="991394" y="614560"/>
                  </a:lnTo>
                  <a:lnTo>
                    <a:pt x="950119" y="648262"/>
                  </a:lnTo>
                  <a:lnTo>
                    <a:pt x="889001" y="685532"/>
                  </a:lnTo>
                  <a:lnTo>
                    <a:pt x="823119" y="714476"/>
                  </a:lnTo>
                  <a:lnTo>
                    <a:pt x="754063" y="735093"/>
                  </a:lnTo>
                  <a:lnTo>
                    <a:pt x="683816" y="746195"/>
                  </a:lnTo>
                  <a:lnTo>
                    <a:pt x="648097" y="747781"/>
                  </a:lnTo>
                  <a:lnTo>
                    <a:pt x="609997" y="747781"/>
                  </a:lnTo>
                  <a:lnTo>
                    <a:pt x="533004" y="739455"/>
                  </a:lnTo>
                  <a:lnTo>
                    <a:pt x="455216" y="722009"/>
                  </a:lnTo>
                  <a:lnTo>
                    <a:pt x="378619" y="695444"/>
                  </a:lnTo>
                  <a:lnTo>
                    <a:pt x="305594" y="660950"/>
                  </a:lnTo>
                  <a:lnTo>
                    <a:pt x="236538" y="618129"/>
                  </a:lnTo>
                  <a:lnTo>
                    <a:pt x="174228" y="569360"/>
                  </a:lnTo>
                  <a:lnTo>
                    <a:pt x="132160" y="528522"/>
                  </a:lnTo>
                  <a:lnTo>
                    <a:pt x="107157" y="499182"/>
                  </a:lnTo>
                  <a:lnTo>
                    <a:pt x="95647" y="484115"/>
                  </a:lnTo>
                  <a:lnTo>
                    <a:pt x="85328" y="470238"/>
                  </a:lnTo>
                  <a:lnTo>
                    <a:pt x="68263" y="440897"/>
                  </a:lnTo>
                  <a:lnTo>
                    <a:pt x="55166" y="411161"/>
                  </a:lnTo>
                  <a:lnTo>
                    <a:pt x="45244" y="379838"/>
                  </a:lnTo>
                  <a:lnTo>
                    <a:pt x="40482" y="348119"/>
                  </a:lnTo>
                  <a:lnTo>
                    <a:pt x="40482" y="316003"/>
                  </a:lnTo>
                  <a:lnTo>
                    <a:pt x="46435" y="283887"/>
                  </a:lnTo>
                  <a:lnTo>
                    <a:pt x="57547" y="252565"/>
                  </a:lnTo>
                  <a:lnTo>
                    <a:pt x="65882" y="236308"/>
                  </a:lnTo>
                  <a:lnTo>
                    <a:pt x="67469" y="233930"/>
                  </a:lnTo>
                  <a:lnTo>
                    <a:pt x="69057" y="231154"/>
                  </a:lnTo>
                  <a:lnTo>
                    <a:pt x="57944" y="248996"/>
                  </a:lnTo>
                  <a:lnTo>
                    <a:pt x="40482" y="286266"/>
                  </a:lnTo>
                  <a:lnTo>
                    <a:pt x="28178" y="325519"/>
                  </a:lnTo>
                  <a:lnTo>
                    <a:pt x="21432" y="365961"/>
                  </a:lnTo>
                  <a:lnTo>
                    <a:pt x="21035" y="386975"/>
                  </a:lnTo>
                  <a:lnTo>
                    <a:pt x="21432" y="402834"/>
                  </a:lnTo>
                  <a:lnTo>
                    <a:pt x="24607" y="434950"/>
                  </a:lnTo>
                  <a:lnTo>
                    <a:pt x="31750" y="465480"/>
                  </a:lnTo>
                  <a:lnTo>
                    <a:pt x="42069" y="495613"/>
                  </a:lnTo>
                  <a:lnTo>
                    <a:pt x="55960" y="523764"/>
                  </a:lnTo>
                  <a:lnTo>
                    <a:pt x="73025" y="549932"/>
                  </a:lnTo>
                  <a:lnTo>
                    <a:pt x="93663" y="573722"/>
                  </a:lnTo>
                  <a:lnTo>
                    <a:pt x="117872" y="594736"/>
                  </a:lnTo>
                  <a:lnTo>
                    <a:pt x="130572" y="603855"/>
                  </a:lnTo>
                  <a:lnTo>
                    <a:pt x="133350" y="606630"/>
                  </a:lnTo>
                  <a:lnTo>
                    <a:pt x="134144" y="611785"/>
                  </a:lnTo>
                  <a:lnTo>
                    <a:pt x="131763" y="616939"/>
                  </a:lnTo>
                  <a:lnTo>
                    <a:pt x="126603" y="618129"/>
                  </a:lnTo>
                  <a:lnTo>
                    <a:pt x="123428" y="617336"/>
                  </a:lnTo>
                  <a:lnTo>
                    <a:pt x="108347" y="607423"/>
                  </a:lnTo>
                  <a:lnTo>
                    <a:pt x="81757" y="586013"/>
                  </a:lnTo>
                  <a:lnTo>
                    <a:pt x="59135" y="560638"/>
                  </a:lnTo>
                  <a:lnTo>
                    <a:pt x="39688" y="533676"/>
                  </a:lnTo>
                  <a:lnTo>
                    <a:pt x="24210" y="503146"/>
                  </a:lnTo>
                  <a:lnTo>
                    <a:pt x="12303" y="471824"/>
                  </a:lnTo>
                  <a:lnTo>
                    <a:pt x="4763" y="438519"/>
                  </a:lnTo>
                  <a:lnTo>
                    <a:pt x="397" y="404420"/>
                  </a:lnTo>
                  <a:lnTo>
                    <a:pt x="0" y="386975"/>
                  </a:lnTo>
                  <a:lnTo>
                    <a:pt x="397" y="367547"/>
                  </a:lnTo>
                  <a:lnTo>
                    <a:pt x="5557" y="329880"/>
                  </a:lnTo>
                  <a:lnTo>
                    <a:pt x="15082" y="293007"/>
                  </a:lnTo>
                  <a:lnTo>
                    <a:pt x="28972" y="258115"/>
                  </a:lnTo>
                  <a:lnTo>
                    <a:pt x="46832" y="224810"/>
                  </a:lnTo>
                  <a:lnTo>
                    <a:pt x="68263" y="193488"/>
                  </a:lnTo>
                  <a:lnTo>
                    <a:pt x="92472" y="164147"/>
                  </a:lnTo>
                  <a:lnTo>
                    <a:pt x="119857" y="137186"/>
                  </a:lnTo>
                  <a:lnTo>
                    <a:pt x="134144" y="124895"/>
                  </a:lnTo>
                  <a:lnTo>
                    <a:pt x="150813" y="112207"/>
                  </a:lnTo>
                  <a:lnTo>
                    <a:pt x="185738" y="88418"/>
                  </a:lnTo>
                  <a:lnTo>
                    <a:pt x="222250" y="68593"/>
                  </a:lnTo>
                  <a:lnTo>
                    <a:pt x="259557" y="51544"/>
                  </a:lnTo>
                  <a:lnTo>
                    <a:pt x="298847" y="37270"/>
                  </a:lnTo>
                  <a:lnTo>
                    <a:pt x="338932" y="25772"/>
                  </a:lnTo>
                  <a:lnTo>
                    <a:pt x="400050" y="13084"/>
                  </a:lnTo>
                  <a:lnTo>
                    <a:pt x="441722" y="7137"/>
                  </a:lnTo>
                  <a:lnTo>
                    <a:pt x="490538" y="2776"/>
                  </a:lnTo>
                  <a:close/>
                </a:path>
              </a:pathLst>
            </a:custGeom>
            <a:solidFill>
              <a:srgbClr val="2980B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xmlns="" id="{90CEBCCE-113C-4DFD-9A2A-3207F0F5E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507" y="3614810"/>
              <a:ext cx="984964" cy="679057"/>
            </a:xfrm>
            <a:custGeom>
              <a:avLst/>
              <a:gdLst>
                <a:gd name="connsiteX0" fmla="*/ 544298 w 1185863"/>
                <a:gd name="connsiteY0" fmla="*/ 76200 h 817563"/>
                <a:gd name="connsiteX1" fmla="*/ 466481 w 1185863"/>
                <a:gd name="connsiteY1" fmla="*/ 82150 h 817563"/>
                <a:gd name="connsiteX2" fmla="*/ 389855 w 1185863"/>
                <a:gd name="connsiteY2" fmla="*/ 93652 h 817563"/>
                <a:gd name="connsiteX3" fmla="*/ 315214 w 1185863"/>
                <a:gd name="connsiteY3" fmla="*/ 110311 h 817563"/>
                <a:gd name="connsiteX4" fmla="*/ 278688 w 1185863"/>
                <a:gd name="connsiteY4" fmla="*/ 121416 h 817563"/>
                <a:gd name="connsiteX5" fmla="*/ 261615 w 1185863"/>
                <a:gd name="connsiteY5" fmla="*/ 126969 h 817563"/>
                <a:gd name="connsiteX6" fmla="*/ 227074 w 1185863"/>
                <a:gd name="connsiteY6" fmla="*/ 140455 h 817563"/>
                <a:gd name="connsiteX7" fmla="*/ 193724 w 1185863"/>
                <a:gd name="connsiteY7" fmla="*/ 156320 h 817563"/>
                <a:gd name="connsiteX8" fmla="*/ 161962 w 1185863"/>
                <a:gd name="connsiteY8" fmla="*/ 175755 h 817563"/>
                <a:gd name="connsiteX9" fmla="*/ 132979 w 1185863"/>
                <a:gd name="connsiteY9" fmla="*/ 198363 h 817563"/>
                <a:gd name="connsiteX10" fmla="*/ 107569 w 1185863"/>
                <a:gd name="connsiteY10" fmla="*/ 224541 h 817563"/>
                <a:gd name="connsiteX11" fmla="*/ 87718 w 1185863"/>
                <a:gd name="connsiteY11" fmla="*/ 254289 h 817563"/>
                <a:gd name="connsiteX12" fmla="*/ 72631 w 1185863"/>
                <a:gd name="connsiteY12" fmla="*/ 288399 h 817563"/>
                <a:gd name="connsiteX13" fmla="*/ 68263 w 1185863"/>
                <a:gd name="connsiteY13" fmla="*/ 307437 h 817563"/>
                <a:gd name="connsiteX14" fmla="*/ 65087 w 1185863"/>
                <a:gd name="connsiteY14" fmla="*/ 326079 h 817563"/>
                <a:gd name="connsiteX15" fmla="*/ 65484 w 1185863"/>
                <a:gd name="connsiteY15" fmla="*/ 362569 h 817563"/>
                <a:gd name="connsiteX16" fmla="*/ 73425 w 1185863"/>
                <a:gd name="connsiteY16" fmla="*/ 397870 h 817563"/>
                <a:gd name="connsiteX17" fmla="*/ 86527 w 1185863"/>
                <a:gd name="connsiteY17" fmla="*/ 431187 h 817563"/>
                <a:gd name="connsiteX18" fmla="*/ 105584 w 1185863"/>
                <a:gd name="connsiteY18" fmla="*/ 463711 h 817563"/>
                <a:gd name="connsiteX19" fmla="*/ 127817 w 1185863"/>
                <a:gd name="connsiteY19" fmla="*/ 493458 h 817563"/>
                <a:gd name="connsiteX20" fmla="*/ 165932 w 1185863"/>
                <a:gd name="connsiteY20" fmla="*/ 534708 h 817563"/>
                <a:gd name="connsiteX21" fmla="*/ 193327 w 1185863"/>
                <a:gd name="connsiteY21" fmla="*/ 557713 h 817563"/>
                <a:gd name="connsiteX22" fmla="*/ 221119 w 1185863"/>
                <a:gd name="connsiteY22" fmla="*/ 580321 h 817563"/>
                <a:gd name="connsiteX23" fmla="*/ 281070 w 1185863"/>
                <a:gd name="connsiteY23" fmla="*/ 621571 h 817563"/>
                <a:gd name="connsiteX24" fmla="*/ 344991 w 1185863"/>
                <a:gd name="connsiteY24" fmla="*/ 656871 h 817563"/>
                <a:gd name="connsiteX25" fmla="*/ 412486 w 1185863"/>
                <a:gd name="connsiteY25" fmla="*/ 685825 h 817563"/>
                <a:gd name="connsiteX26" fmla="*/ 482362 w 1185863"/>
                <a:gd name="connsiteY26" fmla="*/ 707244 h 817563"/>
                <a:gd name="connsiteX27" fmla="*/ 553827 w 1185863"/>
                <a:gd name="connsiteY27" fmla="*/ 721126 h 817563"/>
                <a:gd name="connsiteX28" fmla="*/ 626086 w 1185863"/>
                <a:gd name="connsiteY28" fmla="*/ 727075 h 817563"/>
                <a:gd name="connsiteX29" fmla="*/ 698345 w 1185863"/>
                <a:gd name="connsiteY29" fmla="*/ 722712 h 817563"/>
                <a:gd name="connsiteX30" fmla="*/ 734474 w 1185863"/>
                <a:gd name="connsiteY30" fmla="*/ 716763 h 817563"/>
                <a:gd name="connsiteX31" fmla="*/ 767428 w 1185863"/>
                <a:gd name="connsiteY31" fmla="*/ 710020 h 817563"/>
                <a:gd name="connsiteX32" fmla="*/ 832143 w 1185863"/>
                <a:gd name="connsiteY32" fmla="*/ 687809 h 817563"/>
                <a:gd name="connsiteX33" fmla="*/ 895667 w 1185863"/>
                <a:gd name="connsiteY33" fmla="*/ 656871 h 817563"/>
                <a:gd name="connsiteX34" fmla="*/ 954427 w 1185863"/>
                <a:gd name="connsiteY34" fmla="*/ 618001 h 817563"/>
                <a:gd name="connsiteX35" fmla="*/ 993733 w 1185863"/>
                <a:gd name="connsiteY35" fmla="*/ 583097 h 817563"/>
                <a:gd name="connsiteX36" fmla="*/ 1017951 w 1185863"/>
                <a:gd name="connsiteY36" fmla="*/ 557713 h 817563"/>
                <a:gd name="connsiteX37" fmla="*/ 1039788 w 1185863"/>
                <a:gd name="connsiteY37" fmla="*/ 531138 h 817563"/>
                <a:gd name="connsiteX38" fmla="*/ 1059242 w 1185863"/>
                <a:gd name="connsiteY38" fmla="*/ 502184 h 817563"/>
                <a:gd name="connsiteX39" fmla="*/ 1075123 w 1185863"/>
                <a:gd name="connsiteY39" fmla="*/ 472040 h 817563"/>
                <a:gd name="connsiteX40" fmla="*/ 1088225 w 1185863"/>
                <a:gd name="connsiteY40" fmla="*/ 440706 h 817563"/>
                <a:gd name="connsiteX41" fmla="*/ 1097754 w 1185863"/>
                <a:gd name="connsiteY41" fmla="*/ 406992 h 817563"/>
                <a:gd name="connsiteX42" fmla="*/ 1103312 w 1185863"/>
                <a:gd name="connsiteY42" fmla="*/ 372485 h 817563"/>
                <a:gd name="connsiteX43" fmla="*/ 1104503 w 1185863"/>
                <a:gd name="connsiteY43" fmla="*/ 355033 h 817563"/>
                <a:gd name="connsiteX44" fmla="*/ 1104900 w 1185863"/>
                <a:gd name="connsiteY44" fmla="*/ 339168 h 817563"/>
                <a:gd name="connsiteX45" fmla="*/ 1102915 w 1185863"/>
                <a:gd name="connsiteY45" fmla="*/ 309421 h 817563"/>
                <a:gd name="connsiteX46" fmla="*/ 1097754 w 1185863"/>
                <a:gd name="connsiteY46" fmla="*/ 281656 h 817563"/>
                <a:gd name="connsiteX47" fmla="*/ 1090210 w 1185863"/>
                <a:gd name="connsiteY47" fmla="*/ 255478 h 817563"/>
                <a:gd name="connsiteX48" fmla="*/ 1085049 w 1185863"/>
                <a:gd name="connsiteY48" fmla="*/ 242786 h 817563"/>
                <a:gd name="connsiteX49" fmla="*/ 1075123 w 1185863"/>
                <a:gd name="connsiteY49" fmla="*/ 231680 h 817563"/>
                <a:gd name="connsiteX50" fmla="*/ 1054081 w 1185863"/>
                <a:gd name="connsiteY50" fmla="*/ 211056 h 817563"/>
                <a:gd name="connsiteX51" fmla="*/ 1019936 w 1185863"/>
                <a:gd name="connsiteY51" fmla="*/ 183291 h 817563"/>
                <a:gd name="connsiteX52" fmla="*/ 969117 w 1185863"/>
                <a:gd name="connsiteY52" fmla="*/ 153544 h 817563"/>
                <a:gd name="connsiteX53" fmla="*/ 915121 w 1185863"/>
                <a:gd name="connsiteY53" fmla="*/ 130142 h 817563"/>
                <a:gd name="connsiteX54" fmla="*/ 887330 w 1185863"/>
                <a:gd name="connsiteY54" fmla="*/ 120227 h 817563"/>
                <a:gd name="connsiteX55" fmla="*/ 850803 w 1185863"/>
                <a:gd name="connsiteY55" fmla="*/ 109517 h 817563"/>
                <a:gd name="connsiteX56" fmla="*/ 776162 w 1185863"/>
                <a:gd name="connsiteY56" fmla="*/ 92462 h 817563"/>
                <a:gd name="connsiteX57" fmla="*/ 699536 w 1185863"/>
                <a:gd name="connsiteY57" fmla="*/ 81356 h 817563"/>
                <a:gd name="connsiteX58" fmla="*/ 621719 w 1185863"/>
                <a:gd name="connsiteY58" fmla="*/ 76200 h 817563"/>
                <a:gd name="connsiteX59" fmla="*/ 579438 w 1185863"/>
                <a:gd name="connsiteY59" fmla="*/ 22225 h 817563"/>
                <a:gd name="connsiteX60" fmla="*/ 504825 w 1185863"/>
                <a:gd name="connsiteY60" fmla="*/ 23023 h 817563"/>
                <a:gd name="connsiteX61" fmla="*/ 430610 w 1185863"/>
                <a:gd name="connsiteY61" fmla="*/ 29404 h 817563"/>
                <a:gd name="connsiteX62" fmla="*/ 357585 w 1185863"/>
                <a:gd name="connsiteY62" fmla="*/ 42165 h 817563"/>
                <a:gd name="connsiteX63" fmla="*/ 286941 w 1185863"/>
                <a:gd name="connsiteY63" fmla="*/ 62902 h 817563"/>
                <a:gd name="connsiteX64" fmla="*/ 237331 w 1185863"/>
                <a:gd name="connsiteY64" fmla="*/ 84437 h 817563"/>
                <a:gd name="connsiteX65" fmla="*/ 204788 w 1185863"/>
                <a:gd name="connsiteY65" fmla="*/ 101585 h 817563"/>
                <a:gd name="connsiteX66" fmla="*/ 173831 w 1185863"/>
                <a:gd name="connsiteY66" fmla="*/ 121923 h 817563"/>
                <a:gd name="connsiteX67" fmla="*/ 144463 w 1185863"/>
                <a:gd name="connsiteY67" fmla="*/ 144654 h 817563"/>
                <a:gd name="connsiteX68" fmla="*/ 130572 w 1185863"/>
                <a:gd name="connsiteY68" fmla="*/ 157416 h 817563"/>
                <a:gd name="connsiteX69" fmla="*/ 115491 w 1185863"/>
                <a:gd name="connsiteY69" fmla="*/ 171772 h 817563"/>
                <a:gd name="connsiteX70" fmla="*/ 101600 w 1185863"/>
                <a:gd name="connsiteY70" fmla="*/ 187325 h 817563"/>
                <a:gd name="connsiteX71" fmla="*/ 111919 w 1185863"/>
                <a:gd name="connsiteY71" fmla="*/ 176558 h 817563"/>
                <a:gd name="connsiteX72" fmla="*/ 134541 w 1185863"/>
                <a:gd name="connsiteY72" fmla="*/ 157416 h 817563"/>
                <a:gd name="connsiteX73" fmla="*/ 171450 w 1185863"/>
                <a:gd name="connsiteY73" fmla="*/ 132292 h 817563"/>
                <a:gd name="connsiteX74" fmla="*/ 225425 w 1185863"/>
                <a:gd name="connsiteY74" fmla="*/ 105573 h 817563"/>
                <a:gd name="connsiteX75" fmla="*/ 282575 w 1185863"/>
                <a:gd name="connsiteY75" fmla="*/ 85633 h 817563"/>
                <a:gd name="connsiteX76" fmla="*/ 310753 w 1185863"/>
                <a:gd name="connsiteY76" fmla="*/ 77657 h 817563"/>
                <a:gd name="connsiteX77" fmla="*/ 348456 w 1185863"/>
                <a:gd name="connsiteY77" fmla="*/ 68485 h 817563"/>
                <a:gd name="connsiteX78" fmla="*/ 425450 w 1185863"/>
                <a:gd name="connsiteY78" fmla="*/ 53730 h 817563"/>
                <a:gd name="connsiteX79" fmla="*/ 505619 w 1185863"/>
                <a:gd name="connsiteY79" fmla="*/ 43760 h 817563"/>
                <a:gd name="connsiteX80" fmla="*/ 586978 w 1185863"/>
                <a:gd name="connsiteY80" fmla="*/ 38975 h 817563"/>
                <a:gd name="connsiteX81" fmla="*/ 668735 w 1185863"/>
                <a:gd name="connsiteY81" fmla="*/ 40171 h 817563"/>
                <a:gd name="connsiteX82" fmla="*/ 750094 w 1185863"/>
                <a:gd name="connsiteY82" fmla="*/ 48546 h 817563"/>
                <a:gd name="connsiteX83" fmla="*/ 829469 w 1185863"/>
                <a:gd name="connsiteY83" fmla="*/ 62902 h 817563"/>
                <a:gd name="connsiteX84" fmla="*/ 906066 w 1185863"/>
                <a:gd name="connsiteY84" fmla="*/ 85633 h 817563"/>
                <a:gd name="connsiteX85" fmla="*/ 942975 w 1185863"/>
                <a:gd name="connsiteY85" fmla="*/ 99990 h 817563"/>
                <a:gd name="connsiteX86" fmla="*/ 912813 w 1185863"/>
                <a:gd name="connsiteY86" fmla="*/ 84437 h 817563"/>
                <a:gd name="connsiteX87" fmla="*/ 849313 w 1185863"/>
                <a:gd name="connsiteY87" fmla="*/ 59712 h 817563"/>
                <a:gd name="connsiteX88" fmla="*/ 784225 w 1185863"/>
                <a:gd name="connsiteY88" fmla="*/ 42165 h 817563"/>
                <a:gd name="connsiteX89" fmla="*/ 719931 w 1185863"/>
                <a:gd name="connsiteY89" fmla="*/ 30999 h 817563"/>
                <a:gd name="connsiteX90" fmla="*/ 688975 w 1185863"/>
                <a:gd name="connsiteY90" fmla="*/ 27808 h 817563"/>
                <a:gd name="connsiteX91" fmla="*/ 652860 w 1185863"/>
                <a:gd name="connsiteY91" fmla="*/ 25017 h 817563"/>
                <a:gd name="connsiteX92" fmla="*/ 591344 w 1185863"/>
                <a:gd name="connsiteY92" fmla="*/ 0 h 817563"/>
                <a:gd name="connsiteX93" fmla="*/ 693738 w 1185863"/>
                <a:gd name="connsiteY93" fmla="*/ 5551 h 817563"/>
                <a:gd name="connsiteX94" fmla="*/ 769144 w 1185863"/>
                <a:gd name="connsiteY94" fmla="*/ 16653 h 817563"/>
                <a:gd name="connsiteX95" fmla="*/ 817960 w 1185863"/>
                <a:gd name="connsiteY95" fmla="*/ 26962 h 817563"/>
                <a:gd name="connsiteX96" fmla="*/ 841376 w 1185863"/>
                <a:gd name="connsiteY96" fmla="*/ 33305 h 817563"/>
                <a:gd name="connsiteX97" fmla="*/ 870744 w 1185863"/>
                <a:gd name="connsiteY97" fmla="*/ 42028 h 817563"/>
                <a:gd name="connsiteX98" fmla="*/ 927497 w 1185863"/>
                <a:gd name="connsiteY98" fmla="*/ 66214 h 817563"/>
                <a:gd name="connsiteX99" fmla="*/ 979488 w 1185863"/>
                <a:gd name="connsiteY99" fmla="*/ 97537 h 817563"/>
                <a:gd name="connsiteX100" fmla="*/ 1025526 w 1185863"/>
                <a:gd name="connsiteY100" fmla="*/ 135203 h 817563"/>
                <a:gd name="connsiteX101" fmla="*/ 1046163 w 1185863"/>
                <a:gd name="connsiteY101" fmla="*/ 157010 h 817563"/>
                <a:gd name="connsiteX102" fmla="*/ 1069579 w 1185863"/>
                <a:gd name="connsiteY102" fmla="*/ 174456 h 817563"/>
                <a:gd name="connsiteX103" fmla="*/ 1111251 w 1185863"/>
                <a:gd name="connsiteY103" fmla="*/ 214898 h 817563"/>
                <a:gd name="connsiteX104" fmla="*/ 1137444 w 1185863"/>
                <a:gd name="connsiteY104" fmla="*/ 249393 h 817563"/>
                <a:gd name="connsiteX105" fmla="*/ 1152129 w 1185863"/>
                <a:gd name="connsiteY105" fmla="*/ 273975 h 817563"/>
                <a:gd name="connsiteX106" fmla="*/ 1164432 w 1185863"/>
                <a:gd name="connsiteY106" fmla="*/ 299747 h 817563"/>
                <a:gd name="connsiteX107" fmla="*/ 1174354 w 1185863"/>
                <a:gd name="connsiteY107" fmla="*/ 327105 h 817563"/>
                <a:gd name="connsiteX108" fmla="*/ 1178323 w 1185863"/>
                <a:gd name="connsiteY108" fmla="*/ 341378 h 817563"/>
                <a:gd name="connsiteX109" fmla="*/ 1181894 w 1185863"/>
                <a:gd name="connsiteY109" fmla="*/ 359220 h 817563"/>
                <a:gd name="connsiteX110" fmla="*/ 1185863 w 1185863"/>
                <a:gd name="connsiteY110" fmla="*/ 395301 h 817563"/>
                <a:gd name="connsiteX111" fmla="*/ 1184673 w 1185863"/>
                <a:gd name="connsiteY111" fmla="*/ 431382 h 817563"/>
                <a:gd name="connsiteX112" fmla="*/ 1178323 w 1185863"/>
                <a:gd name="connsiteY112" fmla="*/ 466669 h 817563"/>
                <a:gd name="connsiteX113" fmla="*/ 1168798 w 1185863"/>
                <a:gd name="connsiteY113" fmla="*/ 501560 h 817563"/>
                <a:gd name="connsiteX114" fmla="*/ 1154907 w 1185863"/>
                <a:gd name="connsiteY114" fmla="*/ 534866 h 817563"/>
                <a:gd name="connsiteX115" fmla="*/ 1137444 w 1185863"/>
                <a:gd name="connsiteY115" fmla="*/ 566981 h 817563"/>
                <a:gd name="connsiteX116" fmla="*/ 1116807 w 1185863"/>
                <a:gd name="connsiteY116" fmla="*/ 596718 h 817563"/>
                <a:gd name="connsiteX117" fmla="*/ 1105298 w 1185863"/>
                <a:gd name="connsiteY117" fmla="*/ 610992 h 817563"/>
                <a:gd name="connsiteX118" fmla="*/ 1092994 w 1185863"/>
                <a:gd name="connsiteY118" fmla="*/ 624869 h 817563"/>
                <a:gd name="connsiteX119" fmla="*/ 1066801 w 1185863"/>
                <a:gd name="connsiteY119" fmla="*/ 650641 h 817563"/>
                <a:gd name="connsiteX120" fmla="*/ 1039019 w 1185863"/>
                <a:gd name="connsiteY120" fmla="*/ 674827 h 817563"/>
                <a:gd name="connsiteX121" fmla="*/ 1009254 w 1185863"/>
                <a:gd name="connsiteY121" fmla="*/ 697030 h 817563"/>
                <a:gd name="connsiteX122" fmla="*/ 961232 w 1185863"/>
                <a:gd name="connsiteY122" fmla="*/ 726370 h 817563"/>
                <a:gd name="connsiteX123" fmla="*/ 892969 w 1185863"/>
                <a:gd name="connsiteY123" fmla="*/ 758486 h 817563"/>
                <a:gd name="connsiteX124" fmla="*/ 821135 w 1185863"/>
                <a:gd name="connsiteY124" fmla="*/ 783862 h 817563"/>
                <a:gd name="connsiteX125" fmla="*/ 746522 w 1185863"/>
                <a:gd name="connsiteY125" fmla="*/ 801307 h 817563"/>
                <a:gd name="connsiteX126" fmla="*/ 671116 w 1185863"/>
                <a:gd name="connsiteY126" fmla="*/ 812409 h 817563"/>
                <a:gd name="connsiteX127" fmla="*/ 597694 w 1185863"/>
                <a:gd name="connsiteY127" fmla="*/ 817563 h 817563"/>
                <a:gd name="connsiteX128" fmla="*/ 561579 w 1185863"/>
                <a:gd name="connsiteY128" fmla="*/ 817563 h 817563"/>
                <a:gd name="connsiteX129" fmla="*/ 524272 w 1185863"/>
                <a:gd name="connsiteY129" fmla="*/ 815977 h 817563"/>
                <a:gd name="connsiteX130" fmla="*/ 448866 w 1185863"/>
                <a:gd name="connsiteY130" fmla="*/ 808840 h 817563"/>
                <a:gd name="connsiteX131" fmla="*/ 375444 w 1185863"/>
                <a:gd name="connsiteY131" fmla="*/ 794963 h 817563"/>
                <a:gd name="connsiteX132" fmla="*/ 303610 w 1185863"/>
                <a:gd name="connsiteY132" fmla="*/ 775139 h 817563"/>
                <a:gd name="connsiteX133" fmla="*/ 233363 w 1185863"/>
                <a:gd name="connsiteY133" fmla="*/ 748970 h 817563"/>
                <a:gd name="connsiteX134" fmla="*/ 166291 w 1185863"/>
                <a:gd name="connsiteY134" fmla="*/ 716458 h 817563"/>
                <a:gd name="connsiteX135" fmla="*/ 101997 w 1185863"/>
                <a:gd name="connsiteY135" fmla="*/ 677999 h 817563"/>
                <a:gd name="connsiteX136" fmla="*/ 41672 w 1185863"/>
                <a:gd name="connsiteY136" fmla="*/ 633195 h 817563"/>
                <a:gd name="connsiteX137" fmla="*/ 12700 w 1185863"/>
                <a:gd name="connsiteY137" fmla="*/ 608613 h 817563"/>
                <a:gd name="connsiteX138" fmla="*/ 10319 w 1185863"/>
                <a:gd name="connsiteY138" fmla="*/ 605044 h 817563"/>
                <a:gd name="connsiteX139" fmla="*/ 10319 w 1185863"/>
                <a:gd name="connsiteY139" fmla="*/ 597115 h 817563"/>
                <a:gd name="connsiteX140" fmla="*/ 15875 w 1185863"/>
                <a:gd name="connsiteY140" fmla="*/ 591960 h 817563"/>
                <a:gd name="connsiteX141" fmla="*/ 23813 w 1185863"/>
                <a:gd name="connsiteY141" fmla="*/ 591167 h 817563"/>
                <a:gd name="connsiteX142" fmla="*/ 27782 w 1185863"/>
                <a:gd name="connsiteY142" fmla="*/ 593546 h 817563"/>
                <a:gd name="connsiteX143" fmla="*/ 57547 w 1185863"/>
                <a:gd name="connsiteY143" fmla="*/ 615750 h 817563"/>
                <a:gd name="connsiteX144" fmla="*/ 118666 w 1185863"/>
                <a:gd name="connsiteY144" fmla="*/ 656192 h 817563"/>
                <a:gd name="connsiteX145" fmla="*/ 183753 w 1185863"/>
                <a:gd name="connsiteY145" fmla="*/ 691083 h 817563"/>
                <a:gd name="connsiteX146" fmla="*/ 250825 w 1185863"/>
                <a:gd name="connsiteY146" fmla="*/ 720423 h 817563"/>
                <a:gd name="connsiteX147" fmla="*/ 320278 w 1185863"/>
                <a:gd name="connsiteY147" fmla="*/ 744213 h 817563"/>
                <a:gd name="connsiteX148" fmla="*/ 392113 w 1185863"/>
                <a:gd name="connsiteY148" fmla="*/ 762055 h 817563"/>
                <a:gd name="connsiteX149" fmla="*/ 464344 w 1185863"/>
                <a:gd name="connsiteY149" fmla="*/ 774346 h 817563"/>
                <a:gd name="connsiteX150" fmla="*/ 537369 w 1185863"/>
                <a:gd name="connsiteY150" fmla="*/ 780293 h 817563"/>
                <a:gd name="connsiteX151" fmla="*/ 574675 w 1185863"/>
                <a:gd name="connsiteY151" fmla="*/ 780690 h 817563"/>
                <a:gd name="connsiteX152" fmla="*/ 609997 w 1185863"/>
                <a:gd name="connsiteY152" fmla="*/ 779500 h 817563"/>
                <a:gd name="connsiteX153" fmla="*/ 683816 w 1185863"/>
                <a:gd name="connsiteY153" fmla="*/ 773553 h 817563"/>
                <a:gd name="connsiteX154" fmla="*/ 758826 w 1185863"/>
                <a:gd name="connsiteY154" fmla="*/ 760469 h 817563"/>
                <a:gd name="connsiteX155" fmla="*/ 833438 w 1185863"/>
                <a:gd name="connsiteY155" fmla="*/ 740644 h 817563"/>
                <a:gd name="connsiteX156" fmla="*/ 904876 w 1185863"/>
                <a:gd name="connsiteY156" fmla="*/ 712890 h 817563"/>
                <a:gd name="connsiteX157" fmla="*/ 955279 w 1185863"/>
                <a:gd name="connsiteY157" fmla="*/ 686721 h 817563"/>
                <a:gd name="connsiteX158" fmla="*/ 987029 w 1185863"/>
                <a:gd name="connsiteY158" fmla="*/ 666500 h 817563"/>
                <a:gd name="connsiteX159" fmla="*/ 1016794 w 1185863"/>
                <a:gd name="connsiteY159" fmla="*/ 644693 h 817563"/>
                <a:gd name="connsiteX160" fmla="*/ 1044576 w 1185863"/>
                <a:gd name="connsiteY160" fmla="*/ 620508 h 817563"/>
                <a:gd name="connsiteX161" fmla="*/ 1070373 w 1185863"/>
                <a:gd name="connsiteY161" fmla="*/ 593546 h 817563"/>
                <a:gd name="connsiteX162" fmla="*/ 1092994 w 1185863"/>
                <a:gd name="connsiteY162" fmla="*/ 564206 h 817563"/>
                <a:gd name="connsiteX163" fmla="*/ 1102916 w 1185863"/>
                <a:gd name="connsiteY163" fmla="*/ 548743 h 817563"/>
                <a:gd name="connsiteX164" fmla="*/ 1112044 w 1185863"/>
                <a:gd name="connsiteY164" fmla="*/ 534073 h 817563"/>
                <a:gd name="connsiteX165" fmla="*/ 1126332 w 1185863"/>
                <a:gd name="connsiteY165" fmla="*/ 503146 h 817563"/>
                <a:gd name="connsiteX166" fmla="*/ 1137444 w 1185863"/>
                <a:gd name="connsiteY166" fmla="*/ 471427 h 817563"/>
                <a:gd name="connsiteX167" fmla="*/ 1144191 w 1185863"/>
                <a:gd name="connsiteY167" fmla="*/ 438915 h 817563"/>
                <a:gd name="connsiteX168" fmla="*/ 1146573 w 1185863"/>
                <a:gd name="connsiteY168" fmla="*/ 406006 h 817563"/>
                <a:gd name="connsiteX169" fmla="*/ 1144588 w 1185863"/>
                <a:gd name="connsiteY169" fmla="*/ 373098 h 817563"/>
                <a:gd name="connsiteX170" fmla="*/ 1137841 w 1185863"/>
                <a:gd name="connsiteY170" fmla="*/ 340982 h 817563"/>
                <a:gd name="connsiteX171" fmla="*/ 1126332 w 1185863"/>
                <a:gd name="connsiteY171" fmla="*/ 308866 h 817563"/>
                <a:gd name="connsiteX172" fmla="*/ 1118791 w 1185863"/>
                <a:gd name="connsiteY172" fmla="*/ 293403 h 817563"/>
                <a:gd name="connsiteX173" fmla="*/ 1122363 w 1185863"/>
                <a:gd name="connsiteY173" fmla="*/ 312435 h 817563"/>
                <a:gd name="connsiteX174" fmla="*/ 1125141 w 1185863"/>
                <a:gd name="connsiteY174" fmla="*/ 351687 h 817563"/>
                <a:gd name="connsiteX175" fmla="*/ 1121569 w 1185863"/>
                <a:gd name="connsiteY175" fmla="*/ 392129 h 817563"/>
                <a:gd name="connsiteX176" fmla="*/ 1111648 w 1185863"/>
                <a:gd name="connsiteY176" fmla="*/ 434157 h 817563"/>
                <a:gd name="connsiteX177" fmla="*/ 1103710 w 1185863"/>
                <a:gd name="connsiteY177" fmla="*/ 455568 h 817563"/>
                <a:gd name="connsiteX178" fmla="*/ 1096566 w 1185863"/>
                <a:gd name="connsiteY178" fmla="*/ 472220 h 817563"/>
                <a:gd name="connsiteX179" fmla="*/ 1080691 w 1185863"/>
                <a:gd name="connsiteY179" fmla="*/ 504732 h 817563"/>
                <a:gd name="connsiteX180" fmla="*/ 1061641 w 1185863"/>
                <a:gd name="connsiteY180" fmla="*/ 534866 h 817563"/>
                <a:gd name="connsiteX181" fmla="*/ 1040607 w 1185863"/>
                <a:gd name="connsiteY181" fmla="*/ 563413 h 817563"/>
                <a:gd name="connsiteX182" fmla="*/ 1016794 w 1185863"/>
                <a:gd name="connsiteY182" fmla="*/ 589978 h 817563"/>
                <a:gd name="connsiteX183" fmla="*/ 991394 w 1185863"/>
                <a:gd name="connsiteY183" fmla="*/ 614560 h 817563"/>
                <a:gd name="connsiteX184" fmla="*/ 950119 w 1185863"/>
                <a:gd name="connsiteY184" fmla="*/ 648262 h 817563"/>
                <a:gd name="connsiteX185" fmla="*/ 889001 w 1185863"/>
                <a:gd name="connsiteY185" fmla="*/ 685532 h 817563"/>
                <a:gd name="connsiteX186" fmla="*/ 823119 w 1185863"/>
                <a:gd name="connsiteY186" fmla="*/ 714476 h 817563"/>
                <a:gd name="connsiteX187" fmla="*/ 754063 w 1185863"/>
                <a:gd name="connsiteY187" fmla="*/ 735093 h 817563"/>
                <a:gd name="connsiteX188" fmla="*/ 683816 w 1185863"/>
                <a:gd name="connsiteY188" fmla="*/ 746195 h 817563"/>
                <a:gd name="connsiteX189" fmla="*/ 648097 w 1185863"/>
                <a:gd name="connsiteY189" fmla="*/ 747781 h 817563"/>
                <a:gd name="connsiteX190" fmla="*/ 609997 w 1185863"/>
                <a:gd name="connsiteY190" fmla="*/ 747781 h 817563"/>
                <a:gd name="connsiteX191" fmla="*/ 533004 w 1185863"/>
                <a:gd name="connsiteY191" fmla="*/ 739455 h 817563"/>
                <a:gd name="connsiteX192" fmla="*/ 455216 w 1185863"/>
                <a:gd name="connsiteY192" fmla="*/ 722009 h 817563"/>
                <a:gd name="connsiteX193" fmla="*/ 378619 w 1185863"/>
                <a:gd name="connsiteY193" fmla="*/ 695444 h 817563"/>
                <a:gd name="connsiteX194" fmla="*/ 305594 w 1185863"/>
                <a:gd name="connsiteY194" fmla="*/ 660950 h 817563"/>
                <a:gd name="connsiteX195" fmla="*/ 236538 w 1185863"/>
                <a:gd name="connsiteY195" fmla="*/ 618129 h 817563"/>
                <a:gd name="connsiteX196" fmla="*/ 174228 w 1185863"/>
                <a:gd name="connsiteY196" fmla="*/ 569360 h 817563"/>
                <a:gd name="connsiteX197" fmla="*/ 132160 w 1185863"/>
                <a:gd name="connsiteY197" fmla="*/ 528522 h 817563"/>
                <a:gd name="connsiteX198" fmla="*/ 107157 w 1185863"/>
                <a:gd name="connsiteY198" fmla="*/ 499182 h 817563"/>
                <a:gd name="connsiteX199" fmla="*/ 95647 w 1185863"/>
                <a:gd name="connsiteY199" fmla="*/ 484115 h 817563"/>
                <a:gd name="connsiteX200" fmla="*/ 85328 w 1185863"/>
                <a:gd name="connsiteY200" fmla="*/ 470238 h 817563"/>
                <a:gd name="connsiteX201" fmla="*/ 68263 w 1185863"/>
                <a:gd name="connsiteY201" fmla="*/ 440897 h 817563"/>
                <a:gd name="connsiteX202" fmla="*/ 55166 w 1185863"/>
                <a:gd name="connsiteY202" fmla="*/ 411161 h 817563"/>
                <a:gd name="connsiteX203" fmla="*/ 45244 w 1185863"/>
                <a:gd name="connsiteY203" fmla="*/ 379838 h 817563"/>
                <a:gd name="connsiteX204" fmla="*/ 40482 w 1185863"/>
                <a:gd name="connsiteY204" fmla="*/ 348119 h 817563"/>
                <a:gd name="connsiteX205" fmla="*/ 40482 w 1185863"/>
                <a:gd name="connsiteY205" fmla="*/ 316003 h 817563"/>
                <a:gd name="connsiteX206" fmla="*/ 46435 w 1185863"/>
                <a:gd name="connsiteY206" fmla="*/ 283887 h 817563"/>
                <a:gd name="connsiteX207" fmla="*/ 57547 w 1185863"/>
                <a:gd name="connsiteY207" fmla="*/ 252565 h 817563"/>
                <a:gd name="connsiteX208" fmla="*/ 65882 w 1185863"/>
                <a:gd name="connsiteY208" fmla="*/ 236308 h 817563"/>
                <a:gd name="connsiteX209" fmla="*/ 67469 w 1185863"/>
                <a:gd name="connsiteY209" fmla="*/ 233930 h 817563"/>
                <a:gd name="connsiteX210" fmla="*/ 69057 w 1185863"/>
                <a:gd name="connsiteY210" fmla="*/ 231154 h 817563"/>
                <a:gd name="connsiteX211" fmla="*/ 57944 w 1185863"/>
                <a:gd name="connsiteY211" fmla="*/ 248996 h 817563"/>
                <a:gd name="connsiteX212" fmla="*/ 40482 w 1185863"/>
                <a:gd name="connsiteY212" fmla="*/ 286266 h 817563"/>
                <a:gd name="connsiteX213" fmla="*/ 28178 w 1185863"/>
                <a:gd name="connsiteY213" fmla="*/ 325519 h 817563"/>
                <a:gd name="connsiteX214" fmla="*/ 21432 w 1185863"/>
                <a:gd name="connsiteY214" fmla="*/ 365961 h 817563"/>
                <a:gd name="connsiteX215" fmla="*/ 21035 w 1185863"/>
                <a:gd name="connsiteY215" fmla="*/ 386975 h 817563"/>
                <a:gd name="connsiteX216" fmla="*/ 21432 w 1185863"/>
                <a:gd name="connsiteY216" fmla="*/ 402834 h 817563"/>
                <a:gd name="connsiteX217" fmla="*/ 24607 w 1185863"/>
                <a:gd name="connsiteY217" fmla="*/ 434950 h 817563"/>
                <a:gd name="connsiteX218" fmla="*/ 31750 w 1185863"/>
                <a:gd name="connsiteY218" fmla="*/ 465480 h 817563"/>
                <a:gd name="connsiteX219" fmla="*/ 42069 w 1185863"/>
                <a:gd name="connsiteY219" fmla="*/ 495613 h 817563"/>
                <a:gd name="connsiteX220" fmla="*/ 55960 w 1185863"/>
                <a:gd name="connsiteY220" fmla="*/ 523764 h 817563"/>
                <a:gd name="connsiteX221" fmla="*/ 73025 w 1185863"/>
                <a:gd name="connsiteY221" fmla="*/ 549932 h 817563"/>
                <a:gd name="connsiteX222" fmla="*/ 93663 w 1185863"/>
                <a:gd name="connsiteY222" fmla="*/ 573722 h 817563"/>
                <a:gd name="connsiteX223" fmla="*/ 117872 w 1185863"/>
                <a:gd name="connsiteY223" fmla="*/ 594736 h 817563"/>
                <a:gd name="connsiteX224" fmla="*/ 130572 w 1185863"/>
                <a:gd name="connsiteY224" fmla="*/ 603855 h 817563"/>
                <a:gd name="connsiteX225" fmla="*/ 133350 w 1185863"/>
                <a:gd name="connsiteY225" fmla="*/ 606630 h 817563"/>
                <a:gd name="connsiteX226" fmla="*/ 134144 w 1185863"/>
                <a:gd name="connsiteY226" fmla="*/ 611785 h 817563"/>
                <a:gd name="connsiteX227" fmla="*/ 131763 w 1185863"/>
                <a:gd name="connsiteY227" fmla="*/ 616939 h 817563"/>
                <a:gd name="connsiteX228" fmla="*/ 126603 w 1185863"/>
                <a:gd name="connsiteY228" fmla="*/ 618129 h 817563"/>
                <a:gd name="connsiteX229" fmla="*/ 123428 w 1185863"/>
                <a:gd name="connsiteY229" fmla="*/ 617336 h 817563"/>
                <a:gd name="connsiteX230" fmla="*/ 108347 w 1185863"/>
                <a:gd name="connsiteY230" fmla="*/ 607423 h 817563"/>
                <a:gd name="connsiteX231" fmla="*/ 81757 w 1185863"/>
                <a:gd name="connsiteY231" fmla="*/ 586013 h 817563"/>
                <a:gd name="connsiteX232" fmla="*/ 59135 w 1185863"/>
                <a:gd name="connsiteY232" fmla="*/ 560638 h 817563"/>
                <a:gd name="connsiteX233" fmla="*/ 39688 w 1185863"/>
                <a:gd name="connsiteY233" fmla="*/ 533676 h 817563"/>
                <a:gd name="connsiteX234" fmla="*/ 24210 w 1185863"/>
                <a:gd name="connsiteY234" fmla="*/ 503146 h 817563"/>
                <a:gd name="connsiteX235" fmla="*/ 12303 w 1185863"/>
                <a:gd name="connsiteY235" fmla="*/ 471824 h 817563"/>
                <a:gd name="connsiteX236" fmla="*/ 4763 w 1185863"/>
                <a:gd name="connsiteY236" fmla="*/ 438519 h 817563"/>
                <a:gd name="connsiteX237" fmla="*/ 397 w 1185863"/>
                <a:gd name="connsiteY237" fmla="*/ 404420 h 817563"/>
                <a:gd name="connsiteX238" fmla="*/ 0 w 1185863"/>
                <a:gd name="connsiteY238" fmla="*/ 386975 h 817563"/>
                <a:gd name="connsiteX239" fmla="*/ 397 w 1185863"/>
                <a:gd name="connsiteY239" fmla="*/ 367547 h 817563"/>
                <a:gd name="connsiteX240" fmla="*/ 5557 w 1185863"/>
                <a:gd name="connsiteY240" fmla="*/ 329880 h 817563"/>
                <a:gd name="connsiteX241" fmla="*/ 15082 w 1185863"/>
                <a:gd name="connsiteY241" fmla="*/ 293007 h 817563"/>
                <a:gd name="connsiteX242" fmla="*/ 28972 w 1185863"/>
                <a:gd name="connsiteY242" fmla="*/ 258115 h 817563"/>
                <a:gd name="connsiteX243" fmla="*/ 46832 w 1185863"/>
                <a:gd name="connsiteY243" fmla="*/ 224810 h 817563"/>
                <a:gd name="connsiteX244" fmla="*/ 68263 w 1185863"/>
                <a:gd name="connsiteY244" fmla="*/ 193488 h 817563"/>
                <a:gd name="connsiteX245" fmla="*/ 92472 w 1185863"/>
                <a:gd name="connsiteY245" fmla="*/ 164147 h 817563"/>
                <a:gd name="connsiteX246" fmla="*/ 119857 w 1185863"/>
                <a:gd name="connsiteY246" fmla="*/ 137186 h 817563"/>
                <a:gd name="connsiteX247" fmla="*/ 134144 w 1185863"/>
                <a:gd name="connsiteY247" fmla="*/ 124895 h 817563"/>
                <a:gd name="connsiteX248" fmla="*/ 150813 w 1185863"/>
                <a:gd name="connsiteY248" fmla="*/ 112207 h 817563"/>
                <a:gd name="connsiteX249" fmla="*/ 185738 w 1185863"/>
                <a:gd name="connsiteY249" fmla="*/ 88418 h 817563"/>
                <a:gd name="connsiteX250" fmla="*/ 222250 w 1185863"/>
                <a:gd name="connsiteY250" fmla="*/ 68593 h 817563"/>
                <a:gd name="connsiteX251" fmla="*/ 259557 w 1185863"/>
                <a:gd name="connsiteY251" fmla="*/ 51544 h 817563"/>
                <a:gd name="connsiteX252" fmla="*/ 298847 w 1185863"/>
                <a:gd name="connsiteY252" fmla="*/ 37270 h 817563"/>
                <a:gd name="connsiteX253" fmla="*/ 338932 w 1185863"/>
                <a:gd name="connsiteY253" fmla="*/ 25772 h 817563"/>
                <a:gd name="connsiteX254" fmla="*/ 400050 w 1185863"/>
                <a:gd name="connsiteY254" fmla="*/ 13084 h 817563"/>
                <a:gd name="connsiteX255" fmla="*/ 441722 w 1185863"/>
                <a:gd name="connsiteY255" fmla="*/ 7137 h 817563"/>
                <a:gd name="connsiteX256" fmla="*/ 490538 w 1185863"/>
                <a:gd name="connsiteY256" fmla="*/ 2776 h 81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1185863" h="817563">
                  <a:moveTo>
                    <a:pt x="544298" y="76200"/>
                  </a:moveTo>
                  <a:lnTo>
                    <a:pt x="466481" y="82150"/>
                  </a:lnTo>
                  <a:lnTo>
                    <a:pt x="389855" y="93652"/>
                  </a:lnTo>
                  <a:lnTo>
                    <a:pt x="315214" y="110311"/>
                  </a:lnTo>
                  <a:lnTo>
                    <a:pt x="278688" y="121416"/>
                  </a:lnTo>
                  <a:lnTo>
                    <a:pt x="261615" y="126969"/>
                  </a:lnTo>
                  <a:lnTo>
                    <a:pt x="227074" y="140455"/>
                  </a:lnTo>
                  <a:lnTo>
                    <a:pt x="193724" y="156320"/>
                  </a:lnTo>
                  <a:lnTo>
                    <a:pt x="161962" y="175755"/>
                  </a:lnTo>
                  <a:lnTo>
                    <a:pt x="132979" y="198363"/>
                  </a:lnTo>
                  <a:lnTo>
                    <a:pt x="107569" y="224541"/>
                  </a:lnTo>
                  <a:lnTo>
                    <a:pt x="87718" y="254289"/>
                  </a:lnTo>
                  <a:lnTo>
                    <a:pt x="72631" y="288399"/>
                  </a:lnTo>
                  <a:lnTo>
                    <a:pt x="68263" y="307437"/>
                  </a:lnTo>
                  <a:lnTo>
                    <a:pt x="65087" y="326079"/>
                  </a:lnTo>
                  <a:lnTo>
                    <a:pt x="65484" y="362569"/>
                  </a:lnTo>
                  <a:lnTo>
                    <a:pt x="73425" y="397870"/>
                  </a:lnTo>
                  <a:lnTo>
                    <a:pt x="86527" y="431187"/>
                  </a:lnTo>
                  <a:lnTo>
                    <a:pt x="105584" y="463711"/>
                  </a:lnTo>
                  <a:lnTo>
                    <a:pt x="127817" y="493458"/>
                  </a:lnTo>
                  <a:lnTo>
                    <a:pt x="165932" y="534708"/>
                  </a:lnTo>
                  <a:lnTo>
                    <a:pt x="193327" y="557713"/>
                  </a:lnTo>
                  <a:lnTo>
                    <a:pt x="221119" y="580321"/>
                  </a:lnTo>
                  <a:lnTo>
                    <a:pt x="281070" y="621571"/>
                  </a:lnTo>
                  <a:lnTo>
                    <a:pt x="344991" y="656871"/>
                  </a:lnTo>
                  <a:lnTo>
                    <a:pt x="412486" y="685825"/>
                  </a:lnTo>
                  <a:lnTo>
                    <a:pt x="482362" y="707244"/>
                  </a:lnTo>
                  <a:lnTo>
                    <a:pt x="553827" y="721126"/>
                  </a:lnTo>
                  <a:lnTo>
                    <a:pt x="626086" y="727075"/>
                  </a:lnTo>
                  <a:lnTo>
                    <a:pt x="698345" y="722712"/>
                  </a:lnTo>
                  <a:lnTo>
                    <a:pt x="734474" y="716763"/>
                  </a:lnTo>
                  <a:lnTo>
                    <a:pt x="767428" y="710020"/>
                  </a:lnTo>
                  <a:lnTo>
                    <a:pt x="832143" y="687809"/>
                  </a:lnTo>
                  <a:lnTo>
                    <a:pt x="895667" y="656871"/>
                  </a:lnTo>
                  <a:lnTo>
                    <a:pt x="954427" y="618001"/>
                  </a:lnTo>
                  <a:lnTo>
                    <a:pt x="993733" y="583097"/>
                  </a:lnTo>
                  <a:lnTo>
                    <a:pt x="1017951" y="557713"/>
                  </a:lnTo>
                  <a:lnTo>
                    <a:pt x="1039788" y="531138"/>
                  </a:lnTo>
                  <a:lnTo>
                    <a:pt x="1059242" y="502184"/>
                  </a:lnTo>
                  <a:lnTo>
                    <a:pt x="1075123" y="472040"/>
                  </a:lnTo>
                  <a:lnTo>
                    <a:pt x="1088225" y="440706"/>
                  </a:lnTo>
                  <a:lnTo>
                    <a:pt x="1097754" y="406992"/>
                  </a:lnTo>
                  <a:lnTo>
                    <a:pt x="1103312" y="372485"/>
                  </a:lnTo>
                  <a:lnTo>
                    <a:pt x="1104503" y="355033"/>
                  </a:lnTo>
                  <a:lnTo>
                    <a:pt x="1104900" y="339168"/>
                  </a:lnTo>
                  <a:lnTo>
                    <a:pt x="1102915" y="309421"/>
                  </a:lnTo>
                  <a:lnTo>
                    <a:pt x="1097754" y="281656"/>
                  </a:lnTo>
                  <a:lnTo>
                    <a:pt x="1090210" y="255478"/>
                  </a:lnTo>
                  <a:lnTo>
                    <a:pt x="1085049" y="242786"/>
                  </a:lnTo>
                  <a:lnTo>
                    <a:pt x="1075123" y="231680"/>
                  </a:lnTo>
                  <a:lnTo>
                    <a:pt x="1054081" y="211056"/>
                  </a:lnTo>
                  <a:lnTo>
                    <a:pt x="1019936" y="183291"/>
                  </a:lnTo>
                  <a:lnTo>
                    <a:pt x="969117" y="153544"/>
                  </a:lnTo>
                  <a:lnTo>
                    <a:pt x="915121" y="130142"/>
                  </a:lnTo>
                  <a:lnTo>
                    <a:pt x="887330" y="120227"/>
                  </a:lnTo>
                  <a:lnTo>
                    <a:pt x="850803" y="109517"/>
                  </a:lnTo>
                  <a:lnTo>
                    <a:pt x="776162" y="92462"/>
                  </a:lnTo>
                  <a:lnTo>
                    <a:pt x="699536" y="81356"/>
                  </a:lnTo>
                  <a:lnTo>
                    <a:pt x="621719" y="76200"/>
                  </a:lnTo>
                  <a:close/>
                  <a:moveTo>
                    <a:pt x="579438" y="22225"/>
                  </a:moveTo>
                  <a:lnTo>
                    <a:pt x="504825" y="23023"/>
                  </a:lnTo>
                  <a:lnTo>
                    <a:pt x="430610" y="29404"/>
                  </a:lnTo>
                  <a:lnTo>
                    <a:pt x="357585" y="42165"/>
                  </a:lnTo>
                  <a:lnTo>
                    <a:pt x="286941" y="62902"/>
                  </a:lnTo>
                  <a:lnTo>
                    <a:pt x="237331" y="84437"/>
                  </a:lnTo>
                  <a:lnTo>
                    <a:pt x="204788" y="101585"/>
                  </a:lnTo>
                  <a:lnTo>
                    <a:pt x="173831" y="121923"/>
                  </a:lnTo>
                  <a:lnTo>
                    <a:pt x="144463" y="144654"/>
                  </a:lnTo>
                  <a:lnTo>
                    <a:pt x="130572" y="157416"/>
                  </a:lnTo>
                  <a:lnTo>
                    <a:pt x="115491" y="171772"/>
                  </a:lnTo>
                  <a:lnTo>
                    <a:pt x="101600" y="187325"/>
                  </a:lnTo>
                  <a:lnTo>
                    <a:pt x="111919" y="176558"/>
                  </a:lnTo>
                  <a:lnTo>
                    <a:pt x="134541" y="157416"/>
                  </a:lnTo>
                  <a:lnTo>
                    <a:pt x="171450" y="132292"/>
                  </a:lnTo>
                  <a:lnTo>
                    <a:pt x="225425" y="105573"/>
                  </a:lnTo>
                  <a:lnTo>
                    <a:pt x="282575" y="85633"/>
                  </a:lnTo>
                  <a:lnTo>
                    <a:pt x="310753" y="77657"/>
                  </a:lnTo>
                  <a:lnTo>
                    <a:pt x="348456" y="68485"/>
                  </a:lnTo>
                  <a:lnTo>
                    <a:pt x="425450" y="53730"/>
                  </a:lnTo>
                  <a:lnTo>
                    <a:pt x="505619" y="43760"/>
                  </a:lnTo>
                  <a:lnTo>
                    <a:pt x="586978" y="38975"/>
                  </a:lnTo>
                  <a:lnTo>
                    <a:pt x="668735" y="40171"/>
                  </a:lnTo>
                  <a:lnTo>
                    <a:pt x="750094" y="48546"/>
                  </a:lnTo>
                  <a:lnTo>
                    <a:pt x="829469" y="62902"/>
                  </a:lnTo>
                  <a:lnTo>
                    <a:pt x="906066" y="85633"/>
                  </a:lnTo>
                  <a:lnTo>
                    <a:pt x="942975" y="99990"/>
                  </a:lnTo>
                  <a:lnTo>
                    <a:pt x="912813" y="84437"/>
                  </a:lnTo>
                  <a:lnTo>
                    <a:pt x="849313" y="59712"/>
                  </a:lnTo>
                  <a:lnTo>
                    <a:pt x="784225" y="42165"/>
                  </a:lnTo>
                  <a:lnTo>
                    <a:pt x="719931" y="30999"/>
                  </a:lnTo>
                  <a:lnTo>
                    <a:pt x="688975" y="27808"/>
                  </a:lnTo>
                  <a:lnTo>
                    <a:pt x="652860" y="25017"/>
                  </a:lnTo>
                  <a:close/>
                  <a:moveTo>
                    <a:pt x="591344" y="0"/>
                  </a:moveTo>
                  <a:lnTo>
                    <a:pt x="693738" y="5551"/>
                  </a:lnTo>
                  <a:lnTo>
                    <a:pt x="769144" y="16653"/>
                  </a:lnTo>
                  <a:lnTo>
                    <a:pt x="817960" y="26962"/>
                  </a:lnTo>
                  <a:lnTo>
                    <a:pt x="841376" y="33305"/>
                  </a:lnTo>
                  <a:lnTo>
                    <a:pt x="870744" y="42028"/>
                  </a:lnTo>
                  <a:lnTo>
                    <a:pt x="927497" y="66214"/>
                  </a:lnTo>
                  <a:lnTo>
                    <a:pt x="979488" y="97537"/>
                  </a:lnTo>
                  <a:lnTo>
                    <a:pt x="1025526" y="135203"/>
                  </a:lnTo>
                  <a:lnTo>
                    <a:pt x="1046163" y="157010"/>
                  </a:lnTo>
                  <a:lnTo>
                    <a:pt x="1069579" y="174456"/>
                  </a:lnTo>
                  <a:lnTo>
                    <a:pt x="1111251" y="214898"/>
                  </a:lnTo>
                  <a:lnTo>
                    <a:pt x="1137444" y="249393"/>
                  </a:lnTo>
                  <a:lnTo>
                    <a:pt x="1152129" y="273975"/>
                  </a:lnTo>
                  <a:lnTo>
                    <a:pt x="1164432" y="299747"/>
                  </a:lnTo>
                  <a:lnTo>
                    <a:pt x="1174354" y="327105"/>
                  </a:lnTo>
                  <a:lnTo>
                    <a:pt x="1178323" y="341378"/>
                  </a:lnTo>
                  <a:lnTo>
                    <a:pt x="1181894" y="359220"/>
                  </a:lnTo>
                  <a:lnTo>
                    <a:pt x="1185863" y="395301"/>
                  </a:lnTo>
                  <a:lnTo>
                    <a:pt x="1184673" y="431382"/>
                  </a:lnTo>
                  <a:lnTo>
                    <a:pt x="1178323" y="466669"/>
                  </a:lnTo>
                  <a:lnTo>
                    <a:pt x="1168798" y="501560"/>
                  </a:lnTo>
                  <a:lnTo>
                    <a:pt x="1154907" y="534866"/>
                  </a:lnTo>
                  <a:lnTo>
                    <a:pt x="1137444" y="566981"/>
                  </a:lnTo>
                  <a:lnTo>
                    <a:pt x="1116807" y="596718"/>
                  </a:lnTo>
                  <a:lnTo>
                    <a:pt x="1105298" y="610992"/>
                  </a:lnTo>
                  <a:lnTo>
                    <a:pt x="1092994" y="624869"/>
                  </a:lnTo>
                  <a:lnTo>
                    <a:pt x="1066801" y="650641"/>
                  </a:lnTo>
                  <a:lnTo>
                    <a:pt x="1039019" y="674827"/>
                  </a:lnTo>
                  <a:lnTo>
                    <a:pt x="1009254" y="697030"/>
                  </a:lnTo>
                  <a:lnTo>
                    <a:pt x="961232" y="726370"/>
                  </a:lnTo>
                  <a:lnTo>
                    <a:pt x="892969" y="758486"/>
                  </a:lnTo>
                  <a:lnTo>
                    <a:pt x="821135" y="783862"/>
                  </a:lnTo>
                  <a:lnTo>
                    <a:pt x="746522" y="801307"/>
                  </a:lnTo>
                  <a:lnTo>
                    <a:pt x="671116" y="812409"/>
                  </a:lnTo>
                  <a:lnTo>
                    <a:pt x="597694" y="817563"/>
                  </a:lnTo>
                  <a:lnTo>
                    <a:pt x="561579" y="817563"/>
                  </a:lnTo>
                  <a:lnTo>
                    <a:pt x="524272" y="815977"/>
                  </a:lnTo>
                  <a:lnTo>
                    <a:pt x="448866" y="808840"/>
                  </a:lnTo>
                  <a:lnTo>
                    <a:pt x="375444" y="794963"/>
                  </a:lnTo>
                  <a:lnTo>
                    <a:pt x="303610" y="775139"/>
                  </a:lnTo>
                  <a:lnTo>
                    <a:pt x="233363" y="748970"/>
                  </a:lnTo>
                  <a:lnTo>
                    <a:pt x="166291" y="716458"/>
                  </a:lnTo>
                  <a:lnTo>
                    <a:pt x="101997" y="677999"/>
                  </a:lnTo>
                  <a:lnTo>
                    <a:pt x="41672" y="633195"/>
                  </a:lnTo>
                  <a:lnTo>
                    <a:pt x="12700" y="608613"/>
                  </a:lnTo>
                  <a:lnTo>
                    <a:pt x="10319" y="605044"/>
                  </a:lnTo>
                  <a:lnTo>
                    <a:pt x="10319" y="597115"/>
                  </a:lnTo>
                  <a:lnTo>
                    <a:pt x="15875" y="591960"/>
                  </a:lnTo>
                  <a:lnTo>
                    <a:pt x="23813" y="591167"/>
                  </a:lnTo>
                  <a:lnTo>
                    <a:pt x="27782" y="593546"/>
                  </a:lnTo>
                  <a:lnTo>
                    <a:pt x="57547" y="615750"/>
                  </a:lnTo>
                  <a:lnTo>
                    <a:pt x="118666" y="656192"/>
                  </a:lnTo>
                  <a:lnTo>
                    <a:pt x="183753" y="691083"/>
                  </a:lnTo>
                  <a:lnTo>
                    <a:pt x="250825" y="720423"/>
                  </a:lnTo>
                  <a:lnTo>
                    <a:pt x="320278" y="744213"/>
                  </a:lnTo>
                  <a:lnTo>
                    <a:pt x="392113" y="762055"/>
                  </a:lnTo>
                  <a:lnTo>
                    <a:pt x="464344" y="774346"/>
                  </a:lnTo>
                  <a:lnTo>
                    <a:pt x="537369" y="780293"/>
                  </a:lnTo>
                  <a:lnTo>
                    <a:pt x="574675" y="780690"/>
                  </a:lnTo>
                  <a:lnTo>
                    <a:pt x="609997" y="779500"/>
                  </a:lnTo>
                  <a:lnTo>
                    <a:pt x="683816" y="773553"/>
                  </a:lnTo>
                  <a:lnTo>
                    <a:pt x="758826" y="760469"/>
                  </a:lnTo>
                  <a:lnTo>
                    <a:pt x="833438" y="740644"/>
                  </a:lnTo>
                  <a:lnTo>
                    <a:pt x="904876" y="712890"/>
                  </a:lnTo>
                  <a:lnTo>
                    <a:pt x="955279" y="686721"/>
                  </a:lnTo>
                  <a:lnTo>
                    <a:pt x="987029" y="666500"/>
                  </a:lnTo>
                  <a:lnTo>
                    <a:pt x="1016794" y="644693"/>
                  </a:lnTo>
                  <a:lnTo>
                    <a:pt x="1044576" y="620508"/>
                  </a:lnTo>
                  <a:lnTo>
                    <a:pt x="1070373" y="593546"/>
                  </a:lnTo>
                  <a:lnTo>
                    <a:pt x="1092994" y="564206"/>
                  </a:lnTo>
                  <a:lnTo>
                    <a:pt x="1102916" y="548743"/>
                  </a:lnTo>
                  <a:lnTo>
                    <a:pt x="1112044" y="534073"/>
                  </a:lnTo>
                  <a:lnTo>
                    <a:pt x="1126332" y="503146"/>
                  </a:lnTo>
                  <a:lnTo>
                    <a:pt x="1137444" y="471427"/>
                  </a:lnTo>
                  <a:lnTo>
                    <a:pt x="1144191" y="438915"/>
                  </a:lnTo>
                  <a:lnTo>
                    <a:pt x="1146573" y="406006"/>
                  </a:lnTo>
                  <a:lnTo>
                    <a:pt x="1144588" y="373098"/>
                  </a:lnTo>
                  <a:lnTo>
                    <a:pt x="1137841" y="340982"/>
                  </a:lnTo>
                  <a:lnTo>
                    <a:pt x="1126332" y="308866"/>
                  </a:lnTo>
                  <a:lnTo>
                    <a:pt x="1118791" y="293403"/>
                  </a:lnTo>
                  <a:lnTo>
                    <a:pt x="1122363" y="312435"/>
                  </a:lnTo>
                  <a:lnTo>
                    <a:pt x="1125141" y="351687"/>
                  </a:lnTo>
                  <a:lnTo>
                    <a:pt x="1121569" y="392129"/>
                  </a:lnTo>
                  <a:lnTo>
                    <a:pt x="1111648" y="434157"/>
                  </a:lnTo>
                  <a:lnTo>
                    <a:pt x="1103710" y="455568"/>
                  </a:lnTo>
                  <a:lnTo>
                    <a:pt x="1096566" y="472220"/>
                  </a:lnTo>
                  <a:lnTo>
                    <a:pt x="1080691" y="504732"/>
                  </a:lnTo>
                  <a:lnTo>
                    <a:pt x="1061641" y="534866"/>
                  </a:lnTo>
                  <a:lnTo>
                    <a:pt x="1040607" y="563413"/>
                  </a:lnTo>
                  <a:lnTo>
                    <a:pt x="1016794" y="589978"/>
                  </a:lnTo>
                  <a:lnTo>
                    <a:pt x="991394" y="614560"/>
                  </a:lnTo>
                  <a:lnTo>
                    <a:pt x="950119" y="648262"/>
                  </a:lnTo>
                  <a:lnTo>
                    <a:pt x="889001" y="685532"/>
                  </a:lnTo>
                  <a:lnTo>
                    <a:pt x="823119" y="714476"/>
                  </a:lnTo>
                  <a:lnTo>
                    <a:pt x="754063" y="735093"/>
                  </a:lnTo>
                  <a:lnTo>
                    <a:pt x="683816" y="746195"/>
                  </a:lnTo>
                  <a:lnTo>
                    <a:pt x="648097" y="747781"/>
                  </a:lnTo>
                  <a:lnTo>
                    <a:pt x="609997" y="747781"/>
                  </a:lnTo>
                  <a:lnTo>
                    <a:pt x="533004" y="739455"/>
                  </a:lnTo>
                  <a:lnTo>
                    <a:pt x="455216" y="722009"/>
                  </a:lnTo>
                  <a:lnTo>
                    <a:pt x="378619" y="695444"/>
                  </a:lnTo>
                  <a:lnTo>
                    <a:pt x="305594" y="660950"/>
                  </a:lnTo>
                  <a:lnTo>
                    <a:pt x="236538" y="618129"/>
                  </a:lnTo>
                  <a:lnTo>
                    <a:pt x="174228" y="569360"/>
                  </a:lnTo>
                  <a:lnTo>
                    <a:pt x="132160" y="528522"/>
                  </a:lnTo>
                  <a:lnTo>
                    <a:pt x="107157" y="499182"/>
                  </a:lnTo>
                  <a:lnTo>
                    <a:pt x="95647" y="484115"/>
                  </a:lnTo>
                  <a:lnTo>
                    <a:pt x="85328" y="470238"/>
                  </a:lnTo>
                  <a:lnTo>
                    <a:pt x="68263" y="440897"/>
                  </a:lnTo>
                  <a:lnTo>
                    <a:pt x="55166" y="411161"/>
                  </a:lnTo>
                  <a:lnTo>
                    <a:pt x="45244" y="379838"/>
                  </a:lnTo>
                  <a:lnTo>
                    <a:pt x="40482" y="348119"/>
                  </a:lnTo>
                  <a:lnTo>
                    <a:pt x="40482" y="316003"/>
                  </a:lnTo>
                  <a:lnTo>
                    <a:pt x="46435" y="283887"/>
                  </a:lnTo>
                  <a:lnTo>
                    <a:pt x="57547" y="252565"/>
                  </a:lnTo>
                  <a:lnTo>
                    <a:pt x="65882" y="236308"/>
                  </a:lnTo>
                  <a:lnTo>
                    <a:pt x="67469" y="233930"/>
                  </a:lnTo>
                  <a:lnTo>
                    <a:pt x="69057" y="231154"/>
                  </a:lnTo>
                  <a:lnTo>
                    <a:pt x="57944" y="248996"/>
                  </a:lnTo>
                  <a:lnTo>
                    <a:pt x="40482" y="286266"/>
                  </a:lnTo>
                  <a:lnTo>
                    <a:pt x="28178" y="325519"/>
                  </a:lnTo>
                  <a:lnTo>
                    <a:pt x="21432" y="365961"/>
                  </a:lnTo>
                  <a:lnTo>
                    <a:pt x="21035" y="386975"/>
                  </a:lnTo>
                  <a:lnTo>
                    <a:pt x="21432" y="402834"/>
                  </a:lnTo>
                  <a:lnTo>
                    <a:pt x="24607" y="434950"/>
                  </a:lnTo>
                  <a:lnTo>
                    <a:pt x="31750" y="465480"/>
                  </a:lnTo>
                  <a:lnTo>
                    <a:pt x="42069" y="495613"/>
                  </a:lnTo>
                  <a:lnTo>
                    <a:pt x="55960" y="523764"/>
                  </a:lnTo>
                  <a:lnTo>
                    <a:pt x="73025" y="549932"/>
                  </a:lnTo>
                  <a:lnTo>
                    <a:pt x="93663" y="573722"/>
                  </a:lnTo>
                  <a:lnTo>
                    <a:pt x="117872" y="594736"/>
                  </a:lnTo>
                  <a:lnTo>
                    <a:pt x="130572" y="603855"/>
                  </a:lnTo>
                  <a:lnTo>
                    <a:pt x="133350" y="606630"/>
                  </a:lnTo>
                  <a:lnTo>
                    <a:pt x="134144" y="611785"/>
                  </a:lnTo>
                  <a:lnTo>
                    <a:pt x="131763" y="616939"/>
                  </a:lnTo>
                  <a:lnTo>
                    <a:pt x="126603" y="618129"/>
                  </a:lnTo>
                  <a:lnTo>
                    <a:pt x="123428" y="617336"/>
                  </a:lnTo>
                  <a:lnTo>
                    <a:pt x="108347" y="607423"/>
                  </a:lnTo>
                  <a:lnTo>
                    <a:pt x="81757" y="586013"/>
                  </a:lnTo>
                  <a:lnTo>
                    <a:pt x="59135" y="560638"/>
                  </a:lnTo>
                  <a:lnTo>
                    <a:pt x="39688" y="533676"/>
                  </a:lnTo>
                  <a:lnTo>
                    <a:pt x="24210" y="503146"/>
                  </a:lnTo>
                  <a:lnTo>
                    <a:pt x="12303" y="471824"/>
                  </a:lnTo>
                  <a:lnTo>
                    <a:pt x="4763" y="438519"/>
                  </a:lnTo>
                  <a:lnTo>
                    <a:pt x="397" y="404420"/>
                  </a:lnTo>
                  <a:lnTo>
                    <a:pt x="0" y="386975"/>
                  </a:lnTo>
                  <a:lnTo>
                    <a:pt x="397" y="367547"/>
                  </a:lnTo>
                  <a:lnTo>
                    <a:pt x="5557" y="329880"/>
                  </a:lnTo>
                  <a:lnTo>
                    <a:pt x="15082" y="293007"/>
                  </a:lnTo>
                  <a:lnTo>
                    <a:pt x="28972" y="258115"/>
                  </a:lnTo>
                  <a:lnTo>
                    <a:pt x="46832" y="224810"/>
                  </a:lnTo>
                  <a:lnTo>
                    <a:pt x="68263" y="193488"/>
                  </a:lnTo>
                  <a:lnTo>
                    <a:pt x="92472" y="164147"/>
                  </a:lnTo>
                  <a:lnTo>
                    <a:pt x="119857" y="137186"/>
                  </a:lnTo>
                  <a:lnTo>
                    <a:pt x="134144" y="124895"/>
                  </a:lnTo>
                  <a:lnTo>
                    <a:pt x="150813" y="112207"/>
                  </a:lnTo>
                  <a:lnTo>
                    <a:pt x="185738" y="88418"/>
                  </a:lnTo>
                  <a:lnTo>
                    <a:pt x="222250" y="68593"/>
                  </a:lnTo>
                  <a:lnTo>
                    <a:pt x="259557" y="51544"/>
                  </a:lnTo>
                  <a:lnTo>
                    <a:pt x="298847" y="37270"/>
                  </a:lnTo>
                  <a:lnTo>
                    <a:pt x="338932" y="25772"/>
                  </a:lnTo>
                  <a:lnTo>
                    <a:pt x="400050" y="13084"/>
                  </a:lnTo>
                  <a:lnTo>
                    <a:pt x="441722" y="7137"/>
                  </a:lnTo>
                  <a:lnTo>
                    <a:pt x="490538" y="2776"/>
                  </a:lnTo>
                  <a:close/>
                </a:path>
              </a:pathLst>
            </a:custGeom>
            <a:solidFill>
              <a:srgbClr val="16A08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xmlns="" id="{13349712-9320-4889-AD99-7052175E2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231" y="5051961"/>
              <a:ext cx="984964" cy="679057"/>
            </a:xfrm>
            <a:custGeom>
              <a:avLst/>
              <a:gdLst>
                <a:gd name="connsiteX0" fmla="*/ 544298 w 1185863"/>
                <a:gd name="connsiteY0" fmla="*/ 76200 h 817563"/>
                <a:gd name="connsiteX1" fmla="*/ 466481 w 1185863"/>
                <a:gd name="connsiteY1" fmla="*/ 82150 h 817563"/>
                <a:gd name="connsiteX2" fmla="*/ 389855 w 1185863"/>
                <a:gd name="connsiteY2" fmla="*/ 93652 h 817563"/>
                <a:gd name="connsiteX3" fmla="*/ 315214 w 1185863"/>
                <a:gd name="connsiteY3" fmla="*/ 110311 h 817563"/>
                <a:gd name="connsiteX4" fmla="*/ 278688 w 1185863"/>
                <a:gd name="connsiteY4" fmla="*/ 121416 h 817563"/>
                <a:gd name="connsiteX5" fmla="*/ 261615 w 1185863"/>
                <a:gd name="connsiteY5" fmla="*/ 126969 h 817563"/>
                <a:gd name="connsiteX6" fmla="*/ 227074 w 1185863"/>
                <a:gd name="connsiteY6" fmla="*/ 140455 h 817563"/>
                <a:gd name="connsiteX7" fmla="*/ 193724 w 1185863"/>
                <a:gd name="connsiteY7" fmla="*/ 156320 h 817563"/>
                <a:gd name="connsiteX8" fmla="*/ 161962 w 1185863"/>
                <a:gd name="connsiteY8" fmla="*/ 175755 h 817563"/>
                <a:gd name="connsiteX9" fmla="*/ 132979 w 1185863"/>
                <a:gd name="connsiteY9" fmla="*/ 198363 h 817563"/>
                <a:gd name="connsiteX10" fmla="*/ 107569 w 1185863"/>
                <a:gd name="connsiteY10" fmla="*/ 224541 h 817563"/>
                <a:gd name="connsiteX11" fmla="*/ 87718 w 1185863"/>
                <a:gd name="connsiteY11" fmla="*/ 254289 h 817563"/>
                <a:gd name="connsiteX12" fmla="*/ 72631 w 1185863"/>
                <a:gd name="connsiteY12" fmla="*/ 288399 h 817563"/>
                <a:gd name="connsiteX13" fmla="*/ 68263 w 1185863"/>
                <a:gd name="connsiteY13" fmla="*/ 307437 h 817563"/>
                <a:gd name="connsiteX14" fmla="*/ 65087 w 1185863"/>
                <a:gd name="connsiteY14" fmla="*/ 326079 h 817563"/>
                <a:gd name="connsiteX15" fmla="*/ 65484 w 1185863"/>
                <a:gd name="connsiteY15" fmla="*/ 362569 h 817563"/>
                <a:gd name="connsiteX16" fmla="*/ 73425 w 1185863"/>
                <a:gd name="connsiteY16" fmla="*/ 397870 h 817563"/>
                <a:gd name="connsiteX17" fmla="*/ 86527 w 1185863"/>
                <a:gd name="connsiteY17" fmla="*/ 431187 h 817563"/>
                <a:gd name="connsiteX18" fmla="*/ 105584 w 1185863"/>
                <a:gd name="connsiteY18" fmla="*/ 463711 h 817563"/>
                <a:gd name="connsiteX19" fmla="*/ 127817 w 1185863"/>
                <a:gd name="connsiteY19" fmla="*/ 493458 h 817563"/>
                <a:gd name="connsiteX20" fmla="*/ 165932 w 1185863"/>
                <a:gd name="connsiteY20" fmla="*/ 534708 h 817563"/>
                <a:gd name="connsiteX21" fmla="*/ 193327 w 1185863"/>
                <a:gd name="connsiteY21" fmla="*/ 557713 h 817563"/>
                <a:gd name="connsiteX22" fmla="*/ 221119 w 1185863"/>
                <a:gd name="connsiteY22" fmla="*/ 580321 h 817563"/>
                <a:gd name="connsiteX23" fmla="*/ 281070 w 1185863"/>
                <a:gd name="connsiteY23" fmla="*/ 621571 h 817563"/>
                <a:gd name="connsiteX24" fmla="*/ 344991 w 1185863"/>
                <a:gd name="connsiteY24" fmla="*/ 656871 h 817563"/>
                <a:gd name="connsiteX25" fmla="*/ 412486 w 1185863"/>
                <a:gd name="connsiteY25" fmla="*/ 685825 h 817563"/>
                <a:gd name="connsiteX26" fmla="*/ 482362 w 1185863"/>
                <a:gd name="connsiteY26" fmla="*/ 707244 h 817563"/>
                <a:gd name="connsiteX27" fmla="*/ 553827 w 1185863"/>
                <a:gd name="connsiteY27" fmla="*/ 721126 h 817563"/>
                <a:gd name="connsiteX28" fmla="*/ 626086 w 1185863"/>
                <a:gd name="connsiteY28" fmla="*/ 727075 h 817563"/>
                <a:gd name="connsiteX29" fmla="*/ 698345 w 1185863"/>
                <a:gd name="connsiteY29" fmla="*/ 722712 h 817563"/>
                <a:gd name="connsiteX30" fmla="*/ 734474 w 1185863"/>
                <a:gd name="connsiteY30" fmla="*/ 716763 h 817563"/>
                <a:gd name="connsiteX31" fmla="*/ 767428 w 1185863"/>
                <a:gd name="connsiteY31" fmla="*/ 710020 h 817563"/>
                <a:gd name="connsiteX32" fmla="*/ 832143 w 1185863"/>
                <a:gd name="connsiteY32" fmla="*/ 687809 h 817563"/>
                <a:gd name="connsiteX33" fmla="*/ 895667 w 1185863"/>
                <a:gd name="connsiteY33" fmla="*/ 656871 h 817563"/>
                <a:gd name="connsiteX34" fmla="*/ 954427 w 1185863"/>
                <a:gd name="connsiteY34" fmla="*/ 618001 h 817563"/>
                <a:gd name="connsiteX35" fmla="*/ 993733 w 1185863"/>
                <a:gd name="connsiteY35" fmla="*/ 583097 h 817563"/>
                <a:gd name="connsiteX36" fmla="*/ 1017951 w 1185863"/>
                <a:gd name="connsiteY36" fmla="*/ 557713 h 817563"/>
                <a:gd name="connsiteX37" fmla="*/ 1039788 w 1185863"/>
                <a:gd name="connsiteY37" fmla="*/ 531138 h 817563"/>
                <a:gd name="connsiteX38" fmla="*/ 1059242 w 1185863"/>
                <a:gd name="connsiteY38" fmla="*/ 502184 h 817563"/>
                <a:gd name="connsiteX39" fmla="*/ 1075123 w 1185863"/>
                <a:gd name="connsiteY39" fmla="*/ 472040 h 817563"/>
                <a:gd name="connsiteX40" fmla="*/ 1088225 w 1185863"/>
                <a:gd name="connsiteY40" fmla="*/ 440706 h 817563"/>
                <a:gd name="connsiteX41" fmla="*/ 1097754 w 1185863"/>
                <a:gd name="connsiteY41" fmla="*/ 406992 h 817563"/>
                <a:gd name="connsiteX42" fmla="*/ 1103312 w 1185863"/>
                <a:gd name="connsiteY42" fmla="*/ 372485 h 817563"/>
                <a:gd name="connsiteX43" fmla="*/ 1104503 w 1185863"/>
                <a:gd name="connsiteY43" fmla="*/ 355033 h 817563"/>
                <a:gd name="connsiteX44" fmla="*/ 1104900 w 1185863"/>
                <a:gd name="connsiteY44" fmla="*/ 339168 h 817563"/>
                <a:gd name="connsiteX45" fmla="*/ 1102915 w 1185863"/>
                <a:gd name="connsiteY45" fmla="*/ 309421 h 817563"/>
                <a:gd name="connsiteX46" fmla="*/ 1097754 w 1185863"/>
                <a:gd name="connsiteY46" fmla="*/ 281656 h 817563"/>
                <a:gd name="connsiteX47" fmla="*/ 1090210 w 1185863"/>
                <a:gd name="connsiteY47" fmla="*/ 255478 h 817563"/>
                <a:gd name="connsiteX48" fmla="*/ 1085049 w 1185863"/>
                <a:gd name="connsiteY48" fmla="*/ 242786 h 817563"/>
                <a:gd name="connsiteX49" fmla="*/ 1075123 w 1185863"/>
                <a:gd name="connsiteY49" fmla="*/ 231680 h 817563"/>
                <a:gd name="connsiteX50" fmla="*/ 1054081 w 1185863"/>
                <a:gd name="connsiteY50" fmla="*/ 211056 h 817563"/>
                <a:gd name="connsiteX51" fmla="*/ 1019936 w 1185863"/>
                <a:gd name="connsiteY51" fmla="*/ 183291 h 817563"/>
                <a:gd name="connsiteX52" fmla="*/ 969117 w 1185863"/>
                <a:gd name="connsiteY52" fmla="*/ 153544 h 817563"/>
                <a:gd name="connsiteX53" fmla="*/ 915121 w 1185863"/>
                <a:gd name="connsiteY53" fmla="*/ 130142 h 817563"/>
                <a:gd name="connsiteX54" fmla="*/ 887330 w 1185863"/>
                <a:gd name="connsiteY54" fmla="*/ 120227 h 817563"/>
                <a:gd name="connsiteX55" fmla="*/ 850803 w 1185863"/>
                <a:gd name="connsiteY55" fmla="*/ 109517 h 817563"/>
                <a:gd name="connsiteX56" fmla="*/ 776162 w 1185863"/>
                <a:gd name="connsiteY56" fmla="*/ 92462 h 817563"/>
                <a:gd name="connsiteX57" fmla="*/ 699536 w 1185863"/>
                <a:gd name="connsiteY57" fmla="*/ 81356 h 817563"/>
                <a:gd name="connsiteX58" fmla="*/ 621719 w 1185863"/>
                <a:gd name="connsiteY58" fmla="*/ 76200 h 817563"/>
                <a:gd name="connsiteX59" fmla="*/ 579438 w 1185863"/>
                <a:gd name="connsiteY59" fmla="*/ 22225 h 817563"/>
                <a:gd name="connsiteX60" fmla="*/ 504825 w 1185863"/>
                <a:gd name="connsiteY60" fmla="*/ 23023 h 817563"/>
                <a:gd name="connsiteX61" fmla="*/ 430610 w 1185863"/>
                <a:gd name="connsiteY61" fmla="*/ 29404 h 817563"/>
                <a:gd name="connsiteX62" fmla="*/ 357585 w 1185863"/>
                <a:gd name="connsiteY62" fmla="*/ 42165 h 817563"/>
                <a:gd name="connsiteX63" fmla="*/ 286941 w 1185863"/>
                <a:gd name="connsiteY63" fmla="*/ 62902 h 817563"/>
                <a:gd name="connsiteX64" fmla="*/ 237331 w 1185863"/>
                <a:gd name="connsiteY64" fmla="*/ 84437 h 817563"/>
                <a:gd name="connsiteX65" fmla="*/ 204788 w 1185863"/>
                <a:gd name="connsiteY65" fmla="*/ 101585 h 817563"/>
                <a:gd name="connsiteX66" fmla="*/ 173831 w 1185863"/>
                <a:gd name="connsiteY66" fmla="*/ 121923 h 817563"/>
                <a:gd name="connsiteX67" fmla="*/ 144463 w 1185863"/>
                <a:gd name="connsiteY67" fmla="*/ 144654 h 817563"/>
                <a:gd name="connsiteX68" fmla="*/ 130572 w 1185863"/>
                <a:gd name="connsiteY68" fmla="*/ 157416 h 817563"/>
                <a:gd name="connsiteX69" fmla="*/ 115491 w 1185863"/>
                <a:gd name="connsiteY69" fmla="*/ 171772 h 817563"/>
                <a:gd name="connsiteX70" fmla="*/ 101600 w 1185863"/>
                <a:gd name="connsiteY70" fmla="*/ 187325 h 817563"/>
                <a:gd name="connsiteX71" fmla="*/ 111919 w 1185863"/>
                <a:gd name="connsiteY71" fmla="*/ 176558 h 817563"/>
                <a:gd name="connsiteX72" fmla="*/ 134541 w 1185863"/>
                <a:gd name="connsiteY72" fmla="*/ 157416 h 817563"/>
                <a:gd name="connsiteX73" fmla="*/ 171450 w 1185863"/>
                <a:gd name="connsiteY73" fmla="*/ 132292 h 817563"/>
                <a:gd name="connsiteX74" fmla="*/ 225425 w 1185863"/>
                <a:gd name="connsiteY74" fmla="*/ 105573 h 817563"/>
                <a:gd name="connsiteX75" fmla="*/ 282575 w 1185863"/>
                <a:gd name="connsiteY75" fmla="*/ 85633 h 817563"/>
                <a:gd name="connsiteX76" fmla="*/ 310753 w 1185863"/>
                <a:gd name="connsiteY76" fmla="*/ 77657 h 817563"/>
                <a:gd name="connsiteX77" fmla="*/ 348456 w 1185863"/>
                <a:gd name="connsiteY77" fmla="*/ 68485 h 817563"/>
                <a:gd name="connsiteX78" fmla="*/ 425450 w 1185863"/>
                <a:gd name="connsiteY78" fmla="*/ 53730 h 817563"/>
                <a:gd name="connsiteX79" fmla="*/ 505619 w 1185863"/>
                <a:gd name="connsiteY79" fmla="*/ 43760 h 817563"/>
                <a:gd name="connsiteX80" fmla="*/ 586978 w 1185863"/>
                <a:gd name="connsiteY80" fmla="*/ 38975 h 817563"/>
                <a:gd name="connsiteX81" fmla="*/ 668735 w 1185863"/>
                <a:gd name="connsiteY81" fmla="*/ 40171 h 817563"/>
                <a:gd name="connsiteX82" fmla="*/ 750094 w 1185863"/>
                <a:gd name="connsiteY82" fmla="*/ 48546 h 817563"/>
                <a:gd name="connsiteX83" fmla="*/ 829469 w 1185863"/>
                <a:gd name="connsiteY83" fmla="*/ 62902 h 817563"/>
                <a:gd name="connsiteX84" fmla="*/ 906066 w 1185863"/>
                <a:gd name="connsiteY84" fmla="*/ 85633 h 817563"/>
                <a:gd name="connsiteX85" fmla="*/ 942975 w 1185863"/>
                <a:gd name="connsiteY85" fmla="*/ 99990 h 817563"/>
                <a:gd name="connsiteX86" fmla="*/ 912813 w 1185863"/>
                <a:gd name="connsiteY86" fmla="*/ 84437 h 817563"/>
                <a:gd name="connsiteX87" fmla="*/ 849313 w 1185863"/>
                <a:gd name="connsiteY87" fmla="*/ 59712 h 817563"/>
                <a:gd name="connsiteX88" fmla="*/ 784225 w 1185863"/>
                <a:gd name="connsiteY88" fmla="*/ 42165 h 817563"/>
                <a:gd name="connsiteX89" fmla="*/ 719931 w 1185863"/>
                <a:gd name="connsiteY89" fmla="*/ 30999 h 817563"/>
                <a:gd name="connsiteX90" fmla="*/ 688975 w 1185863"/>
                <a:gd name="connsiteY90" fmla="*/ 27808 h 817563"/>
                <a:gd name="connsiteX91" fmla="*/ 652860 w 1185863"/>
                <a:gd name="connsiteY91" fmla="*/ 25017 h 817563"/>
                <a:gd name="connsiteX92" fmla="*/ 591344 w 1185863"/>
                <a:gd name="connsiteY92" fmla="*/ 0 h 817563"/>
                <a:gd name="connsiteX93" fmla="*/ 693738 w 1185863"/>
                <a:gd name="connsiteY93" fmla="*/ 5551 h 817563"/>
                <a:gd name="connsiteX94" fmla="*/ 769144 w 1185863"/>
                <a:gd name="connsiteY94" fmla="*/ 16653 h 817563"/>
                <a:gd name="connsiteX95" fmla="*/ 817960 w 1185863"/>
                <a:gd name="connsiteY95" fmla="*/ 26962 h 817563"/>
                <a:gd name="connsiteX96" fmla="*/ 841376 w 1185863"/>
                <a:gd name="connsiteY96" fmla="*/ 33305 h 817563"/>
                <a:gd name="connsiteX97" fmla="*/ 870744 w 1185863"/>
                <a:gd name="connsiteY97" fmla="*/ 42028 h 817563"/>
                <a:gd name="connsiteX98" fmla="*/ 927497 w 1185863"/>
                <a:gd name="connsiteY98" fmla="*/ 66214 h 817563"/>
                <a:gd name="connsiteX99" fmla="*/ 979488 w 1185863"/>
                <a:gd name="connsiteY99" fmla="*/ 97537 h 817563"/>
                <a:gd name="connsiteX100" fmla="*/ 1025526 w 1185863"/>
                <a:gd name="connsiteY100" fmla="*/ 135203 h 817563"/>
                <a:gd name="connsiteX101" fmla="*/ 1046163 w 1185863"/>
                <a:gd name="connsiteY101" fmla="*/ 157010 h 817563"/>
                <a:gd name="connsiteX102" fmla="*/ 1069579 w 1185863"/>
                <a:gd name="connsiteY102" fmla="*/ 174456 h 817563"/>
                <a:gd name="connsiteX103" fmla="*/ 1111251 w 1185863"/>
                <a:gd name="connsiteY103" fmla="*/ 214898 h 817563"/>
                <a:gd name="connsiteX104" fmla="*/ 1137444 w 1185863"/>
                <a:gd name="connsiteY104" fmla="*/ 249393 h 817563"/>
                <a:gd name="connsiteX105" fmla="*/ 1152129 w 1185863"/>
                <a:gd name="connsiteY105" fmla="*/ 273975 h 817563"/>
                <a:gd name="connsiteX106" fmla="*/ 1164432 w 1185863"/>
                <a:gd name="connsiteY106" fmla="*/ 299747 h 817563"/>
                <a:gd name="connsiteX107" fmla="*/ 1174354 w 1185863"/>
                <a:gd name="connsiteY107" fmla="*/ 327105 h 817563"/>
                <a:gd name="connsiteX108" fmla="*/ 1178323 w 1185863"/>
                <a:gd name="connsiteY108" fmla="*/ 341378 h 817563"/>
                <a:gd name="connsiteX109" fmla="*/ 1181894 w 1185863"/>
                <a:gd name="connsiteY109" fmla="*/ 359220 h 817563"/>
                <a:gd name="connsiteX110" fmla="*/ 1185863 w 1185863"/>
                <a:gd name="connsiteY110" fmla="*/ 395301 h 817563"/>
                <a:gd name="connsiteX111" fmla="*/ 1184673 w 1185863"/>
                <a:gd name="connsiteY111" fmla="*/ 431382 h 817563"/>
                <a:gd name="connsiteX112" fmla="*/ 1178323 w 1185863"/>
                <a:gd name="connsiteY112" fmla="*/ 466669 h 817563"/>
                <a:gd name="connsiteX113" fmla="*/ 1168798 w 1185863"/>
                <a:gd name="connsiteY113" fmla="*/ 501560 h 817563"/>
                <a:gd name="connsiteX114" fmla="*/ 1154907 w 1185863"/>
                <a:gd name="connsiteY114" fmla="*/ 534866 h 817563"/>
                <a:gd name="connsiteX115" fmla="*/ 1137444 w 1185863"/>
                <a:gd name="connsiteY115" fmla="*/ 566981 h 817563"/>
                <a:gd name="connsiteX116" fmla="*/ 1116807 w 1185863"/>
                <a:gd name="connsiteY116" fmla="*/ 596718 h 817563"/>
                <a:gd name="connsiteX117" fmla="*/ 1105298 w 1185863"/>
                <a:gd name="connsiteY117" fmla="*/ 610992 h 817563"/>
                <a:gd name="connsiteX118" fmla="*/ 1092994 w 1185863"/>
                <a:gd name="connsiteY118" fmla="*/ 624869 h 817563"/>
                <a:gd name="connsiteX119" fmla="*/ 1066801 w 1185863"/>
                <a:gd name="connsiteY119" fmla="*/ 650641 h 817563"/>
                <a:gd name="connsiteX120" fmla="*/ 1039019 w 1185863"/>
                <a:gd name="connsiteY120" fmla="*/ 674827 h 817563"/>
                <a:gd name="connsiteX121" fmla="*/ 1009254 w 1185863"/>
                <a:gd name="connsiteY121" fmla="*/ 697030 h 817563"/>
                <a:gd name="connsiteX122" fmla="*/ 961232 w 1185863"/>
                <a:gd name="connsiteY122" fmla="*/ 726370 h 817563"/>
                <a:gd name="connsiteX123" fmla="*/ 892969 w 1185863"/>
                <a:gd name="connsiteY123" fmla="*/ 758486 h 817563"/>
                <a:gd name="connsiteX124" fmla="*/ 821135 w 1185863"/>
                <a:gd name="connsiteY124" fmla="*/ 783862 h 817563"/>
                <a:gd name="connsiteX125" fmla="*/ 746522 w 1185863"/>
                <a:gd name="connsiteY125" fmla="*/ 801307 h 817563"/>
                <a:gd name="connsiteX126" fmla="*/ 671116 w 1185863"/>
                <a:gd name="connsiteY126" fmla="*/ 812409 h 817563"/>
                <a:gd name="connsiteX127" fmla="*/ 597694 w 1185863"/>
                <a:gd name="connsiteY127" fmla="*/ 817563 h 817563"/>
                <a:gd name="connsiteX128" fmla="*/ 561579 w 1185863"/>
                <a:gd name="connsiteY128" fmla="*/ 817563 h 817563"/>
                <a:gd name="connsiteX129" fmla="*/ 524272 w 1185863"/>
                <a:gd name="connsiteY129" fmla="*/ 815977 h 817563"/>
                <a:gd name="connsiteX130" fmla="*/ 448866 w 1185863"/>
                <a:gd name="connsiteY130" fmla="*/ 808840 h 817563"/>
                <a:gd name="connsiteX131" fmla="*/ 375444 w 1185863"/>
                <a:gd name="connsiteY131" fmla="*/ 794963 h 817563"/>
                <a:gd name="connsiteX132" fmla="*/ 303610 w 1185863"/>
                <a:gd name="connsiteY132" fmla="*/ 775139 h 817563"/>
                <a:gd name="connsiteX133" fmla="*/ 233363 w 1185863"/>
                <a:gd name="connsiteY133" fmla="*/ 748970 h 817563"/>
                <a:gd name="connsiteX134" fmla="*/ 166291 w 1185863"/>
                <a:gd name="connsiteY134" fmla="*/ 716458 h 817563"/>
                <a:gd name="connsiteX135" fmla="*/ 101997 w 1185863"/>
                <a:gd name="connsiteY135" fmla="*/ 677999 h 817563"/>
                <a:gd name="connsiteX136" fmla="*/ 41672 w 1185863"/>
                <a:gd name="connsiteY136" fmla="*/ 633195 h 817563"/>
                <a:gd name="connsiteX137" fmla="*/ 12700 w 1185863"/>
                <a:gd name="connsiteY137" fmla="*/ 608613 h 817563"/>
                <a:gd name="connsiteX138" fmla="*/ 10319 w 1185863"/>
                <a:gd name="connsiteY138" fmla="*/ 605044 h 817563"/>
                <a:gd name="connsiteX139" fmla="*/ 10319 w 1185863"/>
                <a:gd name="connsiteY139" fmla="*/ 597115 h 817563"/>
                <a:gd name="connsiteX140" fmla="*/ 15875 w 1185863"/>
                <a:gd name="connsiteY140" fmla="*/ 591960 h 817563"/>
                <a:gd name="connsiteX141" fmla="*/ 23813 w 1185863"/>
                <a:gd name="connsiteY141" fmla="*/ 591167 h 817563"/>
                <a:gd name="connsiteX142" fmla="*/ 27782 w 1185863"/>
                <a:gd name="connsiteY142" fmla="*/ 593546 h 817563"/>
                <a:gd name="connsiteX143" fmla="*/ 57547 w 1185863"/>
                <a:gd name="connsiteY143" fmla="*/ 615750 h 817563"/>
                <a:gd name="connsiteX144" fmla="*/ 118666 w 1185863"/>
                <a:gd name="connsiteY144" fmla="*/ 656192 h 817563"/>
                <a:gd name="connsiteX145" fmla="*/ 183753 w 1185863"/>
                <a:gd name="connsiteY145" fmla="*/ 691083 h 817563"/>
                <a:gd name="connsiteX146" fmla="*/ 250825 w 1185863"/>
                <a:gd name="connsiteY146" fmla="*/ 720423 h 817563"/>
                <a:gd name="connsiteX147" fmla="*/ 320278 w 1185863"/>
                <a:gd name="connsiteY147" fmla="*/ 744213 h 817563"/>
                <a:gd name="connsiteX148" fmla="*/ 392113 w 1185863"/>
                <a:gd name="connsiteY148" fmla="*/ 762055 h 817563"/>
                <a:gd name="connsiteX149" fmla="*/ 464344 w 1185863"/>
                <a:gd name="connsiteY149" fmla="*/ 774346 h 817563"/>
                <a:gd name="connsiteX150" fmla="*/ 537369 w 1185863"/>
                <a:gd name="connsiteY150" fmla="*/ 780293 h 817563"/>
                <a:gd name="connsiteX151" fmla="*/ 574675 w 1185863"/>
                <a:gd name="connsiteY151" fmla="*/ 780690 h 817563"/>
                <a:gd name="connsiteX152" fmla="*/ 609997 w 1185863"/>
                <a:gd name="connsiteY152" fmla="*/ 779500 h 817563"/>
                <a:gd name="connsiteX153" fmla="*/ 683816 w 1185863"/>
                <a:gd name="connsiteY153" fmla="*/ 773553 h 817563"/>
                <a:gd name="connsiteX154" fmla="*/ 758826 w 1185863"/>
                <a:gd name="connsiteY154" fmla="*/ 760469 h 817563"/>
                <a:gd name="connsiteX155" fmla="*/ 833438 w 1185863"/>
                <a:gd name="connsiteY155" fmla="*/ 740644 h 817563"/>
                <a:gd name="connsiteX156" fmla="*/ 904876 w 1185863"/>
                <a:gd name="connsiteY156" fmla="*/ 712890 h 817563"/>
                <a:gd name="connsiteX157" fmla="*/ 955279 w 1185863"/>
                <a:gd name="connsiteY157" fmla="*/ 686721 h 817563"/>
                <a:gd name="connsiteX158" fmla="*/ 987029 w 1185863"/>
                <a:gd name="connsiteY158" fmla="*/ 666500 h 817563"/>
                <a:gd name="connsiteX159" fmla="*/ 1016794 w 1185863"/>
                <a:gd name="connsiteY159" fmla="*/ 644693 h 817563"/>
                <a:gd name="connsiteX160" fmla="*/ 1044576 w 1185863"/>
                <a:gd name="connsiteY160" fmla="*/ 620508 h 817563"/>
                <a:gd name="connsiteX161" fmla="*/ 1070373 w 1185863"/>
                <a:gd name="connsiteY161" fmla="*/ 593546 h 817563"/>
                <a:gd name="connsiteX162" fmla="*/ 1092994 w 1185863"/>
                <a:gd name="connsiteY162" fmla="*/ 564206 h 817563"/>
                <a:gd name="connsiteX163" fmla="*/ 1102916 w 1185863"/>
                <a:gd name="connsiteY163" fmla="*/ 548743 h 817563"/>
                <a:gd name="connsiteX164" fmla="*/ 1112044 w 1185863"/>
                <a:gd name="connsiteY164" fmla="*/ 534073 h 817563"/>
                <a:gd name="connsiteX165" fmla="*/ 1126332 w 1185863"/>
                <a:gd name="connsiteY165" fmla="*/ 503146 h 817563"/>
                <a:gd name="connsiteX166" fmla="*/ 1137444 w 1185863"/>
                <a:gd name="connsiteY166" fmla="*/ 471427 h 817563"/>
                <a:gd name="connsiteX167" fmla="*/ 1144191 w 1185863"/>
                <a:gd name="connsiteY167" fmla="*/ 438915 h 817563"/>
                <a:gd name="connsiteX168" fmla="*/ 1146573 w 1185863"/>
                <a:gd name="connsiteY168" fmla="*/ 406006 h 817563"/>
                <a:gd name="connsiteX169" fmla="*/ 1144588 w 1185863"/>
                <a:gd name="connsiteY169" fmla="*/ 373098 h 817563"/>
                <a:gd name="connsiteX170" fmla="*/ 1137841 w 1185863"/>
                <a:gd name="connsiteY170" fmla="*/ 340982 h 817563"/>
                <a:gd name="connsiteX171" fmla="*/ 1126332 w 1185863"/>
                <a:gd name="connsiteY171" fmla="*/ 308866 h 817563"/>
                <a:gd name="connsiteX172" fmla="*/ 1118791 w 1185863"/>
                <a:gd name="connsiteY172" fmla="*/ 293403 h 817563"/>
                <a:gd name="connsiteX173" fmla="*/ 1122363 w 1185863"/>
                <a:gd name="connsiteY173" fmla="*/ 312435 h 817563"/>
                <a:gd name="connsiteX174" fmla="*/ 1125141 w 1185863"/>
                <a:gd name="connsiteY174" fmla="*/ 351687 h 817563"/>
                <a:gd name="connsiteX175" fmla="*/ 1121569 w 1185863"/>
                <a:gd name="connsiteY175" fmla="*/ 392129 h 817563"/>
                <a:gd name="connsiteX176" fmla="*/ 1111648 w 1185863"/>
                <a:gd name="connsiteY176" fmla="*/ 434157 h 817563"/>
                <a:gd name="connsiteX177" fmla="*/ 1103710 w 1185863"/>
                <a:gd name="connsiteY177" fmla="*/ 455568 h 817563"/>
                <a:gd name="connsiteX178" fmla="*/ 1096566 w 1185863"/>
                <a:gd name="connsiteY178" fmla="*/ 472220 h 817563"/>
                <a:gd name="connsiteX179" fmla="*/ 1080691 w 1185863"/>
                <a:gd name="connsiteY179" fmla="*/ 504732 h 817563"/>
                <a:gd name="connsiteX180" fmla="*/ 1061641 w 1185863"/>
                <a:gd name="connsiteY180" fmla="*/ 534866 h 817563"/>
                <a:gd name="connsiteX181" fmla="*/ 1040607 w 1185863"/>
                <a:gd name="connsiteY181" fmla="*/ 563413 h 817563"/>
                <a:gd name="connsiteX182" fmla="*/ 1016794 w 1185863"/>
                <a:gd name="connsiteY182" fmla="*/ 589978 h 817563"/>
                <a:gd name="connsiteX183" fmla="*/ 991394 w 1185863"/>
                <a:gd name="connsiteY183" fmla="*/ 614560 h 817563"/>
                <a:gd name="connsiteX184" fmla="*/ 950119 w 1185863"/>
                <a:gd name="connsiteY184" fmla="*/ 648262 h 817563"/>
                <a:gd name="connsiteX185" fmla="*/ 889001 w 1185863"/>
                <a:gd name="connsiteY185" fmla="*/ 685532 h 817563"/>
                <a:gd name="connsiteX186" fmla="*/ 823119 w 1185863"/>
                <a:gd name="connsiteY186" fmla="*/ 714476 h 817563"/>
                <a:gd name="connsiteX187" fmla="*/ 754063 w 1185863"/>
                <a:gd name="connsiteY187" fmla="*/ 735093 h 817563"/>
                <a:gd name="connsiteX188" fmla="*/ 683816 w 1185863"/>
                <a:gd name="connsiteY188" fmla="*/ 746195 h 817563"/>
                <a:gd name="connsiteX189" fmla="*/ 648097 w 1185863"/>
                <a:gd name="connsiteY189" fmla="*/ 747781 h 817563"/>
                <a:gd name="connsiteX190" fmla="*/ 609997 w 1185863"/>
                <a:gd name="connsiteY190" fmla="*/ 747781 h 817563"/>
                <a:gd name="connsiteX191" fmla="*/ 533004 w 1185863"/>
                <a:gd name="connsiteY191" fmla="*/ 739455 h 817563"/>
                <a:gd name="connsiteX192" fmla="*/ 455216 w 1185863"/>
                <a:gd name="connsiteY192" fmla="*/ 722009 h 817563"/>
                <a:gd name="connsiteX193" fmla="*/ 378619 w 1185863"/>
                <a:gd name="connsiteY193" fmla="*/ 695444 h 817563"/>
                <a:gd name="connsiteX194" fmla="*/ 305594 w 1185863"/>
                <a:gd name="connsiteY194" fmla="*/ 660950 h 817563"/>
                <a:gd name="connsiteX195" fmla="*/ 236538 w 1185863"/>
                <a:gd name="connsiteY195" fmla="*/ 618129 h 817563"/>
                <a:gd name="connsiteX196" fmla="*/ 174228 w 1185863"/>
                <a:gd name="connsiteY196" fmla="*/ 569360 h 817563"/>
                <a:gd name="connsiteX197" fmla="*/ 132160 w 1185863"/>
                <a:gd name="connsiteY197" fmla="*/ 528522 h 817563"/>
                <a:gd name="connsiteX198" fmla="*/ 107157 w 1185863"/>
                <a:gd name="connsiteY198" fmla="*/ 499182 h 817563"/>
                <a:gd name="connsiteX199" fmla="*/ 95647 w 1185863"/>
                <a:gd name="connsiteY199" fmla="*/ 484115 h 817563"/>
                <a:gd name="connsiteX200" fmla="*/ 85328 w 1185863"/>
                <a:gd name="connsiteY200" fmla="*/ 470238 h 817563"/>
                <a:gd name="connsiteX201" fmla="*/ 68263 w 1185863"/>
                <a:gd name="connsiteY201" fmla="*/ 440897 h 817563"/>
                <a:gd name="connsiteX202" fmla="*/ 55166 w 1185863"/>
                <a:gd name="connsiteY202" fmla="*/ 411161 h 817563"/>
                <a:gd name="connsiteX203" fmla="*/ 45244 w 1185863"/>
                <a:gd name="connsiteY203" fmla="*/ 379838 h 817563"/>
                <a:gd name="connsiteX204" fmla="*/ 40482 w 1185863"/>
                <a:gd name="connsiteY204" fmla="*/ 348119 h 817563"/>
                <a:gd name="connsiteX205" fmla="*/ 40482 w 1185863"/>
                <a:gd name="connsiteY205" fmla="*/ 316003 h 817563"/>
                <a:gd name="connsiteX206" fmla="*/ 46435 w 1185863"/>
                <a:gd name="connsiteY206" fmla="*/ 283887 h 817563"/>
                <a:gd name="connsiteX207" fmla="*/ 57547 w 1185863"/>
                <a:gd name="connsiteY207" fmla="*/ 252565 h 817563"/>
                <a:gd name="connsiteX208" fmla="*/ 65882 w 1185863"/>
                <a:gd name="connsiteY208" fmla="*/ 236308 h 817563"/>
                <a:gd name="connsiteX209" fmla="*/ 67469 w 1185863"/>
                <a:gd name="connsiteY209" fmla="*/ 233930 h 817563"/>
                <a:gd name="connsiteX210" fmla="*/ 69057 w 1185863"/>
                <a:gd name="connsiteY210" fmla="*/ 231154 h 817563"/>
                <a:gd name="connsiteX211" fmla="*/ 57944 w 1185863"/>
                <a:gd name="connsiteY211" fmla="*/ 248996 h 817563"/>
                <a:gd name="connsiteX212" fmla="*/ 40482 w 1185863"/>
                <a:gd name="connsiteY212" fmla="*/ 286266 h 817563"/>
                <a:gd name="connsiteX213" fmla="*/ 28178 w 1185863"/>
                <a:gd name="connsiteY213" fmla="*/ 325519 h 817563"/>
                <a:gd name="connsiteX214" fmla="*/ 21432 w 1185863"/>
                <a:gd name="connsiteY214" fmla="*/ 365961 h 817563"/>
                <a:gd name="connsiteX215" fmla="*/ 21035 w 1185863"/>
                <a:gd name="connsiteY215" fmla="*/ 386975 h 817563"/>
                <a:gd name="connsiteX216" fmla="*/ 21432 w 1185863"/>
                <a:gd name="connsiteY216" fmla="*/ 402834 h 817563"/>
                <a:gd name="connsiteX217" fmla="*/ 24607 w 1185863"/>
                <a:gd name="connsiteY217" fmla="*/ 434950 h 817563"/>
                <a:gd name="connsiteX218" fmla="*/ 31750 w 1185863"/>
                <a:gd name="connsiteY218" fmla="*/ 465480 h 817563"/>
                <a:gd name="connsiteX219" fmla="*/ 42069 w 1185863"/>
                <a:gd name="connsiteY219" fmla="*/ 495613 h 817563"/>
                <a:gd name="connsiteX220" fmla="*/ 55960 w 1185863"/>
                <a:gd name="connsiteY220" fmla="*/ 523764 h 817563"/>
                <a:gd name="connsiteX221" fmla="*/ 73025 w 1185863"/>
                <a:gd name="connsiteY221" fmla="*/ 549932 h 817563"/>
                <a:gd name="connsiteX222" fmla="*/ 93663 w 1185863"/>
                <a:gd name="connsiteY222" fmla="*/ 573722 h 817563"/>
                <a:gd name="connsiteX223" fmla="*/ 117872 w 1185863"/>
                <a:gd name="connsiteY223" fmla="*/ 594736 h 817563"/>
                <a:gd name="connsiteX224" fmla="*/ 130572 w 1185863"/>
                <a:gd name="connsiteY224" fmla="*/ 603855 h 817563"/>
                <a:gd name="connsiteX225" fmla="*/ 133350 w 1185863"/>
                <a:gd name="connsiteY225" fmla="*/ 606630 h 817563"/>
                <a:gd name="connsiteX226" fmla="*/ 134144 w 1185863"/>
                <a:gd name="connsiteY226" fmla="*/ 611785 h 817563"/>
                <a:gd name="connsiteX227" fmla="*/ 131763 w 1185863"/>
                <a:gd name="connsiteY227" fmla="*/ 616939 h 817563"/>
                <a:gd name="connsiteX228" fmla="*/ 126603 w 1185863"/>
                <a:gd name="connsiteY228" fmla="*/ 618129 h 817563"/>
                <a:gd name="connsiteX229" fmla="*/ 123428 w 1185863"/>
                <a:gd name="connsiteY229" fmla="*/ 617336 h 817563"/>
                <a:gd name="connsiteX230" fmla="*/ 108347 w 1185863"/>
                <a:gd name="connsiteY230" fmla="*/ 607423 h 817563"/>
                <a:gd name="connsiteX231" fmla="*/ 81757 w 1185863"/>
                <a:gd name="connsiteY231" fmla="*/ 586013 h 817563"/>
                <a:gd name="connsiteX232" fmla="*/ 59135 w 1185863"/>
                <a:gd name="connsiteY232" fmla="*/ 560638 h 817563"/>
                <a:gd name="connsiteX233" fmla="*/ 39688 w 1185863"/>
                <a:gd name="connsiteY233" fmla="*/ 533676 h 817563"/>
                <a:gd name="connsiteX234" fmla="*/ 24210 w 1185863"/>
                <a:gd name="connsiteY234" fmla="*/ 503146 h 817563"/>
                <a:gd name="connsiteX235" fmla="*/ 12303 w 1185863"/>
                <a:gd name="connsiteY235" fmla="*/ 471824 h 817563"/>
                <a:gd name="connsiteX236" fmla="*/ 4763 w 1185863"/>
                <a:gd name="connsiteY236" fmla="*/ 438519 h 817563"/>
                <a:gd name="connsiteX237" fmla="*/ 397 w 1185863"/>
                <a:gd name="connsiteY237" fmla="*/ 404420 h 817563"/>
                <a:gd name="connsiteX238" fmla="*/ 0 w 1185863"/>
                <a:gd name="connsiteY238" fmla="*/ 386975 h 817563"/>
                <a:gd name="connsiteX239" fmla="*/ 397 w 1185863"/>
                <a:gd name="connsiteY239" fmla="*/ 367547 h 817563"/>
                <a:gd name="connsiteX240" fmla="*/ 5557 w 1185863"/>
                <a:gd name="connsiteY240" fmla="*/ 329880 h 817563"/>
                <a:gd name="connsiteX241" fmla="*/ 15082 w 1185863"/>
                <a:gd name="connsiteY241" fmla="*/ 293007 h 817563"/>
                <a:gd name="connsiteX242" fmla="*/ 28972 w 1185863"/>
                <a:gd name="connsiteY242" fmla="*/ 258115 h 817563"/>
                <a:gd name="connsiteX243" fmla="*/ 46832 w 1185863"/>
                <a:gd name="connsiteY243" fmla="*/ 224810 h 817563"/>
                <a:gd name="connsiteX244" fmla="*/ 68263 w 1185863"/>
                <a:gd name="connsiteY244" fmla="*/ 193488 h 817563"/>
                <a:gd name="connsiteX245" fmla="*/ 92472 w 1185863"/>
                <a:gd name="connsiteY245" fmla="*/ 164147 h 817563"/>
                <a:gd name="connsiteX246" fmla="*/ 119857 w 1185863"/>
                <a:gd name="connsiteY246" fmla="*/ 137186 h 817563"/>
                <a:gd name="connsiteX247" fmla="*/ 134144 w 1185863"/>
                <a:gd name="connsiteY247" fmla="*/ 124895 h 817563"/>
                <a:gd name="connsiteX248" fmla="*/ 150813 w 1185863"/>
                <a:gd name="connsiteY248" fmla="*/ 112207 h 817563"/>
                <a:gd name="connsiteX249" fmla="*/ 185738 w 1185863"/>
                <a:gd name="connsiteY249" fmla="*/ 88418 h 817563"/>
                <a:gd name="connsiteX250" fmla="*/ 222250 w 1185863"/>
                <a:gd name="connsiteY250" fmla="*/ 68593 h 817563"/>
                <a:gd name="connsiteX251" fmla="*/ 259557 w 1185863"/>
                <a:gd name="connsiteY251" fmla="*/ 51544 h 817563"/>
                <a:gd name="connsiteX252" fmla="*/ 298847 w 1185863"/>
                <a:gd name="connsiteY252" fmla="*/ 37270 h 817563"/>
                <a:gd name="connsiteX253" fmla="*/ 338932 w 1185863"/>
                <a:gd name="connsiteY253" fmla="*/ 25772 h 817563"/>
                <a:gd name="connsiteX254" fmla="*/ 400050 w 1185863"/>
                <a:gd name="connsiteY254" fmla="*/ 13084 h 817563"/>
                <a:gd name="connsiteX255" fmla="*/ 441722 w 1185863"/>
                <a:gd name="connsiteY255" fmla="*/ 7137 h 817563"/>
                <a:gd name="connsiteX256" fmla="*/ 490538 w 1185863"/>
                <a:gd name="connsiteY256" fmla="*/ 2776 h 81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1185863" h="817563">
                  <a:moveTo>
                    <a:pt x="544298" y="76200"/>
                  </a:moveTo>
                  <a:lnTo>
                    <a:pt x="466481" y="82150"/>
                  </a:lnTo>
                  <a:lnTo>
                    <a:pt x="389855" y="93652"/>
                  </a:lnTo>
                  <a:lnTo>
                    <a:pt x="315214" y="110311"/>
                  </a:lnTo>
                  <a:lnTo>
                    <a:pt x="278688" y="121416"/>
                  </a:lnTo>
                  <a:lnTo>
                    <a:pt x="261615" y="126969"/>
                  </a:lnTo>
                  <a:lnTo>
                    <a:pt x="227074" y="140455"/>
                  </a:lnTo>
                  <a:lnTo>
                    <a:pt x="193724" y="156320"/>
                  </a:lnTo>
                  <a:lnTo>
                    <a:pt x="161962" y="175755"/>
                  </a:lnTo>
                  <a:lnTo>
                    <a:pt x="132979" y="198363"/>
                  </a:lnTo>
                  <a:lnTo>
                    <a:pt x="107569" y="224541"/>
                  </a:lnTo>
                  <a:lnTo>
                    <a:pt x="87718" y="254289"/>
                  </a:lnTo>
                  <a:lnTo>
                    <a:pt x="72631" y="288399"/>
                  </a:lnTo>
                  <a:lnTo>
                    <a:pt x="68263" y="307437"/>
                  </a:lnTo>
                  <a:lnTo>
                    <a:pt x="65087" y="326079"/>
                  </a:lnTo>
                  <a:lnTo>
                    <a:pt x="65484" y="362569"/>
                  </a:lnTo>
                  <a:lnTo>
                    <a:pt x="73425" y="397870"/>
                  </a:lnTo>
                  <a:lnTo>
                    <a:pt x="86527" y="431187"/>
                  </a:lnTo>
                  <a:lnTo>
                    <a:pt x="105584" y="463711"/>
                  </a:lnTo>
                  <a:lnTo>
                    <a:pt x="127817" y="493458"/>
                  </a:lnTo>
                  <a:lnTo>
                    <a:pt x="165932" y="534708"/>
                  </a:lnTo>
                  <a:lnTo>
                    <a:pt x="193327" y="557713"/>
                  </a:lnTo>
                  <a:lnTo>
                    <a:pt x="221119" y="580321"/>
                  </a:lnTo>
                  <a:lnTo>
                    <a:pt x="281070" y="621571"/>
                  </a:lnTo>
                  <a:lnTo>
                    <a:pt x="344991" y="656871"/>
                  </a:lnTo>
                  <a:lnTo>
                    <a:pt x="412486" y="685825"/>
                  </a:lnTo>
                  <a:lnTo>
                    <a:pt x="482362" y="707244"/>
                  </a:lnTo>
                  <a:lnTo>
                    <a:pt x="553827" y="721126"/>
                  </a:lnTo>
                  <a:lnTo>
                    <a:pt x="626086" y="727075"/>
                  </a:lnTo>
                  <a:lnTo>
                    <a:pt x="698345" y="722712"/>
                  </a:lnTo>
                  <a:lnTo>
                    <a:pt x="734474" y="716763"/>
                  </a:lnTo>
                  <a:lnTo>
                    <a:pt x="767428" y="710020"/>
                  </a:lnTo>
                  <a:lnTo>
                    <a:pt x="832143" y="687809"/>
                  </a:lnTo>
                  <a:lnTo>
                    <a:pt x="895667" y="656871"/>
                  </a:lnTo>
                  <a:lnTo>
                    <a:pt x="954427" y="618001"/>
                  </a:lnTo>
                  <a:lnTo>
                    <a:pt x="993733" y="583097"/>
                  </a:lnTo>
                  <a:lnTo>
                    <a:pt x="1017951" y="557713"/>
                  </a:lnTo>
                  <a:lnTo>
                    <a:pt x="1039788" y="531138"/>
                  </a:lnTo>
                  <a:lnTo>
                    <a:pt x="1059242" y="502184"/>
                  </a:lnTo>
                  <a:lnTo>
                    <a:pt x="1075123" y="472040"/>
                  </a:lnTo>
                  <a:lnTo>
                    <a:pt x="1088225" y="440706"/>
                  </a:lnTo>
                  <a:lnTo>
                    <a:pt x="1097754" y="406992"/>
                  </a:lnTo>
                  <a:lnTo>
                    <a:pt x="1103312" y="372485"/>
                  </a:lnTo>
                  <a:lnTo>
                    <a:pt x="1104503" y="355033"/>
                  </a:lnTo>
                  <a:lnTo>
                    <a:pt x="1104900" y="339168"/>
                  </a:lnTo>
                  <a:lnTo>
                    <a:pt x="1102915" y="309421"/>
                  </a:lnTo>
                  <a:lnTo>
                    <a:pt x="1097754" y="281656"/>
                  </a:lnTo>
                  <a:lnTo>
                    <a:pt x="1090210" y="255478"/>
                  </a:lnTo>
                  <a:lnTo>
                    <a:pt x="1085049" y="242786"/>
                  </a:lnTo>
                  <a:lnTo>
                    <a:pt x="1075123" y="231680"/>
                  </a:lnTo>
                  <a:lnTo>
                    <a:pt x="1054081" y="211056"/>
                  </a:lnTo>
                  <a:lnTo>
                    <a:pt x="1019936" y="183291"/>
                  </a:lnTo>
                  <a:lnTo>
                    <a:pt x="969117" y="153544"/>
                  </a:lnTo>
                  <a:lnTo>
                    <a:pt x="915121" y="130142"/>
                  </a:lnTo>
                  <a:lnTo>
                    <a:pt x="887330" y="120227"/>
                  </a:lnTo>
                  <a:lnTo>
                    <a:pt x="850803" y="109517"/>
                  </a:lnTo>
                  <a:lnTo>
                    <a:pt x="776162" y="92462"/>
                  </a:lnTo>
                  <a:lnTo>
                    <a:pt x="699536" y="81356"/>
                  </a:lnTo>
                  <a:lnTo>
                    <a:pt x="621719" y="76200"/>
                  </a:lnTo>
                  <a:close/>
                  <a:moveTo>
                    <a:pt x="579438" y="22225"/>
                  </a:moveTo>
                  <a:lnTo>
                    <a:pt x="504825" y="23023"/>
                  </a:lnTo>
                  <a:lnTo>
                    <a:pt x="430610" y="29404"/>
                  </a:lnTo>
                  <a:lnTo>
                    <a:pt x="357585" y="42165"/>
                  </a:lnTo>
                  <a:lnTo>
                    <a:pt x="286941" y="62902"/>
                  </a:lnTo>
                  <a:lnTo>
                    <a:pt x="237331" y="84437"/>
                  </a:lnTo>
                  <a:lnTo>
                    <a:pt x="204788" y="101585"/>
                  </a:lnTo>
                  <a:lnTo>
                    <a:pt x="173831" y="121923"/>
                  </a:lnTo>
                  <a:lnTo>
                    <a:pt x="144463" y="144654"/>
                  </a:lnTo>
                  <a:lnTo>
                    <a:pt x="130572" y="157416"/>
                  </a:lnTo>
                  <a:lnTo>
                    <a:pt x="115491" y="171772"/>
                  </a:lnTo>
                  <a:lnTo>
                    <a:pt x="101600" y="187325"/>
                  </a:lnTo>
                  <a:lnTo>
                    <a:pt x="111919" y="176558"/>
                  </a:lnTo>
                  <a:lnTo>
                    <a:pt x="134541" y="157416"/>
                  </a:lnTo>
                  <a:lnTo>
                    <a:pt x="171450" y="132292"/>
                  </a:lnTo>
                  <a:lnTo>
                    <a:pt x="225425" y="105573"/>
                  </a:lnTo>
                  <a:lnTo>
                    <a:pt x="282575" y="85633"/>
                  </a:lnTo>
                  <a:lnTo>
                    <a:pt x="310753" y="77657"/>
                  </a:lnTo>
                  <a:lnTo>
                    <a:pt x="348456" y="68485"/>
                  </a:lnTo>
                  <a:lnTo>
                    <a:pt x="425450" y="53730"/>
                  </a:lnTo>
                  <a:lnTo>
                    <a:pt x="505619" y="43760"/>
                  </a:lnTo>
                  <a:lnTo>
                    <a:pt x="586978" y="38975"/>
                  </a:lnTo>
                  <a:lnTo>
                    <a:pt x="668735" y="40171"/>
                  </a:lnTo>
                  <a:lnTo>
                    <a:pt x="750094" y="48546"/>
                  </a:lnTo>
                  <a:lnTo>
                    <a:pt x="829469" y="62902"/>
                  </a:lnTo>
                  <a:lnTo>
                    <a:pt x="906066" y="85633"/>
                  </a:lnTo>
                  <a:lnTo>
                    <a:pt x="942975" y="99990"/>
                  </a:lnTo>
                  <a:lnTo>
                    <a:pt x="912813" y="84437"/>
                  </a:lnTo>
                  <a:lnTo>
                    <a:pt x="849313" y="59712"/>
                  </a:lnTo>
                  <a:lnTo>
                    <a:pt x="784225" y="42165"/>
                  </a:lnTo>
                  <a:lnTo>
                    <a:pt x="719931" y="30999"/>
                  </a:lnTo>
                  <a:lnTo>
                    <a:pt x="688975" y="27808"/>
                  </a:lnTo>
                  <a:lnTo>
                    <a:pt x="652860" y="25017"/>
                  </a:lnTo>
                  <a:close/>
                  <a:moveTo>
                    <a:pt x="591344" y="0"/>
                  </a:moveTo>
                  <a:lnTo>
                    <a:pt x="693738" y="5551"/>
                  </a:lnTo>
                  <a:lnTo>
                    <a:pt x="769144" y="16653"/>
                  </a:lnTo>
                  <a:lnTo>
                    <a:pt x="817960" y="26962"/>
                  </a:lnTo>
                  <a:lnTo>
                    <a:pt x="841376" y="33305"/>
                  </a:lnTo>
                  <a:lnTo>
                    <a:pt x="870744" y="42028"/>
                  </a:lnTo>
                  <a:lnTo>
                    <a:pt x="927497" y="66214"/>
                  </a:lnTo>
                  <a:lnTo>
                    <a:pt x="979488" y="97537"/>
                  </a:lnTo>
                  <a:lnTo>
                    <a:pt x="1025526" y="135203"/>
                  </a:lnTo>
                  <a:lnTo>
                    <a:pt x="1046163" y="157010"/>
                  </a:lnTo>
                  <a:lnTo>
                    <a:pt x="1069579" y="174456"/>
                  </a:lnTo>
                  <a:lnTo>
                    <a:pt x="1111251" y="214898"/>
                  </a:lnTo>
                  <a:lnTo>
                    <a:pt x="1137444" y="249393"/>
                  </a:lnTo>
                  <a:lnTo>
                    <a:pt x="1152129" y="273975"/>
                  </a:lnTo>
                  <a:lnTo>
                    <a:pt x="1164432" y="299747"/>
                  </a:lnTo>
                  <a:lnTo>
                    <a:pt x="1174354" y="327105"/>
                  </a:lnTo>
                  <a:lnTo>
                    <a:pt x="1178323" y="341378"/>
                  </a:lnTo>
                  <a:lnTo>
                    <a:pt x="1181894" y="359220"/>
                  </a:lnTo>
                  <a:lnTo>
                    <a:pt x="1185863" y="395301"/>
                  </a:lnTo>
                  <a:lnTo>
                    <a:pt x="1184673" y="431382"/>
                  </a:lnTo>
                  <a:lnTo>
                    <a:pt x="1178323" y="466669"/>
                  </a:lnTo>
                  <a:lnTo>
                    <a:pt x="1168798" y="501560"/>
                  </a:lnTo>
                  <a:lnTo>
                    <a:pt x="1154907" y="534866"/>
                  </a:lnTo>
                  <a:lnTo>
                    <a:pt x="1137444" y="566981"/>
                  </a:lnTo>
                  <a:lnTo>
                    <a:pt x="1116807" y="596718"/>
                  </a:lnTo>
                  <a:lnTo>
                    <a:pt x="1105298" y="610992"/>
                  </a:lnTo>
                  <a:lnTo>
                    <a:pt x="1092994" y="624869"/>
                  </a:lnTo>
                  <a:lnTo>
                    <a:pt x="1066801" y="650641"/>
                  </a:lnTo>
                  <a:lnTo>
                    <a:pt x="1039019" y="674827"/>
                  </a:lnTo>
                  <a:lnTo>
                    <a:pt x="1009254" y="697030"/>
                  </a:lnTo>
                  <a:lnTo>
                    <a:pt x="961232" y="726370"/>
                  </a:lnTo>
                  <a:lnTo>
                    <a:pt x="892969" y="758486"/>
                  </a:lnTo>
                  <a:lnTo>
                    <a:pt x="821135" y="783862"/>
                  </a:lnTo>
                  <a:lnTo>
                    <a:pt x="746522" y="801307"/>
                  </a:lnTo>
                  <a:lnTo>
                    <a:pt x="671116" y="812409"/>
                  </a:lnTo>
                  <a:lnTo>
                    <a:pt x="597694" y="817563"/>
                  </a:lnTo>
                  <a:lnTo>
                    <a:pt x="561579" y="817563"/>
                  </a:lnTo>
                  <a:lnTo>
                    <a:pt x="524272" y="815977"/>
                  </a:lnTo>
                  <a:lnTo>
                    <a:pt x="448866" y="808840"/>
                  </a:lnTo>
                  <a:lnTo>
                    <a:pt x="375444" y="794963"/>
                  </a:lnTo>
                  <a:lnTo>
                    <a:pt x="303610" y="775139"/>
                  </a:lnTo>
                  <a:lnTo>
                    <a:pt x="233363" y="748970"/>
                  </a:lnTo>
                  <a:lnTo>
                    <a:pt x="166291" y="716458"/>
                  </a:lnTo>
                  <a:lnTo>
                    <a:pt x="101997" y="677999"/>
                  </a:lnTo>
                  <a:lnTo>
                    <a:pt x="41672" y="633195"/>
                  </a:lnTo>
                  <a:lnTo>
                    <a:pt x="12700" y="608613"/>
                  </a:lnTo>
                  <a:lnTo>
                    <a:pt x="10319" y="605044"/>
                  </a:lnTo>
                  <a:lnTo>
                    <a:pt x="10319" y="597115"/>
                  </a:lnTo>
                  <a:lnTo>
                    <a:pt x="15875" y="591960"/>
                  </a:lnTo>
                  <a:lnTo>
                    <a:pt x="23813" y="591167"/>
                  </a:lnTo>
                  <a:lnTo>
                    <a:pt x="27782" y="593546"/>
                  </a:lnTo>
                  <a:lnTo>
                    <a:pt x="57547" y="615750"/>
                  </a:lnTo>
                  <a:lnTo>
                    <a:pt x="118666" y="656192"/>
                  </a:lnTo>
                  <a:lnTo>
                    <a:pt x="183753" y="691083"/>
                  </a:lnTo>
                  <a:lnTo>
                    <a:pt x="250825" y="720423"/>
                  </a:lnTo>
                  <a:lnTo>
                    <a:pt x="320278" y="744213"/>
                  </a:lnTo>
                  <a:lnTo>
                    <a:pt x="392113" y="762055"/>
                  </a:lnTo>
                  <a:lnTo>
                    <a:pt x="464344" y="774346"/>
                  </a:lnTo>
                  <a:lnTo>
                    <a:pt x="537369" y="780293"/>
                  </a:lnTo>
                  <a:lnTo>
                    <a:pt x="574675" y="780690"/>
                  </a:lnTo>
                  <a:lnTo>
                    <a:pt x="609997" y="779500"/>
                  </a:lnTo>
                  <a:lnTo>
                    <a:pt x="683816" y="773553"/>
                  </a:lnTo>
                  <a:lnTo>
                    <a:pt x="758826" y="760469"/>
                  </a:lnTo>
                  <a:lnTo>
                    <a:pt x="833438" y="740644"/>
                  </a:lnTo>
                  <a:lnTo>
                    <a:pt x="904876" y="712890"/>
                  </a:lnTo>
                  <a:lnTo>
                    <a:pt x="955279" y="686721"/>
                  </a:lnTo>
                  <a:lnTo>
                    <a:pt x="987029" y="666500"/>
                  </a:lnTo>
                  <a:lnTo>
                    <a:pt x="1016794" y="644693"/>
                  </a:lnTo>
                  <a:lnTo>
                    <a:pt x="1044576" y="620508"/>
                  </a:lnTo>
                  <a:lnTo>
                    <a:pt x="1070373" y="593546"/>
                  </a:lnTo>
                  <a:lnTo>
                    <a:pt x="1092994" y="564206"/>
                  </a:lnTo>
                  <a:lnTo>
                    <a:pt x="1102916" y="548743"/>
                  </a:lnTo>
                  <a:lnTo>
                    <a:pt x="1112044" y="534073"/>
                  </a:lnTo>
                  <a:lnTo>
                    <a:pt x="1126332" y="503146"/>
                  </a:lnTo>
                  <a:lnTo>
                    <a:pt x="1137444" y="471427"/>
                  </a:lnTo>
                  <a:lnTo>
                    <a:pt x="1144191" y="438915"/>
                  </a:lnTo>
                  <a:lnTo>
                    <a:pt x="1146573" y="406006"/>
                  </a:lnTo>
                  <a:lnTo>
                    <a:pt x="1144588" y="373098"/>
                  </a:lnTo>
                  <a:lnTo>
                    <a:pt x="1137841" y="340982"/>
                  </a:lnTo>
                  <a:lnTo>
                    <a:pt x="1126332" y="308866"/>
                  </a:lnTo>
                  <a:lnTo>
                    <a:pt x="1118791" y="293403"/>
                  </a:lnTo>
                  <a:lnTo>
                    <a:pt x="1122363" y="312435"/>
                  </a:lnTo>
                  <a:lnTo>
                    <a:pt x="1125141" y="351687"/>
                  </a:lnTo>
                  <a:lnTo>
                    <a:pt x="1121569" y="392129"/>
                  </a:lnTo>
                  <a:lnTo>
                    <a:pt x="1111648" y="434157"/>
                  </a:lnTo>
                  <a:lnTo>
                    <a:pt x="1103710" y="455568"/>
                  </a:lnTo>
                  <a:lnTo>
                    <a:pt x="1096566" y="472220"/>
                  </a:lnTo>
                  <a:lnTo>
                    <a:pt x="1080691" y="504732"/>
                  </a:lnTo>
                  <a:lnTo>
                    <a:pt x="1061641" y="534866"/>
                  </a:lnTo>
                  <a:lnTo>
                    <a:pt x="1040607" y="563413"/>
                  </a:lnTo>
                  <a:lnTo>
                    <a:pt x="1016794" y="589978"/>
                  </a:lnTo>
                  <a:lnTo>
                    <a:pt x="991394" y="614560"/>
                  </a:lnTo>
                  <a:lnTo>
                    <a:pt x="950119" y="648262"/>
                  </a:lnTo>
                  <a:lnTo>
                    <a:pt x="889001" y="685532"/>
                  </a:lnTo>
                  <a:lnTo>
                    <a:pt x="823119" y="714476"/>
                  </a:lnTo>
                  <a:lnTo>
                    <a:pt x="754063" y="735093"/>
                  </a:lnTo>
                  <a:lnTo>
                    <a:pt x="683816" y="746195"/>
                  </a:lnTo>
                  <a:lnTo>
                    <a:pt x="648097" y="747781"/>
                  </a:lnTo>
                  <a:lnTo>
                    <a:pt x="609997" y="747781"/>
                  </a:lnTo>
                  <a:lnTo>
                    <a:pt x="533004" y="739455"/>
                  </a:lnTo>
                  <a:lnTo>
                    <a:pt x="455216" y="722009"/>
                  </a:lnTo>
                  <a:lnTo>
                    <a:pt x="378619" y="695444"/>
                  </a:lnTo>
                  <a:lnTo>
                    <a:pt x="305594" y="660950"/>
                  </a:lnTo>
                  <a:lnTo>
                    <a:pt x="236538" y="618129"/>
                  </a:lnTo>
                  <a:lnTo>
                    <a:pt x="174228" y="569360"/>
                  </a:lnTo>
                  <a:lnTo>
                    <a:pt x="132160" y="528522"/>
                  </a:lnTo>
                  <a:lnTo>
                    <a:pt x="107157" y="499182"/>
                  </a:lnTo>
                  <a:lnTo>
                    <a:pt x="95647" y="484115"/>
                  </a:lnTo>
                  <a:lnTo>
                    <a:pt x="85328" y="470238"/>
                  </a:lnTo>
                  <a:lnTo>
                    <a:pt x="68263" y="440897"/>
                  </a:lnTo>
                  <a:lnTo>
                    <a:pt x="55166" y="411161"/>
                  </a:lnTo>
                  <a:lnTo>
                    <a:pt x="45244" y="379838"/>
                  </a:lnTo>
                  <a:lnTo>
                    <a:pt x="40482" y="348119"/>
                  </a:lnTo>
                  <a:lnTo>
                    <a:pt x="40482" y="316003"/>
                  </a:lnTo>
                  <a:lnTo>
                    <a:pt x="46435" y="283887"/>
                  </a:lnTo>
                  <a:lnTo>
                    <a:pt x="57547" y="252565"/>
                  </a:lnTo>
                  <a:lnTo>
                    <a:pt x="65882" y="236308"/>
                  </a:lnTo>
                  <a:lnTo>
                    <a:pt x="67469" y="233930"/>
                  </a:lnTo>
                  <a:lnTo>
                    <a:pt x="69057" y="231154"/>
                  </a:lnTo>
                  <a:lnTo>
                    <a:pt x="57944" y="248996"/>
                  </a:lnTo>
                  <a:lnTo>
                    <a:pt x="40482" y="286266"/>
                  </a:lnTo>
                  <a:lnTo>
                    <a:pt x="28178" y="325519"/>
                  </a:lnTo>
                  <a:lnTo>
                    <a:pt x="21432" y="365961"/>
                  </a:lnTo>
                  <a:lnTo>
                    <a:pt x="21035" y="386975"/>
                  </a:lnTo>
                  <a:lnTo>
                    <a:pt x="21432" y="402834"/>
                  </a:lnTo>
                  <a:lnTo>
                    <a:pt x="24607" y="434950"/>
                  </a:lnTo>
                  <a:lnTo>
                    <a:pt x="31750" y="465480"/>
                  </a:lnTo>
                  <a:lnTo>
                    <a:pt x="42069" y="495613"/>
                  </a:lnTo>
                  <a:lnTo>
                    <a:pt x="55960" y="523764"/>
                  </a:lnTo>
                  <a:lnTo>
                    <a:pt x="73025" y="549932"/>
                  </a:lnTo>
                  <a:lnTo>
                    <a:pt x="93663" y="573722"/>
                  </a:lnTo>
                  <a:lnTo>
                    <a:pt x="117872" y="594736"/>
                  </a:lnTo>
                  <a:lnTo>
                    <a:pt x="130572" y="603855"/>
                  </a:lnTo>
                  <a:lnTo>
                    <a:pt x="133350" y="606630"/>
                  </a:lnTo>
                  <a:lnTo>
                    <a:pt x="134144" y="611785"/>
                  </a:lnTo>
                  <a:lnTo>
                    <a:pt x="131763" y="616939"/>
                  </a:lnTo>
                  <a:lnTo>
                    <a:pt x="126603" y="618129"/>
                  </a:lnTo>
                  <a:lnTo>
                    <a:pt x="123428" y="617336"/>
                  </a:lnTo>
                  <a:lnTo>
                    <a:pt x="108347" y="607423"/>
                  </a:lnTo>
                  <a:lnTo>
                    <a:pt x="81757" y="586013"/>
                  </a:lnTo>
                  <a:lnTo>
                    <a:pt x="59135" y="560638"/>
                  </a:lnTo>
                  <a:lnTo>
                    <a:pt x="39688" y="533676"/>
                  </a:lnTo>
                  <a:lnTo>
                    <a:pt x="24210" y="503146"/>
                  </a:lnTo>
                  <a:lnTo>
                    <a:pt x="12303" y="471824"/>
                  </a:lnTo>
                  <a:lnTo>
                    <a:pt x="4763" y="438519"/>
                  </a:lnTo>
                  <a:lnTo>
                    <a:pt x="397" y="404420"/>
                  </a:lnTo>
                  <a:lnTo>
                    <a:pt x="0" y="386975"/>
                  </a:lnTo>
                  <a:lnTo>
                    <a:pt x="397" y="367547"/>
                  </a:lnTo>
                  <a:lnTo>
                    <a:pt x="5557" y="329880"/>
                  </a:lnTo>
                  <a:lnTo>
                    <a:pt x="15082" y="293007"/>
                  </a:lnTo>
                  <a:lnTo>
                    <a:pt x="28972" y="258115"/>
                  </a:lnTo>
                  <a:lnTo>
                    <a:pt x="46832" y="224810"/>
                  </a:lnTo>
                  <a:lnTo>
                    <a:pt x="68263" y="193488"/>
                  </a:lnTo>
                  <a:lnTo>
                    <a:pt x="92472" y="164147"/>
                  </a:lnTo>
                  <a:lnTo>
                    <a:pt x="119857" y="137186"/>
                  </a:lnTo>
                  <a:lnTo>
                    <a:pt x="134144" y="124895"/>
                  </a:lnTo>
                  <a:lnTo>
                    <a:pt x="150813" y="112207"/>
                  </a:lnTo>
                  <a:lnTo>
                    <a:pt x="185738" y="88418"/>
                  </a:lnTo>
                  <a:lnTo>
                    <a:pt x="222250" y="68593"/>
                  </a:lnTo>
                  <a:lnTo>
                    <a:pt x="259557" y="51544"/>
                  </a:lnTo>
                  <a:lnTo>
                    <a:pt x="298847" y="37270"/>
                  </a:lnTo>
                  <a:lnTo>
                    <a:pt x="338932" y="25772"/>
                  </a:lnTo>
                  <a:lnTo>
                    <a:pt x="400050" y="13084"/>
                  </a:lnTo>
                  <a:lnTo>
                    <a:pt x="441722" y="7137"/>
                  </a:lnTo>
                  <a:lnTo>
                    <a:pt x="490538" y="2776"/>
                  </a:lnTo>
                  <a:close/>
                </a:path>
              </a:pathLst>
            </a:custGeom>
            <a:solidFill>
              <a:srgbClr val="16A08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xmlns="" id="{D5D926CF-0816-4E1D-AF9F-BA41BD7E6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016" y="1746933"/>
              <a:ext cx="1245718" cy="656516"/>
            </a:xfrm>
            <a:custGeom>
              <a:avLst/>
              <a:gdLst>
                <a:gd name="connsiteX0" fmla="*/ 53183 w 2036763"/>
                <a:gd name="connsiteY0" fmla="*/ 587375 h 957263"/>
                <a:gd name="connsiteX1" fmla="*/ 52388 w 2036763"/>
                <a:gd name="connsiteY1" fmla="*/ 587772 h 957263"/>
                <a:gd name="connsiteX2" fmla="*/ 52388 w 2036763"/>
                <a:gd name="connsiteY2" fmla="*/ 588964 h 957263"/>
                <a:gd name="connsiteX3" fmla="*/ 53580 w 2036763"/>
                <a:gd name="connsiteY3" fmla="*/ 604858 h 957263"/>
                <a:gd name="connsiteX4" fmla="*/ 57950 w 2036763"/>
                <a:gd name="connsiteY4" fmla="*/ 634658 h 957263"/>
                <a:gd name="connsiteX5" fmla="*/ 66294 w 2036763"/>
                <a:gd name="connsiteY5" fmla="*/ 662471 h 957263"/>
                <a:gd name="connsiteX6" fmla="*/ 77815 w 2036763"/>
                <a:gd name="connsiteY6" fmla="*/ 688298 h 957263"/>
                <a:gd name="connsiteX7" fmla="*/ 91721 w 2036763"/>
                <a:gd name="connsiteY7" fmla="*/ 711741 h 957263"/>
                <a:gd name="connsiteX8" fmla="*/ 108010 w 2036763"/>
                <a:gd name="connsiteY8" fmla="*/ 733992 h 957263"/>
                <a:gd name="connsiteX9" fmla="*/ 136615 w 2036763"/>
                <a:gd name="connsiteY9" fmla="*/ 763394 h 957263"/>
                <a:gd name="connsiteX10" fmla="*/ 180715 w 2036763"/>
                <a:gd name="connsiteY10" fmla="*/ 796771 h 957263"/>
                <a:gd name="connsiteX11" fmla="*/ 228788 w 2036763"/>
                <a:gd name="connsiteY11" fmla="*/ 824187 h 957263"/>
                <a:gd name="connsiteX12" fmla="*/ 279244 w 2036763"/>
                <a:gd name="connsiteY12" fmla="*/ 845643 h 957263"/>
                <a:gd name="connsiteX13" fmla="*/ 328906 w 2036763"/>
                <a:gd name="connsiteY13" fmla="*/ 862728 h 957263"/>
                <a:gd name="connsiteX14" fmla="*/ 352744 w 2036763"/>
                <a:gd name="connsiteY14" fmla="*/ 869483 h 957263"/>
                <a:gd name="connsiteX15" fmla="*/ 407968 w 2036763"/>
                <a:gd name="connsiteY15" fmla="*/ 883787 h 957263"/>
                <a:gd name="connsiteX16" fmla="*/ 519608 w 2036763"/>
                <a:gd name="connsiteY16" fmla="*/ 906038 h 957263"/>
                <a:gd name="connsiteX17" fmla="*/ 631646 w 2036763"/>
                <a:gd name="connsiteY17" fmla="*/ 920342 h 957263"/>
                <a:gd name="connsiteX18" fmla="*/ 745272 w 2036763"/>
                <a:gd name="connsiteY18" fmla="*/ 928686 h 957263"/>
                <a:gd name="connsiteX19" fmla="*/ 801688 w 2036763"/>
                <a:gd name="connsiteY19" fmla="*/ 930275 h 957263"/>
                <a:gd name="connsiteX20" fmla="*/ 748053 w 2036763"/>
                <a:gd name="connsiteY20" fmla="*/ 923918 h 957263"/>
                <a:gd name="connsiteX21" fmla="*/ 695213 w 2036763"/>
                <a:gd name="connsiteY21" fmla="*/ 915971 h 957263"/>
                <a:gd name="connsiteX22" fmla="*/ 636810 w 2036763"/>
                <a:gd name="connsiteY22" fmla="*/ 905640 h 957263"/>
                <a:gd name="connsiteX23" fmla="*/ 520403 w 2036763"/>
                <a:gd name="connsiteY23" fmla="*/ 879814 h 957263"/>
                <a:gd name="connsiteX24" fmla="*/ 434190 w 2036763"/>
                <a:gd name="connsiteY24" fmla="*/ 853987 h 957263"/>
                <a:gd name="connsiteX25" fmla="*/ 377376 w 2036763"/>
                <a:gd name="connsiteY25" fmla="*/ 833325 h 957263"/>
                <a:gd name="connsiteX26" fmla="*/ 321755 w 2036763"/>
                <a:gd name="connsiteY26" fmla="*/ 809883 h 957263"/>
                <a:gd name="connsiteX27" fmla="*/ 267723 w 2036763"/>
                <a:gd name="connsiteY27" fmla="*/ 782466 h 957263"/>
                <a:gd name="connsiteX28" fmla="*/ 241501 w 2036763"/>
                <a:gd name="connsiteY28" fmla="*/ 766970 h 957263"/>
                <a:gd name="connsiteX29" fmla="*/ 215280 w 2036763"/>
                <a:gd name="connsiteY29" fmla="*/ 750680 h 957263"/>
                <a:gd name="connsiteX30" fmla="*/ 163234 w 2036763"/>
                <a:gd name="connsiteY30" fmla="*/ 711741 h 957263"/>
                <a:gd name="connsiteX31" fmla="*/ 114366 w 2036763"/>
                <a:gd name="connsiteY31" fmla="*/ 666445 h 957263"/>
                <a:gd name="connsiteX32" fmla="*/ 71061 w 2036763"/>
                <a:gd name="connsiteY32" fmla="*/ 615586 h 957263"/>
                <a:gd name="connsiteX33" fmla="*/ 1748621 w 2036763"/>
                <a:gd name="connsiteY33" fmla="*/ 201613 h 957263"/>
                <a:gd name="connsiteX34" fmla="*/ 1766058 w 2036763"/>
                <a:gd name="connsiteY34" fmla="*/ 219076 h 957263"/>
                <a:gd name="connsiteX35" fmla="*/ 1798950 w 2036763"/>
                <a:gd name="connsiteY35" fmla="*/ 257176 h 957263"/>
                <a:gd name="connsiteX36" fmla="*/ 1827483 w 2036763"/>
                <a:gd name="connsiteY36" fmla="*/ 298847 h 957263"/>
                <a:gd name="connsiteX37" fmla="*/ 1850468 w 2036763"/>
                <a:gd name="connsiteY37" fmla="*/ 344091 h 957263"/>
                <a:gd name="connsiteX38" fmla="*/ 1867508 w 2036763"/>
                <a:gd name="connsiteY38" fmla="*/ 392113 h 957263"/>
                <a:gd name="connsiteX39" fmla="*/ 1877812 w 2036763"/>
                <a:gd name="connsiteY39" fmla="*/ 442120 h 957263"/>
                <a:gd name="connsiteX40" fmla="*/ 1880189 w 2036763"/>
                <a:gd name="connsiteY40" fmla="*/ 494110 h 957263"/>
                <a:gd name="connsiteX41" fmla="*/ 1873452 w 2036763"/>
                <a:gd name="connsiteY41" fmla="*/ 546498 h 957263"/>
                <a:gd name="connsiteX42" fmla="*/ 1866319 w 2036763"/>
                <a:gd name="connsiteY42" fmla="*/ 573088 h 957263"/>
                <a:gd name="connsiteX43" fmla="*/ 1857205 w 2036763"/>
                <a:gd name="connsiteY43" fmla="*/ 602060 h 957263"/>
                <a:gd name="connsiteX44" fmla="*/ 1831446 w 2036763"/>
                <a:gd name="connsiteY44" fmla="*/ 654448 h 957263"/>
                <a:gd name="connsiteX45" fmla="*/ 1799743 w 2036763"/>
                <a:gd name="connsiteY45" fmla="*/ 700882 h 957263"/>
                <a:gd name="connsiteX46" fmla="*/ 1762095 w 2036763"/>
                <a:gd name="connsiteY46" fmla="*/ 740967 h 957263"/>
                <a:gd name="connsiteX47" fmla="*/ 1741488 w 2036763"/>
                <a:gd name="connsiteY47" fmla="*/ 758826 h 957263"/>
                <a:gd name="connsiteX48" fmla="*/ 1766851 w 2036763"/>
                <a:gd name="connsiteY48" fmla="*/ 748110 h 957263"/>
                <a:gd name="connsiteX49" fmla="*/ 1791420 w 2036763"/>
                <a:gd name="connsiteY49" fmla="*/ 736601 h 957263"/>
                <a:gd name="connsiteX50" fmla="*/ 1816387 w 2036763"/>
                <a:gd name="connsiteY50" fmla="*/ 725489 h 957263"/>
                <a:gd name="connsiteX51" fmla="*/ 1866319 w 2036763"/>
                <a:gd name="connsiteY51" fmla="*/ 698501 h 957263"/>
                <a:gd name="connsiteX52" fmla="*/ 1913478 w 2036763"/>
                <a:gd name="connsiteY52" fmla="*/ 666354 h 957263"/>
                <a:gd name="connsiteX53" fmla="*/ 1944785 w 2036763"/>
                <a:gd name="connsiteY53" fmla="*/ 636588 h 957263"/>
                <a:gd name="connsiteX54" fmla="*/ 1963806 w 2036763"/>
                <a:gd name="connsiteY54" fmla="*/ 613173 h 957263"/>
                <a:gd name="connsiteX55" fmla="*/ 1972129 w 2036763"/>
                <a:gd name="connsiteY55" fmla="*/ 600870 h 957263"/>
                <a:gd name="connsiteX56" fmla="*/ 1980451 w 2036763"/>
                <a:gd name="connsiteY56" fmla="*/ 587376 h 957263"/>
                <a:gd name="connsiteX57" fmla="*/ 1993924 w 2036763"/>
                <a:gd name="connsiteY57" fmla="*/ 559595 h 957263"/>
                <a:gd name="connsiteX58" fmla="*/ 2003435 w 2036763"/>
                <a:gd name="connsiteY58" fmla="*/ 530623 h 957263"/>
                <a:gd name="connsiteX59" fmla="*/ 2008587 w 2036763"/>
                <a:gd name="connsiteY59" fmla="*/ 501254 h 957263"/>
                <a:gd name="connsiteX60" fmla="*/ 2009776 w 2036763"/>
                <a:gd name="connsiteY60" fmla="*/ 471091 h 957263"/>
                <a:gd name="connsiteX61" fmla="*/ 2006209 w 2036763"/>
                <a:gd name="connsiteY61" fmla="*/ 441326 h 957263"/>
                <a:gd name="connsiteX62" fmla="*/ 1998284 w 2036763"/>
                <a:gd name="connsiteY62" fmla="*/ 411957 h 957263"/>
                <a:gd name="connsiteX63" fmla="*/ 1985602 w 2036763"/>
                <a:gd name="connsiteY63" fmla="*/ 383779 h 957263"/>
                <a:gd name="connsiteX64" fmla="*/ 1977280 w 2036763"/>
                <a:gd name="connsiteY64" fmla="*/ 369888 h 957263"/>
                <a:gd name="connsiteX65" fmla="*/ 1962221 w 2036763"/>
                <a:gd name="connsiteY65" fmla="*/ 348457 h 957263"/>
                <a:gd name="connsiteX66" fmla="*/ 1926951 w 2036763"/>
                <a:gd name="connsiteY66" fmla="*/ 310754 h 957263"/>
                <a:gd name="connsiteX67" fmla="*/ 1886926 w 2036763"/>
                <a:gd name="connsiteY67" fmla="*/ 279004 h 957263"/>
                <a:gd name="connsiteX68" fmla="*/ 1844127 w 2036763"/>
                <a:gd name="connsiteY68" fmla="*/ 252016 h 957263"/>
                <a:gd name="connsiteX69" fmla="*/ 1822727 w 2036763"/>
                <a:gd name="connsiteY69" fmla="*/ 239713 h 957263"/>
                <a:gd name="connsiteX70" fmla="*/ 1786269 w 2036763"/>
                <a:gd name="connsiteY70" fmla="*/ 219869 h 957263"/>
                <a:gd name="connsiteX71" fmla="*/ 1135063 w 2036763"/>
                <a:gd name="connsiteY71" fmla="*/ 76200 h 957263"/>
                <a:gd name="connsiteX72" fmla="*/ 1025129 w 2036763"/>
                <a:gd name="connsiteY72" fmla="*/ 77788 h 957263"/>
                <a:gd name="connsiteX73" fmla="*/ 915988 w 2036763"/>
                <a:gd name="connsiteY73" fmla="*/ 83344 h 957263"/>
                <a:gd name="connsiteX74" fmla="*/ 807244 w 2036763"/>
                <a:gd name="connsiteY74" fmla="*/ 93663 h 957263"/>
                <a:gd name="connsiteX75" fmla="*/ 754063 w 2036763"/>
                <a:gd name="connsiteY75" fmla="*/ 100013 h 957263"/>
                <a:gd name="connsiteX76" fmla="*/ 698500 w 2036763"/>
                <a:gd name="connsiteY76" fmla="*/ 107553 h 957263"/>
                <a:gd name="connsiteX77" fmla="*/ 615157 w 2036763"/>
                <a:gd name="connsiteY77" fmla="*/ 123031 h 957263"/>
                <a:gd name="connsiteX78" fmla="*/ 560388 w 2036763"/>
                <a:gd name="connsiteY78" fmla="*/ 136128 h 957263"/>
                <a:gd name="connsiteX79" fmla="*/ 506016 w 2036763"/>
                <a:gd name="connsiteY79" fmla="*/ 152003 h 957263"/>
                <a:gd name="connsiteX80" fmla="*/ 452438 w 2036763"/>
                <a:gd name="connsiteY80" fmla="*/ 171053 h 957263"/>
                <a:gd name="connsiteX81" fmla="*/ 400050 w 2036763"/>
                <a:gd name="connsiteY81" fmla="*/ 193278 h 957263"/>
                <a:gd name="connsiteX82" fmla="*/ 349250 w 2036763"/>
                <a:gd name="connsiteY82" fmla="*/ 219472 h 957263"/>
                <a:gd name="connsiteX83" fmla="*/ 323850 w 2036763"/>
                <a:gd name="connsiteY83" fmla="*/ 233760 h 957263"/>
                <a:gd name="connsiteX84" fmla="*/ 302419 w 2036763"/>
                <a:gd name="connsiteY84" fmla="*/ 247253 h 957263"/>
                <a:gd name="connsiteX85" fmla="*/ 259557 w 2036763"/>
                <a:gd name="connsiteY85" fmla="*/ 276622 h 957263"/>
                <a:gd name="connsiteX86" fmla="*/ 219075 w 2036763"/>
                <a:gd name="connsiteY86" fmla="*/ 308769 h 957263"/>
                <a:gd name="connsiteX87" fmla="*/ 180182 w 2036763"/>
                <a:gd name="connsiteY87" fmla="*/ 344488 h 957263"/>
                <a:gd name="connsiteX88" fmla="*/ 162322 w 2036763"/>
                <a:gd name="connsiteY88" fmla="*/ 363935 h 957263"/>
                <a:gd name="connsiteX89" fmla="*/ 148432 w 2036763"/>
                <a:gd name="connsiteY89" fmla="*/ 379413 h 957263"/>
                <a:gd name="connsiteX90" fmla="*/ 120650 w 2036763"/>
                <a:gd name="connsiteY90" fmla="*/ 412353 h 957263"/>
                <a:gd name="connsiteX91" fmla="*/ 107157 w 2036763"/>
                <a:gd name="connsiteY91" fmla="*/ 429816 h 957263"/>
                <a:gd name="connsiteX92" fmla="*/ 92869 w 2036763"/>
                <a:gd name="connsiteY92" fmla="*/ 460772 h 957263"/>
                <a:gd name="connsiteX93" fmla="*/ 69057 w 2036763"/>
                <a:gd name="connsiteY93" fmla="*/ 523875 h 957263"/>
                <a:gd name="connsiteX94" fmla="*/ 60325 w 2036763"/>
                <a:gd name="connsiteY94" fmla="*/ 556419 h 957263"/>
                <a:gd name="connsiteX95" fmla="*/ 72628 w 2036763"/>
                <a:gd name="connsiteY95" fmla="*/ 576660 h 957263"/>
                <a:gd name="connsiteX96" fmla="*/ 101600 w 2036763"/>
                <a:gd name="connsiteY96" fmla="*/ 614363 h 957263"/>
                <a:gd name="connsiteX97" fmla="*/ 117078 w 2036763"/>
                <a:gd name="connsiteY97" fmla="*/ 631825 h 957263"/>
                <a:gd name="connsiteX98" fmla="*/ 136525 w 2036763"/>
                <a:gd name="connsiteY98" fmla="*/ 652066 h 957263"/>
                <a:gd name="connsiteX99" fmla="*/ 178197 w 2036763"/>
                <a:gd name="connsiteY99" fmla="*/ 688579 h 957263"/>
                <a:gd name="connsiteX100" fmla="*/ 222647 w 2036763"/>
                <a:gd name="connsiteY100" fmla="*/ 720725 h 957263"/>
                <a:gd name="connsiteX101" fmla="*/ 269478 w 2036763"/>
                <a:gd name="connsiteY101" fmla="*/ 748507 h 957263"/>
                <a:gd name="connsiteX102" fmla="*/ 317500 w 2036763"/>
                <a:gd name="connsiteY102" fmla="*/ 773510 h 957263"/>
                <a:gd name="connsiteX103" fmla="*/ 367110 w 2036763"/>
                <a:gd name="connsiteY103" fmla="*/ 794544 h 957263"/>
                <a:gd name="connsiteX104" fmla="*/ 442516 w 2036763"/>
                <a:gd name="connsiteY104" fmla="*/ 821532 h 957263"/>
                <a:gd name="connsiteX105" fmla="*/ 492919 w 2036763"/>
                <a:gd name="connsiteY105" fmla="*/ 836613 h 957263"/>
                <a:gd name="connsiteX106" fmla="*/ 547688 w 2036763"/>
                <a:gd name="connsiteY106" fmla="*/ 851694 h 957263"/>
                <a:gd name="connsiteX107" fmla="*/ 656829 w 2036763"/>
                <a:gd name="connsiteY107" fmla="*/ 875110 h 957263"/>
                <a:gd name="connsiteX108" fmla="*/ 767160 w 2036763"/>
                <a:gd name="connsiteY108" fmla="*/ 892176 h 957263"/>
                <a:gd name="connsiteX109" fmla="*/ 877888 w 2036763"/>
                <a:gd name="connsiteY109" fmla="*/ 902891 h 957263"/>
                <a:gd name="connsiteX110" fmla="*/ 933450 w 2036763"/>
                <a:gd name="connsiteY110" fmla="*/ 905669 h 957263"/>
                <a:gd name="connsiteX111" fmla="*/ 977107 w 2036763"/>
                <a:gd name="connsiteY111" fmla="*/ 906463 h 957263"/>
                <a:gd name="connsiteX112" fmla="*/ 1064419 w 2036763"/>
                <a:gd name="connsiteY112" fmla="*/ 905669 h 957263"/>
                <a:gd name="connsiteX113" fmla="*/ 1152128 w 2036763"/>
                <a:gd name="connsiteY113" fmla="*/ 900907 h 957263"/>
                <a:gd name="connsiteX114" fmla="*/ 1239441 w 2036763"/>
                <a:gd name="connsiteY114" fmla="*/ 892176 h 957263"/>
                <a:gd name="connsiteX115" fmla="*/ 1326357 w 2036763"/>
                <a:gd name="connsiteY115" fmla="*/ 879476 h 957263"/>
                <a:gd name="connsiteX116" fmla="*/ 1412875 w 2036763"/>
                <a:gd name="connsiteY116" fmla="*/ 862410 h 957263"/>
                <a:gd name="connsiteX117" fmla="*/ 1498203 w 2036763"/>
                <a:gd name="connsiteY117" fmla="*/ 841376 h 957263"/>
                <a:gd name="connsiteX118" fmla="*/ 1583135 w 2036763"/>
                <a:gd name="connsiteY118" fmla="*/ 816372 h 957263"/>
                <a:gd name="connsiteX119" fmla="*/ 1625203 w 2036763"/>
                <a:gd name="connsiteY119" fmla="*/ 802482 h 957263"/>
                <a:gd name="connsiteX120" fmla="*/ 1647429 w 2036763"/>
                <a:gd name="connsiteY120" fmla="*/ 791369 h 957263"/>
                <a:gd name="connsiteX121" fmla="*/ 1690688 w 2036763"/>
                <a:gd name="connsiteY121" fmla="*/ 765969 h 957263"/>
                <a:gd name="connsiteX122" fmla="*/ 1710532 w 2036763"/>
                <a:gd name="connsiteY122" fmla="*/ 751682 h 957263"/>
                <a:gd name="connsiteX123" fmla="*/ 1732360 w 2036763"/>
                <a:gd name="connsiteY123" fmla="*/ 735410 h 957263"/>
                <a:gd name="connsiteX124" fmla="*/ 1770857 w 2036763"/>
                <a:gd name="connsiteY124" fmla="*/ 696516 h 957263"/>
                <a:gd name="connsiteX125" fmla="*/ 1803401 w 2036763"/>
                <a:gd name="connsiteY125" fmla="*/ 652463 h 957263"/>
                <a:gd name="connsiteX126" fmla="*/ 1828801 w 2036763"/>
                <a:gd name="connsiteY126" fmla="*/ 603647 h 957263"/>
                <a:gd name="connsiteX127" fmla="*/ 1847057 w 2036763"/>
                <a:gd name="connsiteY127" fmla="*/ 551260 h 957263"/>
                <a:gd name="connsiteX128" fmla="*/ 1855788 w 2036763"/>
                <a:gd name="connsiteY128" fmla="*/ 496491 h 957263"/>
                <a:gd name="connsiteX129" fmla="*/ 1855788 w 2036763"/>
                <a:gd name="connsiteY129" fmla="*/ 454422 h 957263"/>
                <a:gd name="connsiteX130" fmla="*/ 1852613 w 2036763"/>
                <a:gd name="connsiteY130" fmla="*/ 426244 h 957263"/>
                <a:gd name="connsiteX131" fmla="*/ 1846660 w 2036763"/>
                <a:gd name="connsiteY131" fmla="*/ 397669 h 957263"/>
                <a:gd name="connsiteX132" fmla="*/ 1837135 w 2036763"/>
                <a:gd name="connsiteY132" fmla="*/ 369491 h 957263"/>
                <a:gd name="connsiteX133" fmla="*/ 1831182 w 2036763"/>
                <a:gd name="connsiteY133" fmla="*/ 355600 h 957263"/>
                <a:gd name="connsiteX134" fmla="*/ 1824435 w 2036763"/>
                <a:gd name="connsiteY134" fmla="*/ 340122 h 957263"/>
                <a:gd name="connsiteX135" fmla="*/ 1808957 w 2036763"/>
                <a:gd name="connsiteY135" fmla="*/ 311944 h 957263"/>
                <a:gd name="connsiteX136" fmla="*/ 1782366 w 2036763"/>
                <a:gd name="connsiteY136" fmla="*/ 271860 h 957263"/>
                <a:gd name="connsiteX137" fmla="*/ 1739901 w 2036763"/>
                <a:gd name="connsiteY137" fmla="*/ 225028 h 957263"/>
                <a:gd name="connsiteX138" fmla="*/ 1692672 w 2036763"/>
                <a:gd name="connsiteY138" fmla="*/ 184944 h 957263"/>
                <a:gd name="connsiteX139" fmla="*/ 1666875 w 2036763"/>
                <a:gd name="connsiteY139" fmla="*/ 167481 h 957263"/>
                <a:gd name="connsiteX140" fmla="*/ 1643857 w 2036763"/>
                <a:gd name="connsiteY140" fmla="*/ 158750 h 957263"/>
                <a:gd name="connsiteX141" fmla="*/ 1620044 w 2036763"/>
                <a:gd name="connsiteY141" fmla="*/ 150813 h 957263"/>
                <a:gd name="connsiteX142" fmla="*/ 1567657 w 2036763"/>
                <a:gd name="connsiteY142" fmla="*/ 134541 h 957263"/>
                <a:gd name="connsiteX143" fmla="*/ 1461294 w 2036763"/>
                <a:gd name="connsiteY143" fmla="*/ 109141 h 957263"/>
                <a:gd name="connsiteX144" fmla="*/ 1353344 w 2036763"/>
                <a:gd name="connsiteY144" fmla="*/ 91281 h 957263"/>
                <a:gd name="connsiteX145" fmla="*/ 1244203 w 2036763"/>
                <a:gd name="connsiteY145" fmla="*/ 80963 h 957263"/>
                <a:gd name="connsiteX146" fmla="*/ 1053039 w 2036763"/>
                <a:gd name="connsiteY146" fmla="*/ 28575 h 957263"/>
                <a:gd name="connsiteX147" fmla="*/ 995853 w 2036763"/>
                <a:gd name="connsiteY147" fmla="*/ 28971 h 957263"/>
                <a:gd name="connsiteX148" fmla="*/ 881879 w 2036763"/>
                <a:gd name="connsiteY148" fmla="*/ 36896 h 957263"/>
                <a:gd name="connsiteX149" fmla="*/ 767905 w 2036763"/>
                <a:gd name="connsiteY149" fmla="*/ 51161 h 957263"/>
                <a:gd name="connsiteX150" fmla="*/ 655123 w 2036763"/>
                <a:gd name="connsiteY150" fmla="*/ 72954 h 957263"/>
                <a:gd name="connsiteX151" fmla="*/ 599525 w 2036763"/>
                <a:gd name="connsiteY151" fmla="*/ 86823 h 957263"/>
                <a:gd name="connsiteX152" fmla="*/ 547503 w 2036763"/>
                <a:gd name="connsiteY152" fmla="*/ 99899 h 957263"/>
                <a:gd name="connsiteX153" fmla="*/ 468872 w 2036763"/>
                <a:gd name="connsiteY153" fmla="*/ 123278 h 957263"/>
                <a:gd name="connsiteX154" fmla="*/ 416452 w 2036763"/>
                <a:gd name="connsiteY154" fmla="*/ 141505 h 957263"/>
                <a:gd name="connsiteX155" fmla="*/ 366018 w 2036763"/>
                <a:gd name="connsiteY155" fmla="*/ 163298 h 957263"/>
                <a:gd name="connsiteX156" fmla="*/ 317172 w 2036763"/>
                <a:gd name="connsiteY156" fmla="*/ 189450 h 957263"/>
                <a:gd name="connsiteX157" fmla="*/ 270709 w 2036763"/>
                <a:gd name="connsiteY157" fmla="*/ 220358 h 957263"/>
                <a:gd name="connsiteX158" fmla="*/ 227422 w 2036763"/>
                <a:gd name="connsiteY158" fmla="*/ 256812 h 957263"/>
                <a:gd name="connsiteX159" fmla="*/ 207963 w 2036763"/>
                <a:gd name="connsiteY159" fmla="*/ 277813 h 957263"/>
                <a:gd name="connsiteX160" fmla="*/ 227422 w 2036763"/>
                <a:gd name="connsiteY160" fmla="*/ 261171 h 957263"/>
                <a:gd name="connsiteX161" fmla="*/ 267532 w 2036763"/>
                <a:gd name="connsiteY161" fmla="*/ 231849 h 957263"/>
                <a:gd name="connsiteX162" fmla="*/ 309229 w 2036763"/>
                <a:gd name="connsiteY162" fmla="*/ 205300 h 957263"/>
                <a:gd name="connsiteX163" fmla="*/ 352516 w 2036763"/>
                <a:gd name="connsiteY163" fmla="*/ 181526 h 957263"/>
                <a:gd name="connsiteX164" fmla="*/ 397390 w 2036763"/>
                <a:gd name="connsiteY164" fmla="*/ 160128 h 957263"/>
                <a:gd name="connsiteX165" fmla="*/ 442662 w 2036763"/>
                <a:gd name="connsiteY165" fmla="*/ 141505 h 957263"/>
                <a:gd name="connsiteX166" fmla="*/ 512556 w 2036763"/>
                <a:gd name="connsiteY166" fmla="*/ 117334 h 957263"/>
                <a:gd name="connsiteX167" fmla="*/ 608262 w 2036763"/>
                <a:gd name="connsiteY167" fmla="*/ 93163 h 957263"/>
                <a:gd name="connsiteX168" fmla="*/ 705160 w 2036763"/>
                <a:gd name="connsiteY168" fmla="*/ 75332 h 957263"/>
                <a:gd name="connsiteX169" fmla="*/ 802455 w 2036763"/>
                <a:gd name="connsiteY169" fmla="*/ 63445 h 957263"/>
                <a:gd name="connsiteX170" fmla="*/ 898558 w 2036763"/>
                <a:gd name="connsiteY170" fmla="*/ 55520 h 957263"/>
                <a:gd name="connsiteX171" fmla="*/ 946213 w 2036763"/>
                <a:gd name="connsiteY171" fmla="*/ 52746 h 957263"/>
                <a:gd name="connsiteX172" fmla="*/ 1012532 w 2036763"/>
                <a:gd name="connsiteY172" fmla="*/ 49180 h 957263"/>
                <a:gd name="connsiteX173" fmla="*/ 1147156 w 2036763"/>
                <a:gd name="connsiteY173" fmla="*/ 47991 h 957263"/>
                <a:gd name="connsiteX174" fmla="*/ 1283369 w 2036763"/>
                <a:gd name="connsiteY174" fmla="*/ 54331 h 957263"/>
                <a:gd name="connsiteX175" fmla="*/ 1384238 w 2036763"/>
                <a:gd name="connsiteY175" fmla="*/ 65426 h 957263"/>
                <a:gd name="connsiteX176" fmla="*/ 1450955 w 2036763"/>
                <a:gd name="connsiteY176" fmla="*/ 76521 h 957263"/>
                <a:gd name="connsiteX177" fmla="*/ 1484313 w 2036763"/>
                <a:gd name="connsiteY177" fmla="*/ 82861 h 957263"/>
                <a:gd name="connsiteX178" fmla="*/ 1458103 w 2036763"/>
                <a:gd name="connsiteY178" fmla="*/ 75332 h 957263"/>
                <a:gd name="connsiteX179" fmla="*/ 1405286 w 2036763"/>
                <a:gd name="connsiteY179" fmla="*/ 61860 h 957263"/>
                <a:gd name="connsiteX180" fmla="*/ 1325067 w 2036763"/>
                <a:gd name="connsiteY180" fmla="*/ 46406 h 957263"/>
                <a:gd name="connsiteX181" fmla="*/ 1216256 w 2036763"/>
                <a:gd name="connsiteY181" fmla="*/ 34122 h 957263"/>
                <a:gd name="connsiteX182" fmla="*/ 1107047 w 2036763"/>
                <a:gd name="connsiteY182" fmla="*/ 28971 h 957263"/>
                <a:gd name="connsiteX183" fmla="*/ 1000522 w 2036763"/>
                <a:gd name="connsiteY183" fmla="*/ 0 h 957263"/>
                <a:gd name="connsiteX184" fmla="*/ 1127919 w 2036763"/>
                <a:gd name="connsiteY184" fmla="*/ 794 h 957263"/>
                <a:gd name="connsiteX185" fmla="*/ 1255713 w 2036763"/>
                <a:gd name="connsiteY185" fmla="*/ 10725 h 957263"/>
                <a:gd name="connsiteX186" fmla="*/ 1318816 w 2036763"/>
                <a:gd name="connsiteY186" fmla="*/ 19860 h 957263"/>
                <a:gd name="connsiteX187" fmla="*/ 1362075 w 2036763"/>
                <a:gd name="connsiteY187" fmla="*/ 26613 h 957263"/>
                <a:gd name="connsiteX188" fmla="*/ 1448991 w 2036763"/>
                <a:gd name="connsiteY188" fmla="*/ 45679 h 957263"/>
                <a:gd name="connsiteX189" fmla="*/ 1534319 w 2036763"/>
                <a:gd name="connsiteY189" fmla="*/ 72291 h 957263"/>
                <a:gd name="connsiteX190" fmla="*/ 1596629 w 2036763"/>
                <a:gd name="connsiteY190" fmla="*/ 98507 h 957263"/>
                <a:gd name="connsiteX191" fmla="*/ 1636713 w 2036763"/>
                <a:gd name="connsiteY191" fmla="*/ 119956 h 957263"/>
                <a:gd name="connsiteX192" fmla="*/ 1656160 w 2036763"/>
                <a:gd name="connsiteY192" fmla="*/ 131078 h 957263"/>
                <a:gd name="connsiteX193" fmla="*/ 1683544 w 2036763"/>
                <a:gd name="connsiteY193" fmla="*/ 141405 h 957263"/>
                <a:gd name="connsiteX194" fmla="*/ 1737519 w 2036763"/>
                <a:gd name="connsiteY194" fmla="*/ 163648 h 957263"/>
                <a:gd name="connsiteX195" fmla="*/ 1791097 w 2036763"/>
                <a:gd name="connsiteY195" fmla="*/ 188672 h 957263"/>
                <a:gd name="connsiteX196" fmla="*/ 1843088 w 2036763"/>
                <a:gd name="connsiteY196" fmla="*/ 216874 h 957263"/>
                <a:gd name="connsiteX197" fmla="*/ 1868885 w 2036763"/>
                <a:gd name="connsiteY197" fmla="*/ 232365 h 957263"/>
                <a:gd name="connsiteX198" fmla="*/ 1888729 w 2036763"/>
                <a:gd name="connsiteY198" fmla="*/ 245472 h 957263"/>
                <a:gd name="connsiteX199" fmla="*/ 1927225 w 2036763"/>
                <a:gd name="connsiteY199" fmla="*/ 274866 h 957263"/>
                <a:gd name="connsiteX200" fmla="*/ 1962944 w 2036763"/>
                <a:gd name="connsiteY200" fmla="*/ 309025 h 957263"/>
                <a:gd name="connsiteX201" fmla="*/ 1993901 w 2036763"/>
                <a:gd name="connsiteY201" fmla="*/ 347157 h 957263"/>
                <a:gd name="connsiteX202" fmla="*/ 2017316 w 2036763"/>
                <a:gd name="connsiteY202" fmla="*/ 389658 h 957263"/>
                <a:gd name="connsiteX203" fmla="*/ 2029222 w 2036763"/>
                <a:gd name="connsiteY203" fmla="*/ 424215 h 957263"/>
                <a:gd name="connsiteX204" fmla="*/ 2034382 w 2036763"/>
                <a:gd name="connsiteY204" fmla="*/ 447650 h 957263"/>
                <a:gd name="connsiteX205" fmla="*/ 2036763 w 2036763"/>
                <a:gd name="connsiteY205" fmla="*/ 473071 h 957263"/>
                <a:gd name="connsiteX206" fmla="*/ 2036763 w 2036763"/>
                <a:gd name="connsiteY206" fmla="*/ 498095 h 957263"/>
                <a:gd name="connsiteX207" fmla="*/ 2033191 w 2036763"/>
                <a:gd name="connsiteY207" fmla="*/ 524310 h 957263"/>
                <a:gd name="connsiteX208" fmla="*/ 2026047 w 2036763"/>
                <a:gd name="connsiteY208" fmla="*/ 551717 h 957263"/>
                <a:gd name="connsiteX209" fmla="*/ 2021682 w 2036763"/>
                <a:gd name="connsiteY209" fmla="*/ 565619 h 957263"/>
                <a:gd name="connsiteX210" fmla="*/ 2015729 w 2036763"/>
                <a:gd name="connsiteY210" fmla="*/ 579919 h 957263"/>
                <a:gd name="connsiteX211" fmla="*/ 2001838 w 2036763"/>
                <a:gd name="connsiteY211" fmla="*/ 606929 h 957263"/>
                <a:gd name="connsiteX212" fmla="*/ 1985963 w 2036763"/>
                <a:gd name="connsiteY212" fmla="*/ 631952 h 957263"/>
                <a:gd name="connsiteX213" fmla="*/ 1968104 w 2036763"/>
                <a:gd name="connsiteY213" fmla="*/ 654593 h 957263"/>
                <a:gd name="connsiteX214" fmla="*/ 1937544 w 2036763"/>
                <a:gd name="connsiteY214" fmla="*/ 685575 h 957263"/>
                <a:gd name="connsiteX215" fmla="*/ 1891904 w 2036763"/>
                <a:gd name="connsiteY215" fmla="*/ 720926 h 957263"/>
                <a:gd name="connsiteX216" fmla="*/ 1841501 w 2036763"/>
                <a:gd name="connsiteY216" fmla="*/ 750320 h 957263"/>
                <a:gd name="connsiteX217" fmla="*/ 1789113 w 2036763"/>
                <a:gd name="connsiteY217" fmla="*/ 775741 h 957263"/>
                <a:gd name="connsiteX218" fmla="*/ 1709341 w 2036763"/>
                <a:gd name="connsiteY218" fmla="*/ 807120 h 957263"/>
                <a:gd name="connsiteX219" fmla="*/ 1659335 w 2036763"/>
                <a:gd name="connsiteY219" fmla="*/ 824994 h 957263"/>
                <a:gd name="connsiteX220" fmla="*/ 1604963 w 2036763"/>
                <a:gd name="connsiteY220" fmla="*/ 844060 h 957263"/>
                <a:gd name="connsiteX221" fmla="*/ 1494235 w 2036763"/>
                <a:gd name="connsiteY221" fmla="*/ 877425 h 957263"/>
                <a:gd name="connsiteX222" fmla="*/ 1381919 w 2036763"/>
                <a:gd name="connsiteY222" fmla="*/ 904038 h 957263"/>
                <a:gd name="connsiteX223" fmla="*/ 1268413 w 2036763"/>
                <a:gd name="connsiteY223" fmla="*/ 922706 h 957263"/>
                <a:gd name="connsiteX224" fmla="*/ 1211660 w 2036763"/>
                <a:gd name="connsiteY224" fmla="*/ 930253 h 957263"/>
                <a:gd name="connsiteX225" fmla="*/ 1141016 w 2036763"/>
                <a:gd name="connsiteY225" fmla="*/ 938992 h 957263"/>
                <a:gd name="connsiteX226" fmla="*/ 1070372 w 2036763"/>
                <a:gd name="connsiteY226" fmla="*/ 945744 h 957263"/>
                <a:gd name="connsiteX227" fmla="*/ 1004491 w 2036763"/>
                <a:gd name="connsiteY227" fmla="*/ 951702 h 957263"/>
                <a:gd name="connsiteX228" fmla="*/ 873522 w 2036763"/>
                <a:gd name="connsiteY228" fmla="*/ 957263 h 957263"/>
                <a:gd name="connsiteX229" fmla="*/ 741760 w 2036763"/>
                <a:gd name="connsiteY229" fmla="*/ 955277 h 957263"/>
                <a:gd name="connsiteX230" fmla="*/ 610394 w 2036763"/>
                <a:gd name="connsiteY230" fmla="*/ 945744 h 957263"/>
                <a:gd name="connsiteX231" fmla="*/ 545307 w 2036763"/>
                <a:gd name="connsiteY231" fmla="*/ 936211 h 957263"/>
                <a:gd name="connsiteX232" fmla="*/ 490538 w 2036763"/>
                <a:gd name="connsiteY232" fmla="*/ 928664 h 957263"/>
                <a:gd name="connsiteX233" fmla="*/ 404813 w 2036763"/>
                <a:gd name="connsiteY233" fmla="*/ 913173 h 957263"/>
                <a:gd name="connsiteX234" fmla="*/ 347266 w 2036763"/>
                <a:gd name="connsiteY234" fmla="*/ 899668 h 957263"/>
                <a:gd name="connsiteX235" fmla="*/ 290513 w 2036763"/>
                <a:gd name="connsiteY235" fmla="*/ 882589 h 957263"/>
                <a:gd name="connsiteX236" fmla="*/ 236141 w 2036763"/>
                <a:gd name="connsiteY236" fmla="*/ 860742 h 957263"/>
                <a:gd name="connsiteX237" fmla="*/ 184150 w 2036763"/>
                <a:gd name="connsiteY237" fmla="*/ 832938 h 957263"/>
                <a:gd name="connsiteX238" fmla="*/ 136922 w 2036763"/>
                <a:gd name="connsiteY238" fmla="*/ 798381 h 957263"/>
                <a:gd name="connsiteX239" fmla="*/ 115094 w 2036763"/>
                <a:gd name="connsiteY239" fmla="*/ 778124 h 957263"/>
                <a:gd name="connsiteX240" fmla="*/ 103982 w 2036763"/>
                <a:gd name="connsiteY240" fmla="*/ 766208 h 957263"/>
                <a:gd name="connsiteX241" fmla="*/ 83344 w 2036763"/>
                <a:gd name="connsiteY241" fmla="*/ 739992 h 957263"/>
                <a:gd name="connsiteX242" fmla="*/ 65088 w 2036763"/>
                <a:gd name="connsiteY242" fmla="*/ 711393 h 957263"/>
                <a:gd name="connsiteX243" fmla="*/ 50403 w 2036763"/>
                <a:gd name="connsiteY243" fmla="*/ 680411 h 957263"/>
                <a:gd name="connsiteX244" fmla="*/ 44053 w 2036763"/>
                <a:gd name="connsiteY244" fmla="*/ 664126 h 957263"/>
                <a:gd name="connsiteX245" fmla="*/ 43657 w 2036763"/>
                <a:gd name="connsiteY245" fmla="*/ 682397 h 957263"/>
                <a:gd name="connsiteX246" fmla="*/ 44450 w 2036763"/>
                <a:gd name="connsiteY246" fmla="*/ 719735 h 957263"/>
                <a:gd name="connsiteX247" fmla="*/ 46038 w 2036763"/>
                <a:gd name="connsiteY247" fmla="*/ 738006 h 957263"/>
                <a:gd name="connsiteX248" fmla="*/ 45641 w 2036763"/>
                <a:gd name="connsiteY248" fmla="*/ 743170 h 957263"/>
                <a:gd name="connsiteX249" fmla="*/ 40085 w 2036763"/>
                <a:gd name="connsiteY249" fmla="*/ 749922 h 957263"/>
                <a:gd name="connsiteX250" fmla="*/ 31353 w 2036763"/>
                <a:gd name="connsiteY250" fmla="*/ 751511 h 957263"/>
                <a:gd name="connsiteX251" fmla="*/ 24210 w 2036763"/>
                <a:gd name="connsiteY251" fmla="*/ 746745 h 957263"/>
                <a:gd name="connsiteX252" fmla="*/ 22622 w 2036763"/>
                <a:gd name="connsiteY252" fmla="*/ 741581 h 957263"/>
                <a:gd name="connsiteX253" fmla="*/ 19844 w 2036763"/>
                <a:gd name="connsiteY253" fmla="*/ 720132 h 957263"/>
                <a:gd name="connsiteX254" fmla="*/ 17860 w 2036763"/>
                <a:gd name="connsiteY254" fmla="*/ 678028 h 957263"/>
                <a:gd name="connsiteX255" fmla="*/ 19447 w 2036763"/>
                <a:gd name="connsiteY255" fmla="*/ 635527 h 957263"/>
                <a:gd name="connsiteX256" fmla="*/ 24210 w 2036763"/>
                <a:gd name="connsiteY256" fmla="*/ 593821 h 957263"/>
                <a:gd name="connsiteX257" fmla="*/ 28178 w 2036763"/>
                <a:gd name="connsiteY257" fmla="*/ 573166 h 957263"/>
                <a:gd name="connsiteX258" fmla="*/ 28575 w 2036763"/>
                <a:gd name="connsiteY258" fmla="*/ 558470 h 957263"/>
                <a:gd name="connsiteX259" fmla="*/ 30163 w 2036763"/>
                <a:gd name="connsiteY259" fmla="*/ 544170 h 957263"/>
                <a:gd name="connsiteX260" fmla="*/ 24210 w 2036763"/>
                <a:gd name="connsiteY260" fmla="*/ 530268 h 957263"/>
                <a:gd name="connsiteX261" fmla="*/ 13891 w 2036763"/>
                <a:gd name="connsiteY261" fmla="*/ 501272 h 957263"/>
                <a:gd name="connsiteX262" fmla="*/ 5953 w 2036763"/>
                <a:gd name="connsiteY262" fmla="*/ 471482 h 957263"/>
                <a:gd name="connsiteX263" fmla="*/ 1588 w 2036763"/>
                <a:gd name="connsiteY263" fmla="*/ 440103 h 957263"/>
                <a:gd name="connsiteX264" fmla="*/ 0 w 2036763"/>
                <a:gd name="connsiteY264" fmla="*/ 424215 h 957263"/>
                <a:gd name="connsiteX265" fmla="*/ 0 w 2036763"/>
                <a:gd name="connsiteY265" fmla="*/ 419845 h 957263"/>
                <a:gd name="connsiteX266" fmla="*/ 3969 w 2036763"/>
                <a:gd name="connsiteY266" fmla="*/ 415873 h 957263"/>
                <a:gd name="connsiteX267" fmla="*/ 9525 w 2036763"/>
                <a:gd name="connsiteY267" fmla="*/ 415873 h 957263"/>
                <a:gd name="connsiteX268" fmla="*/ 14288 w 2036763"/>
                <a:gd name="connsiteY268" fmla="*/ 420242 h 957263"/>
                <a:gd name="connsiteX269" fmla="*/ 14685 w 2036763"/>
                <a:gd name="connsiteY269" fmla="*/ 424215 h 957263"/>
                <a:gd name="connsiteX270" fmla="*/ 17860 w 2036763"/>
                <a:gd name="connsiteY270" fmla="*/ 446855 h 957263"/>
                <a:gd name="connsiteX271" fmla="*/ 29369 w 2036763"/>
                <a:gd name="connsiteY271" fmla="*/ 490548 h 957263"/>
                <a:gd name="connsiteX272" fmla="*/ 37307 w 2036763"/>
                <a:gd name="connsiteY272" fmla="*/ 511202 h 957263"/>
                <a:gd name="connsiteX273" fmla="*/ 44450 w 2036763"/>
                <a:gd name="connsiteY273" fmla="*/ 488959 h 957263"/>
                <a:gd name="connsiteX274" fmla="*/ 64691 w 2036763"/>
                <a:gd name="connsiteY274" fmla="*/ 447650 h 957263"/>
                <a:gd name="connsiteX275" fmla="*/ 76994 w 2036763"/>
                <a:gd name="connsiteY275" fmla="*/ 427789 h 957263"/>
                <a:gd name="connsiteX276" fmla="*/ 87710 w 2036763"/>
                <a:gd name="connsiteY276" fmla="*/ 405149 h 957263"/>
                <a:gd name="connsiteX277" fmla="*/ 111522 w 2036763"/>
                <a:gd name="connsiteY277" fmla="*/ 361059 h 957263"/>
                <a:gd name="connsiteX278" fmla="*/ 138113 w 2036763"/>
                <a:gd name="connsiteY278" fmla="*/ 319353 h 957263"/>
                <a:gd name="connsiteX279" fmla="*/ 168275 w 2036763"/>
                <a:gd name="connsiteY279" fmla="*/ 280824 h 957263"/>
                <a:gd name="connsiteX280" fmla="*/ 200025 w 2036763"/>
                <a:gd name="connsiteY280" fmla="*/ 244678 h 957263"/>
                <a:gd name="connsiteX281" fmla="*/ 234950 w 2036763"/>
                <a:gd name="connsiteY281" fmla="*/ 212107 h 957263"/>
                <a:gd name="connsiteX282" fmla="*/ 271860 w 2036763"/>
                <a:gd name="connsiteY282" fmla="*/ 183111 h 957263"/>
                <a:gd name="connsiteX283" fmla="*/ 311150 w 2036763"/>
                <a:gd name="connsiteY283" fmla="*/ 158485 h 957263"/>
                <a:gd name="connsiteX284" fmla="*/ 331788 w 2036763"/>
                <a:gd name="connsiteY284" fmla="*/ 147760 h 957263"/>
                <a:gd name="connsiteX285" fmla="*/ 359966 w 2036763"/>
                <a:gd name="connsiteY285" fmla="*/ 134255 h 957263"/>
                <a:gd name="connsiteX286" fmla="*/ 417513 w 2036763"/>
                <a:gd name="connsiteY286" fmla="*/ 109629 h 957263"/>
                <a:gd name="connsiteX287" fmla="*/ 476250 w 2036763"/>
                <a:gd name="connsiteY287" fmla="*/ 88179 h 957263"/>
                <a:gd name="connsiteX288" fmla="*/ 536575 w 2036763"/>
                <a:gd name="connsiteY288" fmla="*/ 69908 h 957263"/>
                <a:gd name="connsiteX289" fmla="*/ 627063 w 2036763"/>
                <a:gd name="connsiteY289" fmla="*/ 46473 h 957263"/>
                <a:gd name="connsiteX290" fmla="*/ 749300 w 2036763"/>
                <a:gd name="connsiteY290" fmla="*/ 23832 h 957263"/>
                <a:gd name="connsiteX291" fmla="*/ 809625 w 2036763"/>
                <a:gd name="connsiteY291" fmla="*/ 15094 h 957263"/>
                <a:gd name="connsiteX292" fmla="*/ 873522 w 2036763"/>
                <a:gd name="connsiteY292" fmla="*/ 7547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2036763" h="957263">
                  <a:moveTo>
                    <a:pt x="53183" y="587375"/>
                  </a:moveTo>
                  <a:lnTo>
                    <a:pt x="52388" y="587772"/>
                  </a:lnTo>
                  <a:lnTo>
                    <a:pt x="52388" y="588964"/>
                  </a:lnTo>
                  <a:lnTo>
                    <a:pt x="53580" y="604858"/>
                  </a:lnTo>
                  <a:lnTo>
                    <a:pt x="57950" y="634658"/>
                  </a:lnTo>
                  <a:lnTo>
                    <a:pt x="66294" y="662471"/>
                  </a:lnTo>
                  <a:lnTo>
                    <a:pt x="77815" y="688298"/>
                  </a:lnTo>
                  <a:lnTo>
                    <a:pt x="91721" y="711741"/>
                  </a:lnTo>
                  <a:lnTo>
                    <a:pt x="108010" y="733992"/>
                  </a:lnTo>
                  <a:lnTo>
                    <a:pt x="136615" y="763394"/>
                  </a:lnTo>
                  <a:lnTo>
                    <a:pt x="180715" y="796771"/>
                  </a:lnTo>
                  <a:lnTo>
                    <a:pt x="228788" y="824187"/>
                  </a:lnTo>
                  <a:lnTo>
                    <a:pt x="279244" y="845643"/>
                  </a:lnTo>
                  <a:lnTo>
                    <a:pt x="328906" y="862728"/>
                  </a:lnTo>
                  <a:lnTo>
                    <a:pt x="352744" y="869483"/>
                  </a:lnTo>
                  <a:lnTo>
                    <a:pt x="407968" y="883787"/>
                  </a:lnTo>
                  <a:lnTo>
                    <a:pt x="519608" y="906038"/>
                  </a:lnTo>
                  <a:lnTo>
                    <a:pt x="631646" y="920342"/>
                  </a:lnTo>
                  <a:lnTo>
                    <a:pt x="745272" y="928686"/>
                  </a:lnTo>
                  <a:lnTo>
                    <a:pt x="801688" y="930275"/>
                  </a:lnTo>
                  <a:lnTo>
                    <a:pt x="748053" y="923918"/>
                  </a:lnTo>
                  <a:lnTo>
                    <a:pt x="695213" y="915971"/>
                  </a:lnTo>
                  <a:lnTo>
                    <a:pt x="636810" y="905640"/>
                  </a:lnTo>
                  <a:lnTo>
                    <a:pt x="520403" y="879814"/>
                  </a:lnTo>
                  <a:lnTo>
                    <a:pt x="434190" y="853987"/>
                  </a:lnTo>
                  <a:lnTo>
                    <a:pt x="377376" y="833325"/>
                  </a:lnTo>
                  <a:lnTo>
                    <a:pt x="321755" y="809883"/>
                  </a:lnTo>
                  <a:lnTo>
                    <a:pt x="267723" y="782466"/>
                  </a:lnTo>
                  <a:lnTo>
                    <a:pt x="241501" y="766970"/>
                  </a:lnTo>
                  <a:lnTo>
                    <a:pt x="215280" y="750680"/>
                  </a:lnTo>
                  <a:lnTo>
                    <a:pt x="163234" y="711741"/>
                  </a:lnTo>
                  <a:lnTo>
                    <a:pt x="114366" y="666445"/>
                  </a:lnTo>
                  <a:lnTo>
                    <a:pt x="71061" y="615586"/>
                  </a:lnTo>
                  <a:close/>
                  <a:moveTo>
                    <a:pt x="1748621" y="201613"/>
                  </a:moveTo>
                  <a:lnTo>
                    <a:pt x="1766058" y="219076"/>
                  </a:lnTo>
                  <a:lnTo>
                    <a:pt x="1798950" y="257176"/>
                  </a:lnTo>
                  <a:lnTo>
                    <a:pt x="1827483" y="298847"/>
                  </a:lnTo>
                  <a:lnTo>
                    <a:pt x="1850468" y="344091"/>
                  </a:lnTo>
                  <a:lnTo>
                    <a:pt x="1867508" y="392113"/>
                  </a:lnTo>
                  <a:lnTo>
                    <a:pt x="1877812" y="442120"/>
                  </a:lnTo>
                  <a:lnTo>
                    <a:pt x="1880189" y="494110"/>
                  </a:lnTo>
                  <a:lnTo>
                    <a:pt x="1873452" y="546498"/>
                  </a:lnTo>
                  <a:lnTo>
                    <a:pt x="1866319" y="573088"/>
                  </a:lnTo>
                  <a:lnTo>
                    <a:pt x="1857205" y="602060"/>
                  </a:lnTo>
                  <a:lnTo>
                    <a:pt x="1831446" y="654448"/>
                  </a:lnTo>
                  <a:lnTo>
                    <a:pt x="1799743" y="700882"/>
                  </a:lnTo>
                  <a:lnTo>
                    <a:pt x="1762095" y="740967"/>
                  </a:lnTo>
                  <a:lnTo>
                    <a:pt x="1741488" y="758826"/>
                  </a:lnTo>
                  <a:lnTo>
                    <a:pt x="1766851" y="748110"/>
                  </a:lnTo>
                  <a:lnTo>
                    <a:pt x="1791420" y="736601"/>
                  </a:lnTo>
                  <a:lnTo>
                    <a:pt x="1816387" y="725489"/>
                  </a:lnTo>
                  <a:lnTo>
                    <a:pt x="1866319" y="698501"/>
                  </a:lnTo>
                  <a:lnTo>
                    <a:pt x="1913478" y="666354"/>
                  </a:lnTo>
                  <a:lnTo>
                    <a:pt x="1944785" y="636588"/>
                  </a:lnTo>
                  <a:lnTo>
                    <a:pt x="1963806" y="613173"/>
                  </a:lnTo>
                  <a:lnTo>
                    <a:pt x="1972129" y="600870"/>
                  </a:lnTo>
                  <a:lnTo>
                    <a:pt x="1980451" y="587376"/>
                  </a:lnTo>
                  <a:lnTo>
                    <a:pt x="1993924" y="559595"/>
                  </a:lnTo>
                  <a:lnTo>
                    <a:pt x="2003435" y="530623"/>
                  </a:lnTo>
                  <a:lnTo>
                    <a:pt x="2008587" y="501254"/>
                  </a:lnTo>
                  <a:lnTo>
                    <a:pt x="2009776" y="471091"/>
                  </a:lnTo>
                  <a:lnTo>
                    <a:pt x="2006209" y="441326"/>
                  </a:lnTo>
                  <a:lnTo>
                    <a:pt x="1998284" y="411957"/>
                  </a:lnTo>
                  <a:lnTo>
                    <a:pt x="1985602" y="383779"/>
                  </a:lnTo>
                  <a:lnTo>
                    <a:pt x="1977280" y="369888"/>
                  </a:lnTo>
                  <a:lnTo>
                    <a:pt x="1962221" y="348457"/>
                  </a:lnTo>
                  <a:lnTo>
                    <a:pt x="1926951" y="310754"/>
                  </a:lnTo>
                  <a:lnTo>
                    <a:pt x="1886926" y="279004"/>
                  </a:lnTo>
                  <a:lnTo>
                    <a:pt x="1844127" y="252016"/>
                  </a:lnTo>
                  <a:lnTo>
                    <a:pt x="1822727" y="239713"/>
                  </a:lnTo>
                  <a:lnTo>
                    <a:pt x="1786269" y="219869"/>
                  </a:lnTo>
                  <a:close/>
                  <a:moveTo>
                    <a:pt x="1135063" y="76200"/>
                  </a:moveTo>
                  <a:lnTo>
                    <a:pt x="1025129" y="77788"/>
                  </a:lnTo>
                  <a:lnTo>
                    <a:pt x="915988" y="83344"/>
                  </a:lnTo>
                  <a:lnTo>
                    <a:pt x="807244" y="93663"/>
                  </a:lnTo>
                  <a:lnTo>
                    <a:pt x="754063" y="100013"/>
                  </a:lnTo>
                  <a:lnTo>
                    <a:pt x="698500" y="107553"/>
                  </a:lnTo>
                  <a:lnTo>
                    <a:pt x="615157" y="123031"/>
                  </a:lnTo>
                  <a:lnTo>
                    <a:pt x="560388" y="136128"/>
                  </a:lnTo>
                  <a:lnTo>
                    <a:pt x="506016" y="152003"/>
                  </a:lnTo>
                  <a:lnTo>
                    <a:pt x="452438" y="171053"/>
                  </a:lnTo>
                  <a:lnTo>
                    <a:pt x="400050" y="193278"/>
                  </a:lnTo>
                  <a:lnTo>
                    <a:pt x="349250" y="219472"/>
                  </a:lnTo>
                  <a:lnTo>
                    <a:pt x="323850" y="233760"/>
                  </a:lnTo>
                  <a:lnTo>
                    <a:pt x="302419" y="247253"/>
                  </a:lnTo>
                  <a:lnTo>
                    <a:pt x="259557" y="276622"/>
                  </a:lnTo>
                  <a:lnTo>
                    <a:pt x="219075" y="308769"/>
                  </a:lnTo>
                  <a:lnTo>
                    <a:pt x="180182" y="344488"/>
                  </a:lnTo>
                  <a:lnTo>
                    <a:pt x="162322" y="363935"/>
                  </a:lnTo>
                  <a:lnTo>
                    <a:pt x="148432" y="379413"/>
                  </a:lnTo>
                  <a:lnTo>
                    <a:pt x="120650" y="412353"/>
                  </a:lnTo>
                  <a:lnTo>
                    <a:pt x="107157" y="429816"/>
                  </a:lnTo>
                  <a:lnTo>
                    <a:pt x="92869" y="460772"/>
                  </a:lnTo>
                  <a:lnTo>
                    <a:pt x="69057" y="523875"/>
                  </a:lnTo>
                  <a:lnTo>
                    <a:pt x="60325" y="556419"/>
                  </a:lnTo>
                  <a:lnTo>
                    <a:pt x="72628" y="576660"/>
                  </a:lnTo>
                  <a:lnTo>
                    <a:pt x="101600" y="614363"/>
                  </a:lnTo>
                  <a:lnTo>
                    <a:pt x="117078" y="631825"/>
                  </a:lnTo>
                  <a:lnTo>
                    <a:pt x="136525" y="652066"/>
                  </a:lnTo>
                  <a:lnTo>
                    <a:pt x="178197" y="688579"/>
                  </a:lnTo>
                  <a:lnTo>
                    <a:pt x="222647" y="720725"/>
                  </a:lnTo>
                  <a:lnTo>
                    <a:pt x="269478" y="748507"/>
                  </a:lnTo>
                  <a:lnTo>
                    <a:pt x="317500" y="773510"/>
                  </a:lnTo>
                  <a:lnTo>
                    <a:pt x="367110" y="794544"/>
                  </a:lnTo>
                  <a:lnTo>
                    <a:pt x="442516" y="821532"/>
                  </a:lnTo>
                  <a:lnTo>
                    <a:pt x="492919" y="836613"/>
                  </a:lnTo>
                  <a:lnTo>
                    <a:pt x="547688" y="851694"/>
                  </a:lnTo>
                  <a:lnTo>
                    <a:pt x="656829" y="875110"/>
                  </a:lnTo>
                  <a:lnTo>
                    <a:pt x="767160" y="892176"/>
                  </a:lnTo>
                  <a:lnTo>
                    <a:pt x="877888" y="902891"/>
                  </a:lnTo>
                  <a:lnTo>
                    <a:pt x="933450" y="905669"/>
                  </a:lnTo>
                  <a:lnTo>
                    <a:pt x="977107" y="906463"/>
                  </a:lnTo>
                  <a:lnTo>
                    <a:pt x="1064419" y="905669"/>
                  </a:lnTo>
                  <a:lnTo>
                    <a:pt x="1152128" y="900907"/>
                  </a:lnTo>
                  <a:lnTo>
                    <a:pt x="1239441" y="892176"/>
                  </a:lnTo>
                  <a:lnTo>
                    <a:pt x="1326357" y="879476"/>
                  </a:lnTo>
                  <a:lnTo>
                    <a:pt x="1412875" y="862410"/>
                  </a:lnTo>
                  <a:lnTo>
                    <a:pt x="1498203" y="841376"/>
                  </a:lnTo>
                  <a:lnTo>
                    <a:pt x="1583135" y="816372"/>
                  </a:lnTo>
                  <a:lnTo>
                    <a:pt x="1625203" y="802482"/>
                  </a:lnTo>
                  <a:lnTo>
                    <a:pt x="1647429" y="791369"/>
                  </a:lnTo>
                  <a:lnTo>
                    <a:pt x="1690688" y="765969"/>
                  </a:lnTo>
                  <a:lnTo>
                    <a:pt x="1710532" y="751682"/>
                  </a:lnTo>
                  <a:lnTo>
                    <a:pt x="1732360" y="735410"/>
                  </a:lnTo>
                  <a:lnTo>
                    <a:pt x="1770857" y="696516"/>
                  </a:lnTo>
                  <a:lnTo>
                    <a:pt x="1803401" y="652463"/>
                  </a:lnTo>
                  <a:lnTo>
                    <a:pt x="1828801" y="603647"/>
                  </a:lnTo>
                  <a:lnTo>
                    <a:pt x="1847057" y="551260"/>
                  </a:lnTo>
                  <a:lnTo>
                    <a:pt x="1855788" y="496491"/>
                  </a:lnTo>
                  <a:lnTo>
                    <a:pt x="1855788" y="454422"/>
                  </a:lnTo>
                  <a:lnTo>
                    <a:pt x="1852613" y="426244"/>
                  </a:lnTo>
                  <a:lnTo>
                    <a:pt x="1846660" y="397669"/>
                  </a:lnTo>
                  <a:lnTo>
                    <a:pt x="1837135" y="369491"/>
                  </a:lnTo>
                  <a:lnTo>
                    <a:pt x="1831182" y="355600"/>
                  </a:lnTo>
                  <a:lnTo>
                    <a:pt x="1824435" y="340122"/>
                  </a:lnTo>
                  <a:lnTo>
                    <a:pt x="1808957" y="311944"/>
                  </a:lnTo>
                  <a:lnTo>
                    <a:pt x="1782366" y="271860"/>
                  </a:lnTo>
                  <a:lnTo>
                    <a:pt x="1739901" y="225028"/>
                  </a:lnTo>
                  <a:lnTo>
                    <a:pt x="1692672" y="184944"/>
                  </a:lnTo>
                  <a:lnTo>
                    <a:pt x="1666875" y="167481"/>
                  </a:lnTo>
                  <a:lnTo>
                    <a:pt x="1643857" y="158750"/>
                  </a:lnTo>
                  <a:lnTo>
                    <a:pt x="1620044" y="150813"/>
                  </a:lnTo>
                  <a:lnTo>
                    <a:pt x="1567657" y="134541"/>
                  </a:lnTo>
                  <a:lnTo>
                    <a:pt x="1461294" y="109141"/>
                  </a:lnTo>
                  <a:lnTo>
                    <a:pt x="1353344" y="91281"/>
                  </a:lnTo>
                  <a:lnTo>
                    <a:pt x="1244203" y="80963"/>
                  </a:lnTo>
                  <a:close/>
                  <a:moveTo>
                    <a:pt x="1053039" y="28575"/>
                  </a:moveTo>
                  <a:lnTo>
                    <a:pt x="995853" y="28971"/>
                  </a:lnTo>
                  <a:lnTo>
                    <a:pt x="881879" y="36896"/>
                  </a:lnTo>
                  <a:lnTo>
                    <a:pt x="767905" y="51161"/>
                  </a:lnTo>
                  <a:lnTo>
                    <a:pt x="655123" y="72954"/>
                  </a:lnTo>
                  <a:lnTo>
                    <a:pt x="599525" y="86823"/>
                  </a:lnTo>
                  <a:lnTo>
                    <a:pt x="547503" y="99899"/>
                  </a:lnTo>
                  <a:lnTo>
                    <a:pt x="468872" y="123278"/>
                  </a:lnTo>
                  <a:lnTo>
                    <a:pt x="416452" y="141505"/>
                  </a:lnTo>
                  <a:lnTo>
                    <a:pt x="366018" y="163298"/>
                  </a:lnTo>
                  <a:lnTo>
                    <a:pt x="317172" y="189450"/>
                  </a:lnTo>
                  <a:lnTo>
                    <a:pt x="270709" y="220358"/>
                  </a:lnTo>
                  <a:lnTo>
                    <a:pt x="227422" y="256812"/>
                  </a:lnTo>
                  <a:lnTo>
                    <a:pt x="207963" y="277813"/>
                  </a:lnTo>
                  <a:lnTo>
                    <a:pt x="227422" y="261171"/>
                  </a:lnTo>
                  <a:lnTo>
                    <a:pt x="267532" y="231849"/>
                  </a:lnTo>
                  <a:lnTo>
                    <a:pt x="309229" y="205300"/>
                  </a:lnTo>
                  <a:lnTo>
                    <a:pt x="352516" y="181526"/>
                  </a:lnTo>
                  <a:lnTo>
                    <a:pt x="397390" y="160128"/>
                  </a:lnTo>
                  <a:lnTo>
                    <a:pt x="442662" y="141505"/>
                  </a:lnTo>
                  <a:lnTo>
                    <a:pt x="512556" y="117334"/>
                  </a:lnTo>
                  <a:lnTo>
                    <a:pt x="608262" y="93163"/>
                  </a:lnTo>
                  <a:lnTo>
                    <a:pt x="705160" y="75332"/>
                  </a:lnTo>
                  <a:lnTo>
                    <a:pt x="802455" y="63445"/>
                  </a:lnTo>
                  <a:lnTo>
                    <a:pt x="898558" y="55520"/>
                  </a:lnTo>
                  <a:lnTo>
                    <a:pt x="946213" y="52746"/>
                  </a:lnTo>
                  <a:lnTo>
                    <a:pt x="1012532" y="49180"/>
                  </a:lnTo>
                  <a:lnTo>
                    <a:pt x="1147156" y="47991"/>
                  </a:lnTo>
                  <a:lnTo>
                    <a:pt x="1283369" y="54331"/>
                  </a:lnTo>
                  <a:lnTo>
                    <a:pt x="1384238" y="65426"/>
                  </a:lnTo>
                  <a:lnTo>
                    <a:pt x="1450955" y="76521"/>
                  </a:lnTo>
                  <a:lnTo>
                    <a:pt x="1484313" y="82861"/>
                  </a:lnTo>
                  <a:lnTo>
                    <a:pt x="1458103" y="75332"/>
                  </a:lnTo>
                  <a:lnTo>
                    <a:pt x="1405286" y="61860"/>
                  </a:lnTo>
                  <a:lnTo>
                    <a:pt x="1325067" y="46406"/>
                  </a:lnTo>
                  <a:lnTo>
                    <a:pt x="1216256" y="34122"/>
                  </a:lnTo>
                  <a:lnTo>
                    <a:pt x="1107047" y="28971"/>
                  </a:lnTo>
                  <a:close/>
                  <a:moveTo>
                    <a:pt x="1000522" y="0"/>
                  </a:moveTo>
                  <a:lnTo>
                    <a:pt x="1127919" y="794"/>
                  </a:lnTo>
                  <a:lnTo>
                    <a:pt x="1255713" y="10725"/>
                  </a:lnTo>
                  <a:lnTo>
                    <a:pt x="1318816" y="19860"/>
                  </a:lnTo>
                  <a:lnTo>
                    <a:pt x="1362075" y="26613"/>
                  </a:lnTo>
                  <a:lnTo>
                    <a:pt x="1448991" y="45679"/>
                  </a:lnTo>
                  <a:lnTo>
                    <a:pt x="1534319" y="72291"/>
                  </a:lnTo>
                  <a:lnTo>
                    <a:pt x="1596629" y="98507"/>
                  </a:lnTo>
                  <a:lnTo>
                    <a:pt x="1636713" y="119956"/>
                  </a:lnTo>
                  <a:lnTo>
                    <a:pt x="1656160" y="131078"/>
                  </a:lnTo>
                  <a:lnTo>
                    <a:pt x="1683544" y="141405"/>
                  </a:lnTo>
                  <a:lnTo>
                    <a:pt x="1737519" y="163648"/>
                  </a:lnTo>
                  <a:lnTo>
                    <a:pt x="1791097" y="188672"/>
                  </a:lnTo>
                  <a:lnTo>
                    <a:pt x="1843088" y="216874"/>
                  </a:lnTo>
                  <a:lnTo>
                    <a:pt x="1868885" y="232365"/>
                  </a:lnTo>
                  <a:lnTo>
                    <a:pt x="1888729" y="245472"/>
                  </a:lnTo>
                  <a:lnTo>
                    <a:pt x="1927225" y="274866"/>
                  </a:lnTo>
                  <a:lnTo>
                    <a:pt x="1962944" y="309025"/>
                  </a:lnTo>
                  <a:lnTo>
                    <a:pt x="1993901" y="347157"/>
                  </a:lnTo>
                  <a:lnTo>
                    <a:pt x="2017316" y="389658"/>
                  </a:lnTo>
                  <a:lnTo>
                    <a:pt x="2029222" y="424215"/>
                  </a:lnTo>
                  <a:lnTo>
                    <a:pt x="2034382" y="447650"/>
                  </a:lnTo>
                  <a:lnTo>
                    <a:pt x="2036763" y="473071"/>
                  </a:lnTo>
                  <a:lnTo>
                    <a:pt x="2036763" y="498095"/>
                  </a:lnTo>
                  <a:lnTo>
                    <a:pt x="2033191" y="524310"/>
                  </a:lnTo>
                  <a:lnTo>
                    <a:pt x="2026047" y="551717"/>
                  </a:lnTo>
                  <a:lnTo>
                    <a:pt x="2021682" y="565619"/>
                  </a:lnTo>
                  <a:lnTo>
                    <a:pt x="2015729" y="579919"/>
                  </a:lnTo>
                  <a:lnTo>
                    <a:pt x="2001838" y="606929"/>
                  </a:lnTo>
                  <a:lnTo>
                    <a:pt x="1985963" y="631952"/>
                  </a:lnTo>
                  <a:lnTo>
                    <a:pt x="1968104" y="654593"/>
                  </a:lnTo>
                  <a:lnTo>
                    <a:pt x="1937544" y="685575"/>
                  </a:lnTo>
                  <a:lnTo>
                    <a:pt x="1891904" y="720926"/>
                  </a:lnTo>
                  <a:lnTo>
                    <a:pt x="1841501" y="750320"/>
                  </a:lnTo>
                  <a:lnTo>
                    <a:pt x="1789113" y="775741"/>
                  </a:lnTo>
                  <a:lnTo>
                    <a:pt x="1709341" y="807120"/>
                  </a:lnTo>
                  <a:lnTo>
                    <a:pt x="1659335" y="824994"/>
                  </a:lnTo>
                  <a:lnTo>
                    <a:pt x="1604963" y="844060"/>
                  </a:lnTo>
                  <a:lnTo>
                    <a:pt x="1494235" y="877425"/>
                  </a:lnTo>
                  <a:lnTo>
                    <a:pt x="1381919" y="904038"/>
                  </a:lnTo>
                  <a:lnTo>
                    <a:pt x="1268413" y="922706"/>
                  </a:lnTo>
                  <a:lnTo>
                    <a:pt x="1211660" y="930253"/>
                  </a:lnTo>
                  <a:lnTo>
                    <a:pt x="1141016" y="938992"/>
                  </a:lnTo>
                  <a:lnTo>
                    <a:pt x="1070372" y="945744"/>
                  </a:lnTo>
                  <a:lnTo>
                    <a:pt x="1004491" y="951702"/>
                  </a:lnTo>
                  <a:lnTo>
                    <a:pt x="873522" y="957263"/>
                  </a:lnTo>
                  <a:lnTo>
                    <a:pt x="741760" y="955277"/>
                  </a:lnTo>
                  <a:lnTo>
                    <a:pt x="610394" y="945744"/>
                  </a:lnTo>
                  <a:lnTo>
                    <a:pt x="545307" y="936211"/>
                  </a:lnTo>
                  <a:lnTo>
                    <a:pt x="490538" y="928664"/>
                  </a:lnTo>
                  <a:lnTo>
                    <a:pt x="404813" y="913173"/>
                  </a:lnTo>
                  <a:lnTo>
                    <a:pt x="347266" y="899668"/>
                  </a:lnTo>
                  <a:lnTo>
                    <a:pt x="290513" y="882589"/>
                  </a:lnTo>
                  <a:lnTo>
                    <a:pt x="236141" y="860742"/>
                  </a:lnTo>
                  <a:lnTo>
                    <a:pt x="184150" y="832938"/>
                  </a:lnTo>
                  <a:lnTo>
                    <a:pt x="136922" y="798381"/>
                  </a:lnTo>
                  <a:lnTo>
                    <a:pt x="115094" y="778124"/>
                  </a:lnTo>
                  <a:lnTo>
                    <a:pt x="103982" y="766208"/>
                  </a:lnTo>
                  <a:lnTo>
                    <a:pt x="83344" y="739992"/>
                  </a:lnTo>
                  <a:lnTo>
                    <a:pt x="65088" y="711393"/>
                  </a:lnTo>
                  <a:lnTo>
                    <a:pt x="50403" y="680411"/>
                  </a:lnTo>
                  <a:lnTo>
                    <a:pt x="44053" y="664126"/>
                  </a:lnTo>
                  <a:lnTo>
                    <a:pt x="43657" y="682397"/>
                  </a:lnTo>
                  <a:lnTo>
                    <a:pt x="44450" y="719735"/>
                  </a:lnTo>
                  <a:lnTo>
                    <a:pt x="46038" y="738006"/>
                  </a:lnTo>
                  <a:lnTo>
                    <a:pt x="45641" y="743170"/>
                  </a:lnTo>
                  <a:lnTo>
                    <a:pt x="40085" y="749922"/>
                  </a:lnTo>
                  <a:lnTo>
                    <a:pt x="31353" y="751511"/>
                  </a:lnTo>
                  <a:lnTo>
                    <a:pt x="24210" y="746745"/>
                  </a:lnTo>
                  <a:lnTo>
                    <a:pt x="22622" y="741581"/>
                  </a:lnTo>
                  <a:lnTo>
                    <a:pt x="19844" y="720132"/>
                  </a:lnTo>
                  <a:lnTo>
                    <a:pt x="17860" y="678028"/>
                  </a:lnTo>
                  <a:lnTo>
                    <a:pt x="19447" y="635527"/>
                  </a:lnTo>
                  <a:lnTo>
                    <a:pt x="24210" y="593821"/>
                  </a:lnTo>
                  <a:lnTo>
                    <a:pt x="28178" y="573166"/>
                  </a:lnTo>
                  <a:lnTo>
                    <a:pt x="28575" y="558470"/>
                  </a:lnTo>
                  <a:lnTo>
                    <a:pt x="30163" y="544170"/>
                  </a:lnTo>
                  <a:lnTo>
                    <a:pt x="24210" y="530268"/>
                  </a:lnTo>
                  <a:lnTo>
                    <a:pt x="13891" y="501272"/>
                  </a:lnTo>
                  <a:lnTo>
                    <a:pt x="5953" y="471482"/>
                  </a:lnTo>
                  <a:lnTo>
                    <a:pt x="1588" y="440103"/>
                  </a:lnTo>
                  <a:lnTo>
                    <a:pt x="0" y="424215"/>
                  </a:lnTo>
                  <a:lnTo>
                    <a:pt x="0" y="419845"/>
                  </a:lnTo>
                  <a:lnTo>
                    <a:pt x="3969" y="415873"/>
                  </a:lnTo>
                  <a:lnTo>
                    <a:pt x="9525" y="415873"/>
                  </a:lnTo>
                  <a:lnTo>
                    <a:pt x="14288" y="420242"/>
                  </a:lnTo>
                  <a:lnTo>
                    <a:pt x="14685" y="424215"/>
                  </a:lnTo>
                  <a:lnTo>
                    <a:pt x="17860" y="446855"/>
                  </a:lnTo>
                  <a:lnTo>
                    <a:pt x="29369" y="490548"/>
                  </a:lnTo>
                  <a:lnTo>
                    <a:pt x="37307" y="511202"/>
                  </a:lnTo>
                  <a:lnTo>
                    <a:pt x="44450" y="488959"/>
                  </a:lnTo>
                  <a:lnTo>
                    <a:pt x="64691" y="447650"/>
                  </a:lnTo>
                  <a:lnTo>
                    <a:pt x="76994" y="427789"/>
                  </a:lnTo>
                  <a:lnTo>
                    <a:pt x="87710" y="405149"/>
                  </a:lnTo>
                  <a:lnTo>
                    <a:pt x="111522" y="361059"/>
                  </a:lnTo>
                  <a:lnTo>
                    <a:pt x="138113" y="319353"/>
                  </a:lnTo>
                  <a:lnTo>
                    <a:pt x="168275" y="280824"/>
                  </a:lnTo>
                  <a:lnTo>
                    <a:pt x="200025" y="244678"/>
                  </a:lnTo>
                  <a:lnTo>
                    <a:pt x="234950" y="212107"/>
                  </a:lnTo>
                  <a:lnTo>
                    <a:pt x="271860" y="183111"/>
                  </a:lnTo>
                  <a:lnTo>
                    <a:pt x="311150" y="158485"/>
                  </a:lnTo>
                  <a:lnTo>
                    <a:pt x="331788" y="147760"/>
                  </a:lnTo>
                  <a:lnTo>
                    <a:pt x="359966" y="134255"/>
                  </a:lnTo>
                  <a:lnTo>
                    <a:pt x="417513" y="109629"/>
                  </a:lnTo>
                  <a:lnTo>
                    <a:pt x="476250" y="88179"/>
                  </a:lnTo>
                  <a:lnTo>
                    <a:pt x="536575" y="69908"/>
                  </a:lnTo>
                  <a:lnTo>
                    <a:pt x="627063" y="46473"/>
                  </a:lnTo>
                  <a:lnTo>
                    <a:pt x="749300" y="23832"/>
                  </a:lnTo>
                  <a:lnTo>
                    <a:pt x="809625" y="15094"/>
                  </a:lnTo>
                  <a:lnTo>
                    <a:pt x="873522" y="7547"/>
                  </a:lnTo>
                  <a:close/>
                </a:path>
              </a:pathLst>
            </a:custGeom>
            <a:solidFill>
              <a:srgbClr val="87AB6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: Shape 26">
              <a:extLst>
                <a:ext uri="{FF2B5EF4-FFF2-40B4-BE49-F238E27FC236}">
                  <a16:creationId xmlns:a16="http://schemas.microsoft.com/office/drawing/2014/main" xmlns="" id="{A94C7D95-C364-47B4-A6BF-429AEE8FF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36" y="4310108"/>
              <a:ext cx="984964" cy="679057"/>
            </a:xfrm>
            <a:custGeom>
              <a:avLst/>
              <a:gdLst>
                <a:gd name="connsiteX0" fmla="*/ 544298 w 1185863"/>
                <a:gd name="connsiteY0" fmla="*/ 76200 h 817563"/>
                <a:gd name="connsiteX1" fmla="*/ 466481 w 1185863"/>
                <a:gd name="connsiteY1" fmla="*/ 82150 h 817563"/>
                <a:gd name="connsiteX2" fmla="*/ 389855 w 1185863"/>
                <a:gd name="connsiteY2" fmla="*/ 93652 h 817563"/>
                <a:gd name="connsiteX3" fmla="*/ 315214 w 1185863"/>
                <a:gd name="connsiteY3" fmla="*/ 110311 h 817563"/>
                <a:gd name="connsiteX4" fmla="*/ 278688 w 1185863"/>
                <a:gd name="connsiteY4" fmla="*/ 121416 h 817563"/>
                <a:gd name="connsiteX5" fmla="*/ 261615 w 1185863"/>
                <a:gd name="connsiteY5" fmla="*/ 126969 h 817563"/>
                <a:gd name="connsiteX6" fmla="*/ 227074 w 1185863"/>
                <a:gd name="connsiteY6" fmla="*/ 140455 h 817563"/>
                <a:gd name="connsiteX7" fmla="*/ 193724 w 1185863"/>
                <a:gd name="connsiteY7" fmla="*/ 156320 h 817563"/>
                <a:gd name="connsiteX8" fmla="*/ 161962 w 1185863"/>
                <a:gd name="connsiteY8" fmla="*/ 175755 h 817563"/>
                <a:gd name="connsiteX9" fmla="*/ 132979 w 1185863"/>
                <a:gd name="connsiteY9" fmla="*/ 198363 h 817563"/>
                <a:gd name="connsiteX10" fmla="*/ 107569 w 1185863"/>
                <a:gd name="connsiteY10" fmla="*/ 224541 h 817563"/>
                <a:gd name="connsiteX11" fmla="*/ 87718 w 1185863"/>
                <a:gd name="connsiteY11" fmla="*/ 254289 h 817563"/>
                <a:gd name="connsiteX12" fmla="*/ 72631 w 1185863"/>
                <a:gd name="connsiteY12" fmla="*/ 288399 h 817563"/>
                <a:gd name="connsiteX13" fmla="*/ 68263 w 1185863"/>
                <a:gd name="connsiteY13" fmla="*/ 307437 h 817563"/>
                <a:gd name="connsiteX14" fmla="*/ 65087 w 1185863"/>
                <a:gd name="connsiteY14" fmla="*/ 326079 h 817563"/>
                <a:gd name="connsiteX15" fmla="*/ 65484 w 1185863"/>
                <a:gd name="connsiteY15" fmla="*/ 362569 h 817563"/>
                <a:gd name="connsiteX16" fmla="*/ 73425 w 1185863"/>
                <a:gd name="connsiteY16" fmla="*/ 397870 h 817563"/>
                <a:gd name="connsiteX17" fmla="*/ 86527 w 1185863"/>
                <a:gd name="connsiteY17" fmla="*/ 431187 h 817563"/>
                <a:gd name="connsiteX18" fmla="*/ 105584 w 1185863"/>
                <a:gd name="connsiteY18" fmla="*/ 463711 h 817563"/>
                <a:gd name="connsiteX19" fmla="*/ 127817 w 1185863"/>
                <a:gd name="connsiteY19" fmla="*/ 493458 h 817563"/>
                <a:gd name="connsiteX20" fmla="*/ 165932 w 1185863"/>
                <a:gd name="connsiteY20" fmla="*/ 534708 h 817563"/>
                <a:gd name="connsiteX21" fmla="*/ 193327 w 1185863"/>
                <a:gd name="connsiteY21" fmla="*/ 557713 h 817563"/>
                <a:gd name="connsiteX22" fmla="*/ 221119 w 1185863"/>
                <a:gd name="connsiteY22" fmla="*/ 580321 h 817563"/>
                <a:gd name="connsiteX23" fmla="*/ 281070 w 1185863"/>
                <a:gd name="connsiteY23" fmla="*/ 621571 h 817563"/>
                <a:gd name="connsiteX24" fmla="*/ 344991 w 1185863"/>
                <a:gd name="connsiteY24" fmla="*/ 656871 h 817563"/>
                <a:gd name="connsiteX25" fmla="*/ 412486 w 1185863"/>
                <a:gd name="connsiteY25" fmla="*/ 685825 h 817563"/>
                <a:gd name="connsiteX26" fmla="*/ 482362 w 1185863"/>
                <a:gd name="connsiteY26" fmla="*/ 707244 h 817563"/>
                <a:gd name="connsiteX27" fmla="*/ 553827 w 1185863"/>
                <a:gd name="connsiteY27" fmla="*/ 721126 h 817563"/>
                <a:gd name="connsiteX28" fmla="*/ 626086 w 1185863"/>
                <a:gd name="connsiteY28" fmla="*/ 727075 h 817563"/>
                <a:gd name="connsiteX29" fmla="*/ 698345 w 1185863"/>
                <a:gd name="connsiteY29" fmla="*/ 722712 h 817563"/>
                <a:gd name="connsiteX30" fmla="*/ 734474 w 1185863"/>
                <a:gd name="connsiteY30" fmla="*/ 716763 h 817563"/>
                <a:gd name="connsiteX31" fmla="*/ 767428 w 1185863"/>
                <a:gd name="connsiteY31" fmla="*/ 710020 h 817563"/>
                <a:gd name="connsiteX32" fmla="*/ 832143 w 1185863"/>
                <a:gd name="connsiteY32" fmla="*/ 687809 h 817563"/>
                <a:gd name="connsiteX33" fmla="*/ 895667 w 1185863"/>
                <a:gd name="connsiteY33" fmla="*/ 656871 h 817563"/>
                <a:gd name="connsiteX34" fmla="*/ 954427 w 1185863"/>
                <a:gd name="connsiteY34" fmla="*/ 618001 h 817563"/>
                <a:gd name="connsiteX35" fmla="*/ 993733 w 1185863"/>
                <a:gd name="connsiteY35" fmla="*/ 583097 h 817563"/>
                <a:gd name="connsiteX36" fmla="*/ 1017951 w 1185863"/>
                <a:gd name="connsiteY36" fmla="*/ 557713 h 817563"/>
                <a:gd name="connsiteX37" fmla="*/ 1039788 w 1185863"/>
                <a:gd name="connsiteY37" fmla="*/ 531138 h 817563"/>
                <a:gd name="connsiteX38" fmla="*/ 1059242 w 1185863"/>
                <a:gd name="connsiteY38" fmla="*/ 502184 h 817563"/>
                <a:gd name="connsiteX39" fmla="*/ 1075123 w 1185863"/>
                <a:gd name="connsiteY39" fmla="*/ 472040 h 817563"/>
                <a:gd name="connsiteX40" fmla="*/ 1088225 w 1185863"/>
                <a:gd name="connsiteY40" fmla="*/ 440706 h 817563"/>
                <a:gd name="connsiteX41" fmla="*/ 1097754 w 1185863"/>
                <a:gd name="connsiteY41" fmla="*/ 406992 h 817563"/>
                <a:gd name="connsiteX42" fmla="*/ 1103312 w 1185863"/>
                <a:gd name="connsiteY42" fmla="*/ 372485 h 817563"/>
                <a:gd name="connsiteX43" fmla="*/ 1104503 w 1185863"/>
                <a:gd name="connsiteY43" fmla="*/ 355033 h 817563"/>
                <a:gd name="connsiteX44" fmla="*/ 1104900 w 1185863"/>
                <a:gd name="connsiteY44" fmla="*/ 339168 h 817563"/>
                <a:gd name="connsiteX45" fmla="*/ 1102915 w 1185863"/>
                <a:gd name="connsiteY45" fmla="*/ 309421 h 817563"/>
                <a:gd name="connsiteX46" fmla="*/ 1097754 w 1185863"/>
                <a:gd name="connsiteY46" fmla="*/ 281656 h 817563"/>
                <a:gd name="connsiteX47" fmla="*/ 1090210 w 1185863"/>
                <a:gd name="connsiteY47" fmla="*/ 255478 h 817563"/>
                <a:gd name="connsiteX48" fmla="*/ 1085049 w 1185863"/>
                <a:gd name="connsiteY48" fmla="*/ 242786 h 817563"/>
                <a:gd name="connsiteX49" fmla="*/ 1075123 w 1185863"/>
                <a:gd name="connsiteY49" fmla="*/ 231680 h 817563"/>
                <a:gd name="connsiteX50" fmla="*/ 1054081 w 1185863"/>
                <a:gd name="connsiteY50" fmla="*/ 211056 h 817563"/>
                <a:gd name="connsiteX51" fmla="*/ 1019936 w 1185863"/>
                <a:gd name="connsiteY51" fmla="*/ 183291 h 817563"/>
                <a:gd name="connsiteX52" fmla="*/ 969117 w 1185863"/>
                <a:gd name="connsiteY52" fmla="*/ 153544 h 817563"/>
                <a:gd name="connsiteX53" fmla="*/ 915121 w 1185863"/>
                <a:gd name="connsiteY53" fmla="*/ 130142 h 817563"/>
                <a:gd name="connsiteX54" fmla="*/ 887330 w 1185863"/>
                <a:gd name="connsiteY54" fmla="*/ 120227 h 817563"/>
                <a:gd name="connsiteX55" fmla="*/ 850803 w 1185863"/>
                <a:gd name="connsiteY55" fmla="*/ 109517 h 817563"/>
                <a:gd name="connsiteX56" fmla="*/ 776162 w 1185863"/>
                <a:gd name="connsiteY56" fmla="*/ 92462 h 817563"/>
                <a:gd name="connsiteX57" fmla="*/ 699536 w 1185863"/>
                <a:gd name="connsiteY57" fmla="*/ 81356 h 817563"/>
                <a:gd name="connsiteX58" fmla="*/ 621719 w 1185863"/>
                <a:gd name="connsiteY58" fmla="*/ 76200 h 817563"/>
                <a:gd name="connsiteX59" fmla="*/ 579438 w 1185863"/>
                <a:gd name="connsiteY59" fmla="*/ 22225 h 817563"/>
                <a:gd name="connsiteX60" fmla="*/ 504825 w 1185863"/>
                <a:gd name="connsiteY60" fmla="*/ 23023 h 817563"/>
                <a:gd name="connsiteX61" fmla="*/ 430610 w 1185863"/>
                <a:gd name="connsiteY61" fmla="*/ 29404 h 817563"/>
                <a:gd name="connsiteX62" fmla="*/ 357585 w 1185863"/>
                <a:gd name="connsiteY62" fmla="*/ 42165 h 817563"/>
                <a:gd name="connsiteX63" fmla="*/ 286941 w 1185863"/>
                <a:gd name="connsiteY63" fmla="*/ 62902 h 817563"/>
                <a:gd name="connsiteX64" fmla="*/ 237331 w 1185863"/>
                <a:gd name="connsiteY64" fmla="*/ 84437 h 817563"/>
                <a:gd name="connsiteX65" fmla="*/ 204788 w 1185863"/>
                <a:gd name="connsiteY65" fmla="*/ 101585 h 817563"/>
                <a:gd name="connsiteX66" fmla="*/ 173831 w 1185863"/>
                <a:gd name="connsiteY66" fmla="*/ 121923 h 817563"/>
                <a:gd name="connsiteX67" fmla="*/ 144463 w 1185863"/>
                <a:gd name="connsiteY67" fmla="*/ 144654 h 817563"/>
                <a:gd name="connsiteX68" fmla="*/ 130572 w 1185863"/>
                <a:gd name="connsiteY68" fmla="*/ 157416 h 817563"/>
                <a:gd name="connsiteX69" fmla="*/ 115491 w 1185863"/>
                <a:gd name="connsiteY69" fmla="*/ 171772 h 817563"/>
                <a:gd name="connsiteX70" fmla="*/ 101600 w 1185863"/>
                <a:gd name="connsiteY70" fmla="*/ 187325 h 817563"/>
                <a:gd name="connsiteX71" fmla="*/ 111919 w 1185863"/>
                <a:gd name="connsiteY71" fmla="*/ 176558 h 817563"/>
                <a:gd name="connsiteX72" fmla="*/ 134541 w 1185863"/>
                <a:gd name="connsiteY72" fmla="*/ 157416 h 817563"/>
                <a:gd name="connsiteX73" fmla="*/ 171450 w 1185863"/>
                <a:gd name="connsiteY73" fmla="*/ 132292 h 817563"/>
                <a:gd name="connsiteX74" fmla="*/ 225425 w 1185863"/>
                <a:gd name="connsiteY74" fmla="*/ 105573 h 817563"/>
                <a:gd name="connsiteX75" fmla="*/ 282575 w 1185863"/>
                <a:gd name="connsiteY75" fmla="*/ 85633 h 817563"/>
                <a:gd name="connsiteX76" fmla="*/ 310753 w 1185863"/>
                <a:gd name="connsiteY76" fmla="*/ 77657 h 817563"/>
                <a:gd name="connsiteX77" fmla="*/ 348456 w 1185863"/>
                <a:gd name="connsiteY77" fmla="*/ 68485 h 817563"/>
                <a:gd name="connsiteX78" fmla="*/ 425450 w 1185863"/>
                <a:gd name="connsiteY78" fmla="*/ 53730 h 817563"/>
                <a:gd name="connsiteX79" fmla="*/ 505619 w 1185863"/>
                <a:gd name="connsiteY79" fmla="*/ 43760 h 817563"/>
                <a:gd name="connsiteX80" fmla="*/ 586978 w 1185863"/>
                <a:gd name="connsiteY80" fmla="*/ 38975 h 817563"/>
                <a:gd name="connsiteX81" fmla="*/ 668735 w 1185863"/>
                <a:gd name="connsiteY81" fmla="*/ 40171 h 817563"/>
                <a:gd name="connsiteX82" fmla="*/ 750094 w 1185863"/>
                <a:gd name="connsiteY82" fmla="*/ 48546 h 817563"/>
                <a:gd name="connsiteX83" fmla="*/ 829469 w 1185863"/>
                <a:gd name="connsiteY83" fmla="*/ 62902 h 817563"/>
                <a:gd name="connsiteX84" fmla="*/ 906066 w 1185863"/>
                <a:gd name="connsiteY84" fmla="*/ 85633 h 817563"/>
                <a:gd name="connsiteX85" fmla="*/ 942975 w 1185863"/>
                <a:gd name="connsiteY85" fmla="*/ 99990 h 817563"/>
                <a:gd name="connsiteX86" fmla="*/ 912813 w 1185863"/>
                <a:gd name="connsiteY86" fmla="*/ 84437 h 817563"/>
                <a:gd name="connsiteX87" fmla="*/ 849313 w 1185863"/>
                <a:gd name="connsiteY87" fmla="*/ 59712 h 817563"/>
                <a:gd name="connsiteX88" fmla="*/ 784225 w 1185863"/>
                <a:gd name="connsiteY88" fmla="*/ 42165 h 817563"/>
                <a:gd name="connsiteX89" fmla="*/ 719931 w 1185863"/>
                <a:gd name="connsiteY89" fmla="*/ 30999 h 817563"/>
                <a:gd name="connsiteX90" fmla="*/ 688975 w 1185863"/>
                <a:gd name="connsiteY90" fmla="*/ 27808 h 817563"/>
                <a:gd name="connsiteX91" fmla="*/ 652860 w 1185863"/>
                <a:gd name="connsiteY91" fmla="*/ 25017 h 817563"/>
                <a:gd name="connsiteX92" fmla="*/ 591344 w 1185863"/>
                <a:gd name="connsiteY92" fmla="*/ 0 h 817563"/>
                <a:gd name="connsiteX93" fmla="*/ 693738 w 1185863"/>
                <a:gd name="connsiteY93" fmla="*/ 5551 h 817563"/>
                <a:gd name="connsiteX94" fmla="*/ 769144 w 1185863"/>
                <a:gd name="connsiteY94" fmla="*/ 16653 h 817563"/>
                <a:gd name="connsiteX95" fmla="*/ 817960 w 1185863"/>
                <a:gd name="connsiteY95" fmla="*/ 26962 h 817563"/>
                <a:gd name="connsiteX96" fmla="*/ 841376 w 1185863"/>
                <a:gd name="connsiteY96" fmla="*/ 33305 h 817563"/>
                <a:gd name="connsiteX97" fmla="*/ 870744 w 1185863"/>
                <a:gd name="connsiteY97" fmla="*/ 42028 h 817563"/>
                <a:gd name="connsiteX98" fmla="*/ 927497 w 1185863"/>
                <a:gd name="connsiteY98" fmla="*/ 66214 h 817563"/>
                <a:gd name="connsiteX99" fmla="*/ 979488 w 1185863"/>
                <a:gd name="connsiteY99" fmla="*/ 97537 h 817563"/>
                <a:gd name="connsiteX100" fmla="*/ 1025526 w 1185863"/>
                <a:gd name="connsiteY100" fmla="*/ 135203 h 817563"/>
                <a:gd name="connsiteX101" fmla="*/ 1046163 w 1185863"/>
                <a:gd name="connsiteY101" fmla="*/ 157010 h 817563"/>
                <a:gd name="connsiteX102" fmla="*/ 1069579 w 1185863"/>
                <a:gd name="connsiteY102" fmla="*/ 174456 h 817563"/>
                <a:gd name="connsiteX103" fmla="*/ 1111251 w 1185863"/>
                <a:gd name="connsiteY103" fmla="*/ 214898 h 817563"/>
                <a:gd name="connsiteX104" fmla="*/ 1137444 w 1185863"/>
                <a:gd name="connsiteY104" fmla="*/ 249393 h 817563"/>
                <a:gd name="connsiteX105" fmla="*/ 1152129 w 1185863"/>
                <a:gd name="connsiteY105" fmla="*/ 273975 h 817563"/>
                <a:gd name="connsiteX106" fmla="*/ 1164432 w 1185863"/>
                <a:gd name="connsiteY106" fmla="*/ 299747 h 817563"/>
                <a:gd name="connsiteX107" fmla="*/ 1174354 w 1185863"/>
                <a:gd name="connsiteY107" fmla="*/ 327105 h 817563"/>
                <a:gd name="connsiteX108" fmla="*/ 1178323 w 1185863"/>
                <a:gd name="connsiteY108" fmla="*/ 341378 h 817563"/>
                <a:gd name="connsiteX109" fmla="*/ 1181894 w 1185863"/>
                <a:gd name="connsiteY109" fmla="*/ 359220 h 817563"/>
                <a:gd name="connsiteX110" fmla="*/ 1185863 w 1185863"/>
                <a:gd name="connsiteY110" fmla="*/ 395301 h 817563"/>
                <a:gd name="connsiteX111" fmla="*/ 1184673 w 1185863"/>
                <a:gd name="connsiteY111" fmla="*/ 431382 h 817563"/>
                <a:gd name="connsiteX112" fmla="*/ 1178323 w 1185863"/>
                <a:gd name="connsiteY112" fmla="*/ 466669 h 817563"/>
                <a:gd name="connsiteX113" fmla="*/ 1168798 w 1185863"/>
                <a:gd name="connsiteY113" fmla="*/ 501560 h 817563"/>
                <a:gd name="connsiteX114" fmla="*/ 1154907 w 1185863"/>
                <a:gd name="connsiteY114" fmla="*/ 534866 h 817563"/>
                <a:gd name="connsiteX115" fmla="*/ 1137444 w 1185863"/>
                <a:gd name="connsiteY115" fmla="*/ 566981 h 817563"/>
                <a:gd name="connsiteX116" fmla="*/ 1116807 w 1185863"/>
                <a:gd name="connsiteY116" fmla="*/ 596718 h 817563"/>
                <a:gd name="connsiteX117" fmla="*/ 1105298 w 1185863"/>
                <a:gd name="connsiteY117" fmla="*/ 610992 h 817563"/>
                <a:gd name="connsiteX118" fmla="*/ 1092994 w 1185863"/>
                <a:gd name="connsiteY118" fmla="*/ 624869 h 817563"/>
                <a:gd name="connsiteX119" fmla="*/ 1066801 w 1185863"/>
                <a:gd name="connsiteY119" fmla="*/ 650641 h 817563"/>
                <a:gd name="connsiteX120" fmla="*/ 1039019 w 1185863"/>
                <a:gd name="connsiteY120" fmla="*/ 674827 h 817563"/>
                <a:gd name="connsiteX121" fmla="*/ 1009254 w 1185863"/>
                <a:gd name="connsiteY121" fmla="*/ 697030 h 817563"/>
                <a:gd name="connsiteX122" fmla="*/ 961232 w 1185863"/>
                <a:gd name="connsiteY122" fmla="*/ 726370 h 817563"/>
                <a:gd name="connsiteX123" fmla="*/ 892969 w 1185863"/>
                <a:gd name="connsiteY123" fmla="*/ 758486 h 817563"/>
                <a:gd name="connsiteX124" fmla="*/ 821135 w 1185863"/>
                <a:gd name="connsiteY124" fmla="*/ 783862 h 817563"/>
                <a:gd name="connsiteX125" fmla="*/ 746522 w 1185863"/>
                <a:gd name="connsiteY125" fmla="*/ 801307 h 817563"/>
                <a:gd name="connsiteX126" fmla="*/ 671116 w 1185863"/>
                <a:gd name="connsiteY126" fmla="*/ 812409 h 817563"/>
                <a:gd name="connsiteX127" fmla="*/ 597694 w 1185863"/>
                <a:gd name="connsiteY127" fmla="*/ 817563 h 817563"/>
                <a:gd name="connsiteX128" fmla="*/ 561579 w 1185863"/>
                <a:gd name="connsiteY128" fmla="*/ 817563 h 817563"/>
                <a:gd name="connsiteX129" fmla="*/ 524272 w 1185863"/>
                <a:gd name="connsiteY129" fmla="*/ 815977 h 817563"/>
                <a:gd name="connsiteX130" fmla="*/ 448866 w 1185863"/>
                <a:gd name="connsiteY130" fmla="*/ 808840 h 817563"/>
                <a:gd name="connsiteX131" fmla="*/ 375444 w 1185863"/>
                <a:gd name="connsiteY131" fmla="*/ 794963 h 817563"/>
                <a:gd name="connsiteX132" fmla="*/ 303610 w 1185863"/>
                <a:gd name="connsiteY132" fmla="*/ 775139 h 817563"/>
                <a:gd name="connsiteX133" fmla="*/ 233363 w 1185863"/>
                <a:gd name="connsiteY133" fmla="*/ 748970 h 817563"/>
                <a:gd name="connsiteX134" fmla="*/ 166291 w 1185863"/>
                <a:gd name="connsiteY134" fmla="*/ 716458 h 817563"/>
                <a:gd name="connsiteX135" fmla="*/ 101997 w 1185863"/>
                <a:gd name="connsiteY135" fmla="*/ 677999 h 817563"/>
                <a:gd name="connsiteX136" fmla="*/ 41672 w 1185863"/>
                <a:gd name="connsiteY136" fmla="*/ 633195 h 817563"/>
                <a:gd name="connsiteX137" fmla="*/ 12700 w 1185863"/>
                <a:gd name="connsiteY137" fmla="*/ 608613 h 817563"/>
                <a:gd name="connsiteX138" fmla="*/ 10319 w 1185863"/>
                <a:gd name="connsiteY138" fmla="*/ 605044 h 817563"/>
                <a:gd name="connsiteX139" fmla="*/ 10319 w 1185863"/>
                <a:gd name="connsiteY139" fmla="*/ 597115 h 817563"/>
                <a:gd name="connsiteX140" fmla="*/ 15875 w 1185863"/>
                <a:gd name="connsiteY140" fmla="*/ 591960 h 817563"/>
                <a:gd name="connsiteX141" fmla="*/ 23813 w 1185863"/>
                <a:gd name="connsiteY141" fmla="*/ 591167 h 817563"/>
                <a:gd name="connsiteX142" fmla="*/ 27782 w 1185863"/>
                <a:gd name="connsiteY142" fmla="*/ 593546 h 817563"/>
                <a:gd name="connsiteX143" fmla="*/ 57547 w 1185863"/>
                <a:gd name="connsiteY143" fmla="*/ 615750 h 817563"/>
                <a:gd name="connsiteX144" fmla="*/ 118666 w 1185863"/>
                <a:gd name="connsiteY144" fmla="*/ 656192 h 817563"/>
                <a:gd name="connsiteX145" fmla="*/ 183753 w 1185863"/>
                <a:gd name="connsiteY145" fmla="*/ 691083 h 817563"/>
                <a:gd name="connsiteX146" fmla="*/ 250825 w 1185863"/>
                <a:gd name="connsiteY146" fmla="*/ 720423 h 817563"/>
                <a:gd name="connsiteX147" fmla="*/ 320278 w 1185863"/>
                <a:gd name="connsiteY147" fmla="*/ 744213 h 817563"/>
                <a:gd name="connsiteX148" fmla="*/ 392113 w 1185863"/>
                <a:gd name="connsiteY148" fmla="*/ 762055 h 817563"/>
                <a:gd name="connsiteX149" fmla="*/ 464344 w 1185863"/>
                <a:gd name="connsiteY149" fmla="*/ 774346 h 817563"/>
                <a:gd name="connsiteX150" fmla="*/ 537369 w 1185863"/>
                <a:gd name="connsiteY150" fmla="*/ 780293 h 817563"/>
                <a:gd name="connsiteX151" fmla="*/ 574675 w 1185863"/>
                <a:gd name="connsiteY151" fmla="*/ 780690 h 817563"/>
                <a:gd name="connsiteX152" fmla="*/ 609997 w 1185863"/>
                <a:gd name="connsiteY152" fmla="*/ 779500 h 817563"/>
                <a:gd name="connsiteX153" fmla="*/ 683816 w 1185863"/>
                <a:gd name="connsiteY153" fmla="*/ 773553 h 817563"/>
                <a:gd name="connsiteX154" fmla="*/ 758826 w 1185863"/>
                <a:gd name="connsiteY154" fmla="*/ 760469 h 817563"/>
                <a:gd name="connsiteX155" fmla="*/ 833438 w 1185863"/>
                <a:gd name="connsiteY155" fmla="*/ 740644 h 817563"/>
                <a:gd name="connsiteX156" fmla="*/ 904876 w 1185863"/>
                <a:gd name="connsiteY156" fmla="*/ 712890 h 817563"/>
                <a:gd name="connsiteX157" fmla="*/ 955279 w 1185863"/>
                <a:gd name="connsiteY157" fmla="*/ 686721 h 817563"/>
                <a:gd name="connsiteX158" fmla="*/ 987029 w 1185863"/>
                <a:gd name="connsiteY158" fmla="*/ 666500 h 817563"/>
                <a:gd name="connsiteX159" fmla="*/ 1016794 w 1185863"/>
                <a:gd name="connsiteY159" fmla="*/ 644693 h 817563"/>
                <a:gd name="connsiteX160" fmla="*/ 1044576 w 1185863"/>
                <a:gd name="connsiteY160" fmla="*/ 620508 h 817563"/>
                <a:gd name="connsiteX161" fmla="*/ 1070373 w 1185863"/>
                <a:gd name="connsiteY161" fmla="*/ 593546 h 817563"/>
                <a:gd name="connsiteX162" fmla="*/ 1092994 w 1185863"/>
                <a:gd name="connsiteY162" fmla="*/ 564206 h 817563"/>
                <a:gd name="connsiteX163" fmla="*/ 1102916 w 1185863"/>
                <a:gd name="connsiteY163" fmla="*/ 548743 h 817563"/>
                <a:gd name="connsiteX164" fmla="*/ 1112044 w 1185863"/>
                <a:gd name="connsiteY164" fmla="*/ 534073 h 817563"/>
                <a:gd name="connsiteX165" fmla="*/ 1126332 w 1185863"/>
                <a:gd name="connsiteY165" fmla="*/ 503146 h 817563"/>
                <a:gd name="connsiteX166" fmla="*/ 1137444 w 1185863"/>
                <a:gd name="connsiteY166" fmla="*/ 471427 h 817563"/>
                <a:gd name="connsiteX167" fmla="*/ 1144191 w 1185863"/>
                <a:gd name="connsiteY167" fmla="*/ 438915 h 817563"/>
                <a:gd name="connsiteX168" fmla="*/ 1146573 w 1185863"/>
                <a:gd name="connsiteY168" fmla="*/ 406006 h 817563"/>
                <a:gd name="connsiteX169" fmla="*/ 1144588 w 1185863"/>
                <a:gd name="connsiteY169" fmla="*/ 373098 h 817563"/>
                <a:gd name="connsiteX170" fmla="*/ 1137841 w 1185863"/>
                <a:gd name="connsiteY170" fmla="*/ 340982 h 817563"/>
                <a:gd name="connsiteX171" fmla="*/ 1126332 w 1185863"/>
                <a:gd name="connsiteY171" fmla="*/ 308866 h 817563"/>
                <a:gd name="connsiteX172" fmla="*/ 1118791 w 1185863"/>
                <a:gd name="connsiteY172" fmla="*/ 293403 h 817563"/>
                <a:gd name="connsiteX173" fmla="*/ 1122363 w 1185863"/>
                <a:gd name="connsiteY173" fmla="*/ 312435 h 817563"/>
                <a:gd name="connsiteX174" fmla="*/ 1125141 w 1185863"/>
                <a:gd name="connsiteY174" fmla="*/ 351687 h 817563"/>
                <a:gd name="connsiteX175" fmla="*/ 1121569 w 1185863"/>
                <a:gd name="connsiteY175" fmla="*/ 392129 h 817563"/>
                <a:gd name="connsiteX176" fmla="*/ 1111648 w 1185863"/>
                <a:gd name="connsiteY176" fmla="*/ 434157 h 817563"/>
                <a:gd name="connsiteX177" fmla="*/ 1103710 w 1185863"/>
                <a:gd name="connsiteY177" fmla="*/ 455568 h 817563"/>
                <a:gd name="connsiteX178" fmla="*/ 1096566 w 1185863"/>
                <a:gd name="connsiteY178" fmla="*/ 472220 h 817563"/>
                <a:gd name="connsiteX179" fmla="*/ 1080691 w 1185863"/>
                <a:gd name="connsiteY179" fmla="*/ 504732 h 817563"/>
                <a:gd name="connsiteX180" fmla="*/ 1061641 w 1185863"/>
                <a:gd name="connsiteY180" fmla="*/ 534866 h 817563"/>
                <a:gd name="connsiteX181" fmla="*/ 1040607 w 1185863"/>
                <a:gd name="connsiteY181" fmla="*/ 563413 h 817563"/>
                <a:gd name="connsiteX182" fmla="*/ 1016794 w 1185863"/>
                <a:gd name="connsiteY182" fmla="*/ 589978 h 817563"/>
                <a:gd name="connsiteX183" fmla="*/ 991394 w 1185863"/>
                <a:gd name="connsiteY183" fmla="*/ 614560 h 817563"/>
                <a:gd name="connsiteX184" fmla="*/ 950119 w 1185863"/>
                <a:gd name="connsiteY184" fmla="*/ 648262 h 817563"/>
                <a:gd name="connsiteX185" fmla="*/ 889001 w 1185863"/>
                <a:gd name="connsiteY185" fmla="*/ 685532 h 817563"/>
                <a:gd name="connsiteX186" fmla="*/ 823119 w 1185863"/>
                <a:gd name="connsiteY186" fmla="*/ 714476 h 817563"/>
                <a:gd name="connsiteX187" fmla="*/ 754063 w 1185863"/>
                <a:gd name="connsiteY187" fmla="*/ 735093 h 817563"/>
                <a:gd name="connsiteX188" fmla="*/ 683816 w 1185863"/>
                <a:gd name="connsiteY188" fmla="*/ 746195 h 817563"/>
                <a:gd name="connsiteX189" fmla="*/ 648097 w 1185863"/>
                <a:gd name="connsiteY189" fmla="*/ 747781 h 817563"/>
                <a:gd name="connsiteX190" fmla="*/ 609997 w 1185863"/>
                <a:gd name="connsiteY190" fmla="*/ 747781 h 817563"/>
                <a:gd name="connsiteX191" fmla="*/ 533004 w 1185863"/>
                <a:gd name="connsiteY191" fmla="*/ 739455 h 817563"/>
                <a:gd name="connsiteX192" fmla="*/ 455216 w 1185863"/>
                <a:gd name="connsiteY192" fmla="*/ 722009 h 817563"/>
                <a:gd name="connsiteX193" fmla="*/ 378619 w 1185863"/>
                <a:gd name="connsiteY193" fmla="*/ 695444 h 817563"/>
                <a:gd name="connsiteX194" fmla="*/ 305594 w 1185863"/>
                <a:gd name="connsiteY194" fmla="*/ 660950 h 817563"/>
                <a:gd name="connsiteX195" fmla="*/ 236538 w 1185863"/>
                <a:gd name="connsiteY195" fmla="*/ 618129 h 817563"/>
                <a:gd name="connsiteX196" fmla="*/ 174228 w 1185863"/>
                <a:gd name="connsiteY196" fmla="*/ 569360 h 817563"/>
                <a:gd name="connsiteX197" fmla="*/ 132160 w 1185863"/>
                <a:gd name="connsiteY197" fmla="*/ 528522 h 817563"/>
                <a:gd name="connsiteX198" fmla="*/ 107157 w 1185863"/>
                <a:gd name="connsiteY198" fmla="*/ 499182 h 817563"/>
                <a:gd name="connsiteX199" fmla="*/ 95647 w 1185863"/>
                <a:gd name="connsiteY199" fmla="*/ 484115 h 817563"/>
                <a:gd name="connsiteX200" fmla="*/ 85328 w 1185863"/>
                <a:gd name="connsiteY200" fmla="*/ 470238 h 817563"/>
                <a:gd name="connsiteX201" fmla="*/ 68263 w 1185863"/>
                <a:gd name="connsiteY201" fmla="*/ 440897 h 817563"/>
                <a:gd name="connsiteX202" fmla="*/ 55166 w 1185863"/>
                <a:gd name="connsiteY202" fmla="*/ 411161 h 817563"/>
                <a:gd name="connsiteX203" fmla="*/ 45244 w 1185863"/>
                <a:gd name="connsiteY203" fmla="*/ 379838 h 817563"/>
                <a:gd name="connsiteX204" fmla="*/ 40482 w 1185863"/>
                <a:gd name="connsiteY204" fmla="*/ 348119 h 817563"/>
                <a:gd name="connsiteX205" fmla="*/ 40482 w 1185863"/>
                <a:gd name="connsiteY205" fmla="*/ 316003 h 817563"/>
                <a:gd name="connsiteX206" fmla="*/ 46435 w 1185863"/>
                <a:gd name="connsiteY206" fmla="*/ 283887 h 817563"/>
                <a:gd name="connsiteX207" fmla="*/ 57547 w 1185863"/>
                <a:gd name="connsiteY207" fmla="*/ 252565 h 817563"/>
                <a:gd name="connsiteX208" fmla="*/ 65882 w 1185863"/>
                <a:gd name="connsiteY208" fmla="*/ 236308 h 817563"/>
                <a:gd name="connsiteX209" fmla="*/ 67469 w 1185863"/>
                <a:gd name="connsiteY209" fmla="*/ 233930 h 817563"/>
                <a:gd name="connsiteX210" fmla="*/ 69057 w 1185863"/>
                <a:gd name="connsiteY210" fmla="*/ 231154 h 817563"/>
                <a:gd name="connsiteX211" fmla="*/ 57944 w 1185863"/>
                <a:gd name="connsiteY211" fmla="*/ 248996 h 817563"/>
                <a:gd name="connsiteX212" fmla="*/ 40482 w 1185863"/>
                <a:gd name="connsiteY212" fmla="*/ 286266 h 817563"/>
                <a:gd name="connsiteX213" fmla="*/ 28178 w 1185863"/>
                <a:gd name="connsiteY213" fmla="*/ 325519 h 817563"/>
                <a:gd name="connsiteX214" fmla="*/ 21432 w 1185863"/>
                <a:gd name="connsiteY214" fmla="*/ 365961 h 817563"/>
                <a:gd name="connsiteX215" fmla="*/ 21035 w 1185863"/>
                <a:gd name="connsiteY215" fmla="*/ 386975 h 817563"/>
                <a:gd name="connsiteX216" fmla="*/ 21432 w 1185863"/>
                <a:gd name="connsiteY216" fmla="*/ 402834 h 817563"/>
                <a:gd name="connsiteX217" fmla="*/ 24607 w 1185863"/>
                <a:gd name="connsiteY217" fmla="*/ 434950 h 817563"/>
                <a:gd name="connsiteX218" fmla="*/ 31750 w 1185863"/>
                <a:gd name="connsiteY218" fmla="*/ 465480 h 817563"/>
                <a:gd name="connsiteX219" fmla="*/ 42069 w 1185863"/>
                <a:gd name="connsiteY219" fmla="*/ 495613 h 817563"/>
                <a:gd name="connsiteX220" fmla="*/ 55960 w 1185863"/>
                <a:gd name="connsiteY220" fmla="*/ 523764 h 817563"/>
                <a:gd name="connsiteX221" fmla="*/ 73025 w 1185863"/>
                <a:gd name="connsiteY221" fmla="*/ 549932 h 817563"/>
                <a:gd name="connsiteX222" fmla="*/ 93663 w 1185863"/>
                <a:gd name="connsiteY222" fmla="*/ 573722 h 817563"/>
                <a:gd name="connsiteX223" fmla="*/ 117872 w 1185863"/>
                <a:gd name="connsiteY223" fmla="*/ 594736 h 817563"/>
                <a:gd name="connsiteX224" fmla="*/ 130572 w 1185863"/>
                <a:gd name="connsiteY224" fmla="*/ 603855 h 817563"/>
                <a:gd name="connsiteX225" fmla="*/ 133350 w 1185863"/>
                <a:gd name="connsiteY225" fmla="*/ 606630 h 817563"/>
                <a:gd name="connsiteX226" fmla="*/ 134144 w 1185863"/>
                <a:gd name="connsiteY226" fmla="*/ 611785 h 817563"/>
                <a:gd name="connsiteX227" fmla="*/ 131763 w 1185863"/>
                <a:gd name="connsiteY227" fmla="*/ 616939 h 817563"/>
                <a:gd name="connsiteX228" fmla="*/ 126603 w 1185863"/>
                <a:gd name="connsiteY228" fmla="*/ 618129 h 817563"/>
                <a:gd name="connsiteX229" fmla="*/ 123428 w 1185863"/>
                <a:gd name="connsiteY229" fmla="*/ 617336 h 817563"/>
                <a:gd name="connsiteX230" fmla="*/ 108347 w 1185863"/>
                <a:gd name="connsiteY230" fmla="*/ 607423 h 817563"/>
                <a:gd name="connsiteX231" fmla="*/ 81757 w 1185863"/>
                <a:gd name="connsiteY231" fmla="*/ 586013 h 817563"/>
                <a:gd name="connsiteX232" fmla="*/ 59135 w 1185863"/>
                <a:gd name="connsiteY232" fmla="*/ 560638 h 817563"/>
                <a:gd name="connsiteX233" fmla="*/ 39688 w 1185863"/>
                <a:gd name="connsiteY233" fmla="*/ 533676 h 817563"/>
                <a:gd name="connsiteX234" fmla="*/ 24210 w 1185863"/>
                <a:gd name="connsiteY234" fmla="*/ 503146 h 817563"/>
                <a:gd name="connsiteX235" fmla="*/ 12303 w 1185863"/>
                <a:gd name="connsiteY235" fmla="*/ 471824 h 817563"/>
                <a:gd name="connsiteX236" fmla="*/ 4763 w 1185863"/>
                <a:gd name="connsiteY236" fmla="*/ 438519 h 817563"/>
                <a:gd name="connsiteX237" fmla="*/ 397 w 1185863"/>
                <a:gd name="connsiteY237" fmla="*/ 404420 h 817563"/>
                <a:gd name="connsiteX238" fmla="*/ 0 w 1185863"/>
                <a:gd name="connsiteY238" fmla="*/ 386975 h 817563"/>
                <a:gd name="connsiteX239" fmla="*/ 397 w 1185863"/>
                <a:gd name="connsiteY239" fmla="*/ 367547 h 817563"/>
                <a:gd name="connsiteX240" fmla="*/ 5557 w 1185863"/>
                <a:gd name="connsiteY240" fmla="*/ 329880 h 817563"/>
                <a:gd name="connsiteX241" fmla="*/ 15082 w 1185863"/>
                <a:gd name="connsiteY241" fmla="*/ 293007 h 817563"/>
                <a:gd name="connsiteX242" fmla="*/ 28972 w 1185863"/>
                <a:gd name="connsiteY242" fmla="*/ 258115 h 817563"/>
                <a:gd name="connsiteX243" fmla="*/ 46832 w 1185863"/>
                <a:gd name="connsiteY243" fmla="*/ 224810 h 817563"/>
                <a:gd name="connsiteX244" fmla="*/ 68263 w 1185863"/>
                <a:gd name="connsiteY244" fmla="*/ 193488 h 817563"/>
                <a:gd name="connsiteX245" fmla="*/ 92472 w 1185863"/>
                <a:gd name="connsiteY245" fmla="*/ 164147 h 817563"/>
                <a:gd name="connsiteX246" fmla="*/ 119857 w 1185863"/>
                <a:gd name="connsiteY246" fmla="*/ 137186 h 817563"/>
                <a:gd name="connsiteX247" fmla="*/ 134144 w 1185863"/>
                <a:gd name="connsiteY247" fmla="*/ 124895 h 817563"/>
                <a:gd name="connsiteX248" fmla="*/ 150813 w 1185863"/>
                <a:gd name="connsiteY248" fmla="*/ 112207 h 817563"/>
                <a:gd name="connsiteX249" fmla="*/ 185738 w 1185863"/>
                <a:gd name="connsiteY249" fmla="*/ 88418 h 817563"/>
                <a:gd name="connsiteX250" fmla="*/ 222250 w 1185863"/>
                <a:gd name="connsiteY250" fmla="*/ 68593 h 817563"/>
                <a:gd name="connsiteX251" fmla="*/ 259557 w 1185863"/>
                <a:gd name="connsiteY251" fmla="*/ 51544 h 817563"/>
                <a:gd name="connsiteX252" fmla="*/ 298847 w 1185863"/>
                <a:gd name="connsiteY252" fmla="*/ 37270 h 817563"/>
                <a:gd name="connsiteX253" fmla="*/ 338932 w 1185863"/>
                <a:gd name="connsiteY253" fmla="*/ 25772 h 817563"/>
                <a:gd name="connsiteX254" fmla="*/ 400050 w 1185863"/>
                <a:gd name="connsiteY254" fmla="*/ 13084 h 817563"/>
                <a:gd name="connsiteX255" fmla="*/ 441722 w 1185863"/>
                <a:gd name="connsiteY255" fmla="*/ 7137 h 817563"/>
                <a:gd name="connsiteX256" fmla="*/ 490538 w 1185863"/>
                <a:gd name="connsiteY256" fmla="*/ 2776 h 81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1185863" h="817563">
                  <a:moveTo>
                    <a:pt x="544298" y="76200"/>
                  </a:moveTo>
                  <a:lnTo>
                    <a:pt x="466481" y="82150"/>
                  </a:lnTo>
                  <a:lnTo>
                    <a:pt x="389855" y="93652"/>
                  </a:lnTo>
                  <a:lnTo>
                    <a:pt x="315214" y="110311"/>
                  </a:lnTo>
                  <a:lnTo>
                    <a:pt x="278688" y="121416"/>
                  </a:lnTo>
                  <a:lnTo>
                    <a:pt x="261615" y="126969"/>
                  </a:lnTo>
                  <a:lnTo>
                    <a:pt x="227074" y="140455"/>
                  </a:lnTo>
                  <a:lnTo>
                    <a:pt x="193724" y="156320"/>
                  </a:lnTo>
                  <a:lnTo>
                    <a:pt x="161962" y="175755"/>
                  </a:lnTo>
                  <a:lnTo>
                    <a:pt x="132979" y="198363"/>
                  </a:lnTo>
                  <a:lnTo>
                    <a:pt x="107569" y="224541"/>
                  </a:lnTo>
                  <a:lnTo>
                    <a:pt x="87718" y="254289"/>
                  </a:lnTo>
                  <a:lnTo>
                    <a:pt x="72631" y="288399"/>
                  </a:lnTo>
                  <a:lnTo>
                    <a:pt x="68263" y="307437"/>
                  </a:lnTo>
                  <a:lnTo>
                    <a:pt x="65087" y="326079"/>
                  </a:lnTo>
                  <a:lnTo>
                    <a:pt x="65484" y="362569"/>
                  </a:lnTo>
                  <a:lnTo>
                    <a:pt x="73425" y="397870"/>
                  </a:lnTo>
                  <a:lnTo>
                    <a:pt x="86527" y="431187"/>
                  </a:lnTo>
                  <a:lnTo>
                    <a:pt x="105584" y="463711"/>
                  </a:lnTo>
                  <a:lnTo>
                    <a:pt x="127817" y="493458"/>
                  </a:lnTo>
                  <a:lnTo>
                    <a:pt x="165932" y="534708"/>
                  </a:lnTo>
                  <a:lnTo>
                    <a:pt x="193327" y="557713"/>
                  </a:lnTo>
                  <a:lnTo>
                    <a:pt x="221119" y="580321"/>
                  </a:lnTo>
                  <a:lnTo>
                    <a:pt x="281070" y="621571"/>
                  </a:lnTo>
                  <a:lnTo>
                    <a:pt x="344991" y="656871"/>
                  </a:lnTo>
                  <a:lnTo>
                    <a:pt x="412486" y="685825"/>
                  </a:lnTo>
                  <a:lnTo>
                    <a:pt x="482362" y="707244"/>
                  </a:lnTo>
                  <a:lnTo>
                    <a:pt x="553827" y="721126"/>
                  </a:lnTo>
                  <a:lnTo>
                    <a:pt x="626086" y="727075"/>
                  </a:lnTo>
                  <a:lnTo>
                    <a:pt x="698345" y="722712"/>
                  </a:lnTo>
                  <a:lnTo>
                    <a:pt x="734474" y="716763"/>
                  </a:lnTo>
                  <a:lnTo>
                    <a:pt x="767428" y="710020"/>
                  </a:lnTo>
                  <a:lnTo>
                    <a:pt x="832143" y="687809"/>
                  </a:lnTo>
                  <a:lnTo>
                    <a:pt x="895667" y="656871"/>
                  </a:lnTo>
                  <a:lnTo>
                    <a:pt x="954427" y="618001"/>
                  </a:lnTo>
                  <a:lnTo>
                    <a:pt x="993733" y="583097"/>
                  </a:lnTo>
                  <a:lnTo>
                    <a:pt x="1017951" y="557713"/>
                  </a:lnTo>
                  <a:lnTo>
                    <a:pt x="1039788" y="531138"/>
                  </a:lnTo>
                  <a:lnTo>
                    <a:pt x="1059242" y="502184"/>
                  </a:lnTo>
                  <a:lnTo>
                    <a:pt x="1075123" y="472040"/>
                  </a:lnTo>
                  <a:lnTo>
                    <a:pt x="1088225" y="440706"/>
                  </a:lnTo>
                  <a:lnTo>
                    <a:pt x="1097754" y="406992"/>
                  </a:lnTo>
                  <a:lnTo>
                    <a:pt x="1103312" y="372485"/>
                  </a:lnTo>
                  <a:lnTo>
                    <a:pt x="1104503" y="355033"/>
                  </a:lnTo>
                  <a:lnTo>
                    <a:pt x="1104900" y="339168"/>
                  </a:lnTo>
                  <a:lnTo>
                    <a:pt x="1102915" y="309421"/>
                  </a:lnTo>
                  <a:lnTo>
                    <a:pt x="1097754" y="281656"/>
                  </a:lnTo>
                  <a:lnTo>
                    <a:pt x="1090210" y="255478"/>
                  </a:lnTo>
                  <a:lnTo>
                    <a:pt x="1085049" y="242786"/>
                  </a:lnTo>
                  <a:lnTo>
                    <a:pt x="1075123" y="231680"/>
                  </a:lnTo>
                  <a:lnTo>
                    <a:pt x="1054081" y="211056"/>
                  </a:lnTo>
                  <a:lnTo>
                    <a:pt x="1019936" y="183291"/>
                  </a:lnTo>
                  <a:lnTo>
                    <a:pt x="969117" y="153544"/>
                  </a:lnTo>
                  <a:lnTo>
                    <a:pt x="915121" y="130142"/>
                  </a:lnTo>
                  <a:lnTo>
                    <a:pt x="887330" y="120227"/>
                  </a:lnTo>
                  <a:lnTo>
                    <a:pt x="850803" y="109517"/>
                  </a:lnTo>
                  <a:lnTo>
                    <a:pt x="776162" y="92462"/>
                  </a:lnTo>
                  <a:lnTo>
                    <a:pt x="699536" y="81356"/>
                  </a:lnTo>
                  <a:lnTo>
                    <a:pt x="621719" y="76200"/>
                  </a:lnTo>
                  <a:close/>
                  <a:moveTo>
                    <a:pt x="579438" y="22225"/>
                  </a:moveTo>
                  <a:lnTo>
                    <a:pt x="504825" y="23023"/>
                  </a:lnTo>
                  <a:lnTo>
                    <a:pt x="430610" y="29404"/>
                  </a:lnTo>
                  <a:lnTo>
                    <a:pt x="357585" y="42165"/>
                  </a:lnTo>
                  <a:lnTo>
                    <a:pt x="286941" y="62902"/>
                  </a:lnTo>
                  <a:lnTo>
                    <a:pt x="237331" y="84437"/>
                  </a:lnTo>
                  <a:lnTo>
                    <a:pt x="204788" y="101585"/>
                  </a:lnTo>
                  <a:lnTo>
                    <a:pt x="173831" y="121923"/>
                  </a:lnTo>
                  <a:lnTo>
                    <a:pt x="144463" y="144654"/>
                  </a:lnTo>
                  <a:lnTo>
                    <a:pt x="130572" y="157416"/>
                  </a:lnTo>
                  <a:lnTo>
                    <a:pt x="115491" y="171772"/>
                  </a:lnTo>
                  <a:lnTo>
                    <a:pt x="101600" y="187325"/>
                  </a:lnTo>
                  <a:lnTo>
                    <a:pt x="111919" y="176558"/>
                  </a:lnTo>
                  <a:lnTo>
                    <a:pt x="134541" y="157416"/>
                  </a:lnTo>
                  <a:lnTo>
                    <a:pt x="171450" y="132292"/>
                  </a:lnTo>
                  <a:lnTo>
                    <a:pt x="225425" y="105573"/>
                  </a:lnTo>
                  <a:lnTo>
                    <a:pt x="282575" y="85633"/>
                  </a:lnTo>
                  <a:lnTo>
                    <a:pt x="310753" y="77657"/>
                  </a:lnTo>
                  <a:lnTo>
                    <a:pt x="348456" y="68485"/>
                  </a:lnTo>
                  <a:lnTo>
                    <a:pt x="425450" y="53730"/>
                  </a:lnTo>
                  <a:lnTo>
                    <a:pt x="505619" y="43760"/>
                  </a:lnTo>
                  <a:lnTo>
                    <a:pt x="586978" y="38975"/>
                  </a:lnTo>
                  <a:lnTo>
                    <a:pt x="668735" y="40171"/>
                  </a:lnTo>
                  <a:lnTo>
                    <a:pt x="750094" y="48546"/>
                  </a:lnTo>
                  <a:lnTo>
                    <a:pt x="829469" y="62902"/>
                  </a:lnTo>
                  <a:lnTo>
                    <a:pt x="906066" y="85633"/>
                  </a:lnTo>
                  <a:lnTo>
                    <a:pt x="942975" y="99990"/>
                  </a:lnTo>
                  <a:lnTo>
                    <a:pt x="912813" y="84437"/>
                  </a:lnTo>
                  <a:lnTo>
                    <a:pt x="849313" y="59712"/>
                  </a:lnTo>
                  <a:lnTo>
                    <a:pt x="784225" y="42165"/>
                  </a:lnTo>
                  <a:lnTo>
                    <a:pt x="719931" y="30999"/>
                  </a:lnTo>
                  <a:lnTo>
                    <a:pt x="688975" y="27808"/>
                  </a:lnTo>
                  <a:lnTo>
                    <a:pt x="652860" y="25017"/>
                  </a:lnTo>
                  <a:close/>
                  <a:moveTo>
                    <a:pt x="591344" y="0"/>
                  </a:moveTo>
                  <a:lnTo>
                    <a:pt x="693738" y="5551"/>
                  </a:lnTo>
                  <a:lnTo>
                    <a:pt x="769144" y="16653"/>
                  </a:lnTo>
                  <a:lnTo>
                    <a:pt x="817960" y="26962"/>
                  </a:lnTo>
                  <a:lnTo>
                    <a:pt x="841376" y="33305"/>
                  </a:lnTo>
                  <a:lnTo>
                    <a:pt x="870744" y="42028"/>
                  </a:lnTo>
                  <a:lnTo>
                    <a:pt x="927497" y="66214"/>
                  </a:lnTo>
                  <a:lnTo>
                    <a:pt x="979488" y="97537"/>
                  </a:lnTo>
                  <a:lnTo>
                    <a:pt x="1025526" y="135203"/>
                  </a:lnTo>
                  <a:lnTo>
                    <a:pt x="1046163" y="157010"/>
                  </a:lnTo>
                  <a:lnTo>
                    <a:pt x="1069579" y="174456"/>
                  </a:lnTo>
                  <a:lnTo>
                    <a:pt x="1111251" y="214898"/>
                  </a:lnTo>
                  <a:lnTo>
                    <a:pt x="1137444" y="249393"/>
                  </a:lnTo>
                  <a:lnTo>
                    <a:pt x="1152129" y="273975"/>
                  </a:lnTo>
                  <a:lnTo>
                    <a:pt x="1164432" y="299747"/>
                  </a:lnTo>
                  <a:lnTo>
                    <a:pt x="1174354" y="327105"/>
                  </a:lnTo>
                  <a:lnTo>
                    <a:pt x="1178323" y="341378"/>
                  </a:lnTo>
                  <a:lnTo>
                    <a:pt x="1181894" y="359220"/>
                  </a:lnTo>
                  <a:lnTo>
                    <a:pt x="1185863" y="395301"/>
                  </a:lnTo>
                  <a:lnTo>
                    <a:pt x="1184673" y="431382"/>
                  </a:lnTo>
                  <a:lnTo>
                    <a:pt x="1178323" y="466669"/>
                  </a:lnTo>
                  <a:lnTo>
                    <a:pt x="1168798" y="501560"/>
                  </a:lnTo>
                  <a:lnTo>
                    <a:pt x="1154907" y="534866"/>
                  </a:lnTo>
                  <a:lnTo>
                    <a:pt x="1137444" y="566981"/>
                  </a:lnTo>
                  <a:lnTo>
                    <a:pt x="1116807" y="596718"/>
                  </a:lnTo>
                  <a:lnTo>
                    <a:pt x="1105298" y="610992"/>
                  </a:lnTo>
                  <a:lnTo>
                    <a:pt x="1092994" y="624869"/>
                  </a:lnTo>
                  <a:lnTo>
                    <a:pt x="1066801" y="650641"/>
                  </a:lnTo>
                  <a:lnTo>
                    <a:pt x="1039019" y="674827"/>
                  </a:lnTo>
                  <a:lnTo>
                    <a:pt x="1009254" y="697030"/>
                  </a:lnTo>
                  <a:lnTo>
                    <a:pt x="961232" y="726370"/>
                  </a:lnTo>
                  <a:lnTo>
                    <a:pt x="892969" y="758486"/>
                  </a:lnTo>
                  <a:lnTo>
                    <a:pt x="821135" y="783862"/>
                  </a:lnTo>
                  <a:lnTo>
                    <a:pt x="746522" y="801307"/>
                  </a:lnTo>
                  <a:lnTo>
                    <a:pt x="671116" y="812409"/>
                  </a:lnTo>
                  <a:lnTo>
                    <a:pt x="597694" y="817563"/>
                  </a:lnTo>
                  <a:lnTo>
                    <a:pt x="561579" y="817563"/>
                  </a:lnTo>
                  <a:lnTo>
                    <a:pt x="524272" y="815977"/>
                  </a:lnTo>
                  <a:lnTo>
                    <a:pt x="448866" y="808840"/>
                  </a:lnTo>
                  <a:lnTo>
                    <a:pt x="375444" y="794963"/>
                  </a:lnTo>
                  <a:lnTo>
                    <a:pt x="303610" y="775139"/>
                  </a:lnTo>
                  <a:lnTo>
                    <a:pt x="233363" y="748970"/>
                  </a:lnTo>
                  <a:lnTo>
                    <a:pt x="166291" y="716458"/>
                  </a:lnTo>
                  <a:lnTo>
                    <a:pt x="101997" y="677999"/>
                  </a:lnTo>
                  <a:lnTo>
                    <a:pt x="41672" y="633195"/>
                  </a:lnTo>
                  <a:lnTo>
                    <a:pt x="12700" y="608613"/>
                  </a:lnTo>
                  <a:lnTo>
                    <a:pt x="10319" y="605044"/>
                  </a:lnTo>
                  <a:lnTo>
                    <a:pt x="10319" y="597115"/>
                  </a:lnTo>
                  <a:lnTo>
                    <a:pt x="15875" y="591960"/>
                  </a:lnTo>
                  <a:lnTo>
                    <a:pt x="23813" y="591167"/>
                  </a:lnTo>
                  <a:lnTo>
                    <a:pt x="27782" y="593546"/>
                  </a:lnTo>
                  <a:lnTo>
                    <a:pt x="57547" y="615750"/>
                  </a:lnTo>
                  <a:lnTo>
                    <a:pt x="118666" y="656192"/>
                  </a:lnTo>
                  <a:lnTo>
                    <a:pt x="183753" y="691083"/>
                  </a:lnTo>
                  <a:lnTo>
                    <a:pt x="250825" y="720423"/>
                  </a:lnTo>
                  <a:lnTo>
                    <a:pt x="320278" y="744213"/>
                  </a:lnTo>
                  <a:lnTo>
                    <a:pt x="392113" y="762055"/>
                  </a:lnTo>
                  <a:lnTo>
                    <a:pt x="464344" y="774346"/>
                  </a:lnTo>
                  <a:lnTo>
                    <a:pt x="537369" y="780293"/>
                  </a:lnTo>
                  <a:lnTo>
                    <a:pt x="574675" y="780690"/>
                  </a:lnTo>
                  <a:lnTo>
                    <a:pt x="609997" y="779500"/>
                  </a:lnTo>
                  <a:lnTo>
                    <a:pt x="683816" y="773553"/>
                  </a:lnTo>
                  <a:lnTo>
                    <a:pt x="758826" y="760469"/>
                  </a:lnTo>
                  <a:lnTo>
                    <a:pt x="833438" y="740644"/>
                  </a:lnTo>
                  <a:lnTo>
                    <a:pt x="904876" y="712890"/>
                  </a:lnTo>
                  <a:lnTo>
                    <a:pt x="955279" y="686721"/>
                  </a:lnTo>
                  <a:lnTo>
                    <a:pt x="987029" y="666500"/>
                  </a:lnTo>
                  <a:lnTo>
                    <a:pt x="1016794" y="644693"/>
                  </a:lnTo>
                  <a:lnTo>
                    <a:pt x="1044576" y="620508"/>
                  </a:lnTo>
                  <a:lnTo>
                    <a:pt x="1070373" y="593546"/>
                  </a:lnTo>
                  <a:lnTo>
                    <a:pt x="1092994" y="564206"/>
                  </a:lnTo>
                  <a:lnTo>
                    <a:pt x="1102916" y="548743"/>
                  </a:lnTo>
                  <a:lnTo>
                    <a:pt x="1112044" y="534073"/>
                  </a:lnTo>
                  <a:lnTo>
                    <a:pt x="1126332" y="503146"/>
                  </a:lnTo>
                  <a:lnTo>
                    <a:pt x="1137444" y="471427"/>
                  </a:lnTo>
                  <a:lnTo>
                    <a:pt x="1144191" y="438915"/>
                  </a:lnTo>
                  <a:lnTo>
                    <a:pt x="1146573" y="406006"/>
                  </a:lnTo>
                  <a:lnTo>
                    <a:pt x="1144588" y="373098"/>
                  </a:lnTo>
                  <a:lnTo>
                    <a:pt x="1137841" y="340982"/>
                  </a:lnTo>
                  <a:lnTo>
                    <a:pt x="1126332" y="308866"/>
                  </a:lnTo>
                  <a:lnTo>
                    <a:pt x="1118791" y="293403"/>
                  </a:lnTo>
                  <a:lnTo>
                    <a:pt x="1122363" y="312435"/>
                  </a:lnTo>
                  <a:lnTo>
                    <a:pt x="1125141" y="351687"/>
                  </a:lnTo>
                  <a:lnTo>
                    <a:pt x="1121569" y="392129"/>
                  </a:lnTo>
                  <a:lnTo>
                    <a:pt x="1111648" y="434157"/>
                  </a:lnTo>
                  <a:lnTo>
                    <a:pt x="1103710" y="455568"/>
                  </a:lnTo>
                  <a:lnTo>
                    <a:pt x="1096566" y="472220"/>
                  </a:lnTo>
                  <a:lnTo>
                    <a:pt x="1080691" y="504732"/>
                  </a:lnTo>
                  <a:lnTo>
                    <a:pt x="1061641" y="534866"/>
                  </a:lnTo>
                  <a:lnTo>
                    <a:pt x="1040607" y="563413"/>
                  </a:lnTo>
                  <a:lnTo>
                    <a:pt x="1016794" y="589978"/>
                  </a:lnTo>
                  <a:lnTo>
                    <a:pt x="991394" y="614560"/>
                  </a:lnTo>
                  <a:lnTo>
                    <a:pt x="950119" y="648262"/>
                  </a:lnTo>
                  <a:lnTo>
                    <a:pt x="889001" y="685532"/>
                  </a:lnTo>
                  <a:lnTo>
                    <a:pt x="823119" y="714476"/>
                  </a:lnTo>
                  <a:lnTo>
                    <a:pt x="754063" y="735093"/>
                  </a:lnTo>
                  <a:lnTo>
                    <a:pt x="683816" y="746195"/>
                  </a:lnTo>
                  <a:lnTo>
                    <a:pt x="648097" y="747781"/>
                  </a:lnTo>
                  <a:lnTo>
                    <a:pt x="609997" y="747781"/>
                  </a:lnTo>
                  <a:lnTo>
                    <a:pt x="533004" y="739455"/>
                  </a:lnTo>
                  <a:lnTo>
                    <a:pt x="455216" y="722009"/>
                  </a:lnTo>
                  <a:lnTo>
                    <a:pt x="378619" y="695444"/>
                  </a:lnTo>
                  <a:lnTo>
                    <a:pt x="305594" y="660950"/>
                  </a:lnTo>
                  <a:lnTo>
                    <a:pt x="236538" y="618129"/>
                  </a:lnTo>
                  <a:lnTo>
                    <a:pt x="174228" y="569360"/>
                  </a:lnTo>
                  <a:lnTo>
                    <a:pt x="132160" y="528522"/>
                  </a:lnTo>
                  <a:lnTo>
                    <a:pt x="107157" y="499182"/>
                  </a:lnTo>
                  <a:lnTo>
                    <a:pt x="95647" y="484115"/>
                  </a:lnTo>
                  <a:lnTo>
                    <a:pt x="85328" y="470238"/>
                  </a:lnTo>
                  <a:lnTo>
                    <a:pt x="68263" y="440897"/>
                  </a:lnTo>
                  <a:lnTo>
                    <a:pt x="55166" y="411161"/>
                  </a:lnTo>
                  <a:lnTo>
                    <a:pt x="45244" y="379838"/>
                  </a:lnTo>
                  <a:lnTo>
                    <a:pt x="40482" y="348119"/>
                  </a:lnTo>
                  <a:lnTo>
                    <a:pt x="40482" y="316003"/>
                  </a:lnTo>
                  <a:lnTo>
                    <a:pt x="46435" y="283887"/>
                  </a:lnTo>
                  <a:lnTo>
                    <a:pt x="57547" y="252565"/>
                  </a:lnTo>
                  <a:lnTo>
                    <a:pt x="65882" y="236308"/>
                  </a:lnTo>
                  <a:lnTo>
                    <a:pt x="67469" y="233930"/>
                  </a:lnTo>
                  <a:lnTo>
                    <a:pt x="69057" y="231154"/>
                  </a:lnTo>
                  <a:lnTo>
                    <a:pt x="57944" y="248996"/>
                  </a:lnTo>
                  <a:lnTo>
                    <a:pt x="40482" y="286266"/>
                  </a:lnTo>
                  <a:lnTo>
                    <a:pt x="28178" y="325519"/>
                  </a:lnTo>
                  <a:lnTo>
                    <a:pt x="21432" y="365961"/>
                  </a:lnTo>
                  <a:lnTo>
                    <a:pt x="21035" y="386975"/>
                  </a:lnTo>
                  <a:lnTo>
                    <a:pt x="21432" y="402834"/>
                  </a:lnTo>
                  <a:lnTo>
                    <a:pt x="24607" y="434950"/>
                  </a:lnTo>
                  <a:lnTo>
                    <a:pt x="31750" y="465480"/>
                  </a:lnTo>
                  <a:lnTo>
                    <a:pt x="42069" y="495613"/>
                  </a:lnTo>
                  <a:lnTo>
                    <a:pt x="55960" y="523764"/>
                  </a:lnTo>
                  <a:lnTo>
                    <a:pt x="73025" y="549932"/>
                  </a:lnTo>
                  <a:lnTo>
                    <a:pt x="93663" y="573722"/>
                  </a:lnTo>
                  <a:lnTo>
                    <a:pt x="117872" y="594736"/>
                  </a:lnTo>
                  <a:lnTo>
                    <a:pt x="130572" y="603855"/>
                  </a:lnTo>
                  <a:lnTo>
                    <a:pt x="133350" y="606630"/>
                  </a:lnTo>
                  <a:lnTo>
                    <a:pt x="134144" y="611785"/>
                  </a:lnTo>
                  <a:lnTo>
                    <a:pt x="131763" y="616939"/>
                  </a:lnTo>
                  <a:lnTo>
                    <a:pt x="126603" y="618129"/>
                  </a:lnTo>
                  <a:lnTo>
                    <a:pt x="123428" y="617336"/>
                  </a:lnTo>
                  <a:lnTo>
                    <a:pt x="108347" y="607423"/>
                  </a:lnTo>
                  <a:lnTo>
                    <a:pt x="81757" y="586013"/>
                  </a:lnTo>
                  <a:lnTo>
                    <a:pt x="59135" y="560638"/>
                  </a:lnTo>
                  <a:lnTo>
                    <a:pt x="39688" y="533676"/>
                  </a:lnTo>
                  <a:lnTo>
                    <a:pt x="24210" y="503146"/>
                  </a:lnTo>
                  <a:lnTo>
                    <a:pt x="12303" y="471824"/>
                  </a:lnTo>
                  <a:lnTo>
                    <a:pt x="4763" y="438519"/>
                  </a:lnTo>
                  <a:lnTo>
                    <a:pt x="397" y="404420"/>
                  </a:lnTo>
                  <a:lnTo>
                    <a:pt x="0" y="386975"/>
                  </a:lnTo>
                  <a:lnTo>
                    <a:pt x="397" y="367547"/>
                  </a:lnTo>
                  <a:lnTo>
                    <a:pt x="5557" y="329880"/>
                  </a:lnTo>
                  <a:lnTo>
                    <a:pt x="15082" y="293007"/>
                  </a:lnTo>
                  <a:lnTo>
                    <a:pt x="28972" y="258115"/>
                  </a:lnTo>
                  <a:lnTo>
                    <a:pt x="46832" y="224810"/>
                  </a:lnTo>
                  <a:lnTo>
                    <a:pt x="68263" y="193488"/>
                  </a:lnTo>
                  <a:lnTo>
                    <a:pt x="92472" y="164147"/>
                  </a:lnTo>
                  <a:lnTo>
                    <a:pt x="119857" y="137186"/>
                  </a:lnTo>
                  <a:lnTo>
                    <a:pt x="134144" y="124895"/>
                  </a:lnTo>
                  <a:lnTo>
                    <a:pt x="150813" y="112207"/>
                  </a:lnTo>
                  <a:lnTo>
                    <a:pt x="185738" y="88418"/>
                  </a:lnTo>
                  <a:lnTo>
                    <a:pt x="222250" y="68593"/>
                  </a:lnTo>
                  <a:lnTo>
                    <a:pt x="259557" y="51544"/>
                  </a:lnTo>
                  <a:lnTo>
                    <a:pt x="298847" y="37270"/>
                  </a:lnTo>
                  <a:lnTo>
                    <a:pt x="338932" y="25772"/>
                  </a:lnTo>
                  <a:lnTo>
                    <a:pt x="400050" y="13084"/>
                  </a:lnTo>
                  <a:lnTo>
                    <a:pt x="441722" y="7137"/>
                  </a:lnTo>
                  <a:lnTo>
                    <a:pt x="490538" y="2776"/>
                  </a:lnTo>
                  <a:close/>
                </a:path>
              </a:pathLst>
            </a:custGeom>
            <a:solidFill>
              <a:srgbClr val="CB74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9047429" y="1169243"/>
              <a:ext cx="1450551" cy="79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es-ES" sz="1400" dirty="0"/>
                <a:t>Odontólogo como parte del equipo de salud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945002" y="945074"/>
              <a:ext cx="1509513" cy="562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es-ES" sz="1400" dirty="0"/>
                <a:t>Trabajo interdisciplinario</a:t>
              </a:r>
              <a:endParaRPr lang="es-CO" sz="1400" dirty="0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3143672" y="1942901"/>
              <a:ext cx="162173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es-ES" sz="1400" dirty="0"/>
                <a:t>Relación bidireccional Salud oral – Salud </a:t>
              </a:r>
              <a:r>
                <a:rPr lang="es-ES" sz="1400" dirty="0" smtClean="0"/>
                <a:t>general</a:t>
              </a:r>
              <a:endParaRPr lang="es-ES" sz="1400" dirty="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3182757" y="3631523"/>
              <a:ext cx="1220947" cy="562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es-ES" sz="1400" dirty="0"/>
                <a:t>Formación integral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4175999" y="5157348"/>
              <a:ext cx="1255010" cy="562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es-ES" sz="1400" dirty="0"/>
                <a:t>Condiciones laborales 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8178066" y="5623311"/>
              <a:ext cx="2372924" cy="79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es-ES" sz="1400" dirty="0"/>
                <a:t>Atención integral al paciente comprometido sistémicamente</a:t>
              </a: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9493789" y="4392054"/>
              <a:ext cx="16064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es-ES" sz="1400" dirty="0"/>
                <a:t>Inmersión </a:t>
              </a:r>
              <a:r>
                <a:rPr lang="es-ES" sz="1400" dirty="0" smtClean="0"/>
                <a:t>en el </a:t>
              </a:r>
              <a:r>
                <a:rPr lang="es-ES" sz="1400" dirty="0"/>
                <a:t>SGSSS</a:t>
              </a:r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xmlns="" id="{A94C7D95-C364-47B4-A6BF-429AEE8FF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0212" y="5225615"/>
              <a:ext cx="984964" cy="679057"/>
            </a:xfrm>
            <a:custGeom>
              <a:avLst/>
              <a:gdLst>
                <a:gd name="connsiteX0" fmla="*/ 544298 w 1185863"/>
                <a:gd name="connsiteY0" fmla="*/ 76200 h 817563"/>
                <a:gd name="connsiteX1" fmla="*/ 466481 w 1185863"/>
                <a:gd name="connsiteY1" fmla="*/ 82150 h 817563"/>
                <a:gd name="connsiteX2" fmla="*/ 389855 w 1185863"/>
                <a:gd name="connsiteY2" fmla="*/ 93652 h 817563"/>
                <a:gd name="connsiteX3" fmla="*/ 315214 w 1185863"/>
                <a:gd name="connsiteY3" fmla="*/ 110311 h 817563"/>
                <a:gd name="connsiteX4" fmla="*/ 278688 w 1185863"/>
                <a:gd name="connsiteY4" fmla="*/ 121416 h 817563"/>
                <a:gd name="connsiteX5" fmla="*/ 261615 w 1185863"/>
                <a:gd name="connsiteY5" fmla="*/ 126969 h 817563"/>
                <a:gd name="connsiteX6" fmla="*/ 227074 w 1185863"/>
                <a:gd name="connsiteY6" fmla="*/ 140455 h 817563"/>
                <a:gd name="connsiteX7" fmla="*/ 193724 w 1185863"/>
                <a:gd name="connsiteY7" fmla="*/ 156320 h 817563"/>
                <a:gd name="connsiteX8" fmla="*/ 161962 w 1185863"/>
                <a:gd name="connsiteY8" fmla="*/ 175755 h 817563"/>
                <a:gd name="connsiteX9" fmla="*/ 132979 w 1185863"/>
                <a:gd name="connsiteY9" fmla="*/ 198363 h 817563"/>
                <a:gd name="connsiteX10" fmla="*/ 107569 w 1185863"/>
                <a:gd name="connsiteY10" fmla="*/ 224541 h 817563"/>
                <a:gd name="connsiteX11" fmla="*/ 87718 w 1185863"/>
                <a:gd name="connsiteY11" fmla="*/ 254289 h 817563"/>
                <a:gd name="connsiteX12" fmla="*/ 72631 w 1185863"/>
                <a:gd name="connsiteY12" fmla="*/ 288399 h 817563"/>
                <a:gd name="connsiteX13" fmla="*/ 68263 w 1185863"/>
                <a:gd name="connsiteY13" fmla="*/ 307437 h 817563"/>
                <a:gd name="connsiteX14" fmla="*/ 65087 w 1185863"/>
                <a:gd name="connsiteY14" fmla="*/ 326079 h 817563"/>
                <a:gd name="connsiteX15" fmla="*/ 65484 w 1185863"/>
                <a:gd name="connsiteY15" fmla="*/ 362569 h 817563"/>
                <a:gd name="connsiteX16" fmla="*/ 73425 w 1185863"/>
                <a:gd name="connsiteY16" fmla="*/ 397870 h 817563"/>
                <a:gd name="connsiteX17" fmla="*/ 86527 w 1185863"/>
                <a:gd name="connsiteY17" fmla="*/ 431187 h 817563"/>
                <a:gd name="connsiteX18" fmla="*/ 105584 w 1185863"/>
                <a:gd name="connsiteY18" fmla="*/ 463711 h 817563"/>
                <a:gd name="connsiteX19" fmla="*/ 127817 w 1185863"/>
                <a:gd name="connsiteY19" fmla="*/ 493458 h 817563"/>
                <a:gd name="connsiteX20" fmla="*/ 165932 w 1185863"/>
                <a:gd name="connsiteY20" fmla="*/ 534708 h 817563"/>
                <a:gd name="connsiteX21" fmla="*/ 193327 w 1185863"/>
                <a:gd name="connsiteY21" fmla="*/ 557713 h 817563"/>
                <a:gd name="connsiteX22" fmla="*/ 221119 w 1185863"/>
                <a:gd name="connsiteY22" fmla="*/ 580321 h 817563"/>
                <a:gd name="connsiteX23" fmla="*/ 281070 w 1185863"/>
                <a:gd name="connsiteY23" fmla="*/ 621571 h 817563"/>
                <a:gd name="connsiteX24" fmla="*/ 344991 w 1185863"/>
                <a:gd name="connsiteY24" fmla="*/ 656871 h 817563"/>
                <a:gd name="connsiteX25" fmla="*/ 412486 w 1185863"/>
                <a:gd name="connsiteY25" fmla="*/ 685825 h 817563"/>
                <a:gd name="connsiteX26" fmla="*/ 482362 w 1185863"/>
                <a:gd name="connsiteY26" fmla="*/ 707244 h 817563"/>
                <a:gd name="connsiteX27" fmla="*/ 553827 w 1185863"/>
                <a:gd name="connsiteY27" fmla="*/ 721126 h 817563"/>
                <a:gd name="connsiteX28" fmla="*/ 626086 w 1185863"/>
                <a:gd name="connsiteY28" fmla="*/ 727075 h 817563"/>
                <a:gd name="connsiteX29" fmla="*/ 698345 w 1185863"/>
                <a:gd name="connsiteY29" fmla="*/ 722712 h 817563"/>
                <a:gd name="connsiteX30" fmla="*/ 734474 w 1185863"/>
                <a:gd name="connsiteY30" fmla="*/ 716763 h 817563"/>
                <a:gd name="connsiteX31" fmla="*/ 767428 w 1185863"/>
                <a:gd name="connsiteY31" fmla="*/ 710020 h 817563"/>
                <a:gd name="connsiteX32" fmla="*/ 832143 w 1185863"/>
                <a:gd name="connsiteY32" fmla="*/ 687809 h 817563"/>
                <a:gd name="connsiteX33" fmla="*/ 895667 w 1185863"/>
                <a:gd name="connsiteY33" fmla="*/ 656871 h 817563"/>
                <a:gd name="connsiteX34" fmla="*/ 954427 w 1185863"/>
                <a:gd name="connsiteY34" fmla="*/ 618001 h 817563"/>
                <a:gd name="connsiteX35" fmla="*/ 993733 w 1185863"/>
                <a:gd name="connsiteY35" fmla="*/ 583097 h 817563"/>
                <a:gd name="connsiteX36" fmla="*/ 1017951 w 1185863"/>
                <a:gd name="connsiteY36" fmla="*/ 557713 h 817563"/>
                <a:gd name="connsiteX37" fmla="*/ 1039788 w 1185863"/>
                <a:gd name="connsiteY37" fmla="*/ 531138 h 817563"/>
                <a:gd name="connsiteX38" fmla="*/ 1059242 w 1185863"/>
                <a:gd name="connsiteY38" fmla="*/ 502184 h 817563"/>
                <a:gd name="connsiteX39" fmla="*/ 1075123 w 1185863"/>
                <a:gd name="connsiteY39" fmla="*/ 472040 h 817563"/>
                <a:gd name="connsiteX40" fmla="*/ 1088225 w 1185863"/>
                <a:gd name="connsiteY40" fmla="*/ 440706 h 817563"/>
                <a:gd name="connsiteX41" fmla="*/ 1097754 w 1185863"/>
                <a:gd name="connsiteY41" fmla="*/ 406992 h 817563"/>
                <a:gd name="connsiteX42" fmla="*/ 1103312 w 1185863"/>
                <a:gd name="connsiteY42" fmla="*/ 372485 h 817563"/>
                <a:gd name="connsiteX43" fmla="*/ 1104503 w 1185863"/>
                <a:gd name="connsiteY43" fmla="*/ 355033 h 817563"/>
                <a:gd name="connsiteX44" fmla="*/ 1104900 w 1185863"/>
                <a:gd name="connsiteY44" fmla="*/ 339168 h 817563"/>
                <a:gd name="connsiteX45" fmla="*/ 1102915 w 1185863"/>
                <a:gd name="connsiteY45" fmla="*/ 309421 h 817563"/>
                <a:gd name="connsiteX46" fmla="*/ 1097754 w 1185863"/>
                <a:gd name="connsiteY46" fmla="*/ 281656 h 817563"/>
                <a:gd name="connsiteX47" fmla="*/ 1090210 w 1185863"/>
                <a:gd name="connsiteY47" fmla="*/ 255478 h 817563"/>
                <a:gd name="connsiteX48" fmla="*/ 1085049 w 1185863"/>
                <a:gd name="connsiteY48" fmla="*/ 242786 h 817563"/>
                <a:gd name="connsiteX49" fmla="*/ 1075123 w 1185863"/>
                <a:gd name="connsiteY49" fmla="*/ 231680 h 817563"/>
                <a:gd name="connsiteX50" fmla="*/ 1054081 w 1185863"/>
                <a:gd name="connsiteY50" fmla="*/ 211056 h 817563"/>
                <a:gd name="connsiteX51" fmla="*/ 1019936 w 1185863"/>
                <a:gd name="connsiteY51" fmla="*/ 183291 h 817563"/>
                <a:gd name="connsiteX52" fmla="*/ 969117 w 1185863"/>
                <a:gd name="connsiteY52" fmla="*/ 153544 h 817563"/>
                <a:gd name="connsiteX53" fmla="*/ 915121 w 1185863"/>
                <a:gd name="connsiteY53" fmla="*/ 130142 h 817563"/>
                <a:gd name="connsiteX54" fmla="*/ 887330 w 1185863"/>
                <a:gd name="connsiteY54" fmla="*/ 120227 h 817563"/>
                <a:gd name="connsiteX55" fmla="*/ 850803 w 1185863"/>
                <a:gd name="connsiteY55" fmla="*/ 109517 h 817563"/>
                <a:gd name="connsiteX56" fmla="*/ 776162 w 1185863"/>
                <a:gd name="connsiteY56" fmla="*/ 92462 h 817563"/>
                <a:gd name="connsiteX57" fmla="*/ 699536 w 1185863"/>
                <a:gd name="connsiteY57" fmla="*/ 81356 h 817563"/>
                <a:gd name="connsiteX58" fmla="*/ 621719 w 1185863"/>
                <a:gd name="connsiteY58" fmla="*/ 76200 h 817563"/>
                <a:gd name="connsiteX59" fmla="*/ 579438 w 1185863"/>
                <a:gd name="connsiteY59" fmla="*/ 22225 h 817563"/>
                <a:gd name="connsiteX60" fmla="*/ 504825 w 1185863"/>
                <a:gd name="connsiteY60" fmla="*/ 23023 h 817563"/>
                <a:gd name="connsiteX61" fmla="*/ 430610 w 1185863"/>
                <a:gd name="connsiteY61" fmla="*/ 29404 h 817563"/>
                <a:gd name="connsiteX62" fmla="*/ 357585 w 1185863"/>
                <a:gd name="connsiteY62" fmla="*/ 42165 h 817563"/>
                <a:gd name="connsiteX63" fmla="*/ 286941 w 1185863"/>
                <a:gd name="connsiteY63" fmla="*/ 62902 h 817563"/>
                <a:gd name="connsiteX64" fmla="*/ 237331 w 1185863"/>
                <a:gd name="connsiteY64" fmla="*/ 84437 h 817563"/>
                <a:gd name="connsiteX65" fmla="*/ 204788 w 1185863"/>
                <a:gd name="connsiteY65" fmla="*/ 101585 h 817563"/>
                <a:gd name="connsiteX66" fmla="*/ 173831 w 1185863"/>
                <a:gd name="connsiteY66" fmla="*/ 121923 h 817563"/>
                <a:gd name="connsiteX67" fmla="*/ 144463 w 1185863"/>
                <a:gd name="connsiteY67" fmla="*/ 144654 h 817563"/>
                <a:gd name="connsiteX68" fmla="*/ 130572 w 1185863"/>
                <a:gd name="connsiteY68" fmla="*/ 157416 h 817563"/>
                <a:gd name="connsiteX69" fmla="*/ 115491 w 1185863"/>
                <a:gd name="connsiteY69" fmla="*/ 171772 h 817563"/>
                <a:gd name="connsiteX70" fmla="*/ 101600 w 1185863"/>
                <a:gd name="connsiteY70" fmla="*/ 187325 h 817563"/>
                <a:gd name="connsiteX71" fmla="*/ 111919 w 1185863"/>
                <a:gd name="connsiteY71" fmla="*/ 176558 h 817563"/>
                <a:gd name="connsiteX72" fmla="*/ 134541 w 1185863"/>
                <a:gd name="connsiteY72" fmla="*/ 157416 h 817563"/>
                <a:gd name="connsiteX73" fmla="*/ 171450 w 1185863"/>
                <a:gd name="connsiteY73" fmla="*/ 132292 h 817563"/>
                <a:gd name="connsiteX74" fmla="*/ 225425 w 1185863"/>
                <a:gd name="connsiteY74" fmla="*/ 105573 h 817563"/>
                <a:gd name="connsiteX75" fmla="*/ 282575 w 1185863"/>
                <a:gd name="connsiteY75" fmla="*/ 85633 h 817563"/>
                <a:gd name="connsiteX76" fmla="*/ 310753 w 1185863"/>
                <a:gd name="connsiteY76" fmla="*/ 77657 h 817563"/>
                <a:gd name="connsiteX77" fmla="*/ 348456 w 1185863"/>
                <a:gd name="connsiteY77" fmla="*/ 68485 h 817563"/>
                <a:gd name="connsiteX78" fmla="*/ 425450 w 1185863"/>
                <a:gd name="connsiteY78" fmla="*/ 53730 h 817563"/>
                <a:gd name="connsiteX79" fmla="*/ 505619 w 1185863"/>
                <a:gd name="connsiteY79" fmla="*/ 43760 h 817563"/>
                <a:gd name="connsiteX80" fmla="*/ 586978 w 1185863"/>
                <a:gd name="connsiteY80" fmla="*/ 38975 h 817563"/>
                <a:gd name="connsiteX81" fmla="*/ 668735 w 1185863"/>
                <a:gd name="connsiteY81" fmla="*/ 40171 h 817563"/>
                <a:gd name="connsiteX82" fmla="*/ 750094 w 1185863"/>
                <a:gd name="connsiteY82" fmla="*/ 48546 h 817563"/>
                <a:gd name="connsiteX83" fmla="*/ 829469 w 1185863"/>
                <a:gd name="connsiteY83" fmla="*/ 62902 h 817563"/>
                <a:gd name="connsiteX84" fmla="*/ 906066 w 1185863"/>
                <a:gd name="connsiteY84" fmla="*/ 85633 h 817563"/>
                <a:gd name="connsiteX85" fmla="*/ 942975 w 1185863"/>
                <a:gd name="connsiteY85" fmla="*/ 99990 h 817563"/>
                <a:gd name="connsiteX86" fmla="*/ 912813 w 1185863"/>
                <a:gd name="connsiteY86" fmla="*/ 84437 h 817563"/>
                <a:gd name="connsiteX87" fmla="*/ 849313 w 1185863"/>
                <a:gd name="connsiteY87" fmla="*/ 59712 h 817563"/>
                <a:gd name="connsiteX88" fmla="*/ 784225 w 1185863"/>
                <a:gd name="connsiteY88" fmla="*/ 42165 h 817563"/>
                <a:gd name="connsiteX89" fmla="*/ 719931 w 1185863"/>
                <a:gd name="connsiteY89" fmla="*/ 30999 h 817563"/>
                <a:gd name="connsiteX90" fmla="*/ 688975 w 1185863"/>
                <a:gd name="connsiteY90" fmla="*/ 27808 h 817563"/>
                <a:gd name="connsiteX91" fmla="*/ 652860 w 1185863"/>
                <a:gd name="connsiteY91" fmla="*/ 25017 h 817563"/>
                <a:gd name="connsiteX92" fmla="*/ 591344 w 1185863"/>
                <a:gd name="connsiteY92" fmla="*/ 0 h 817563"/>
                <a:gd name="connsiteX93" fmla="*/ 693738 w 1185863"/>
                <a:gd name="connsiteY93" fmla="*/ 5551 h 817563"/>
                <a:gd name="connsiteX94" fmla="*/ 769144 w 1185863"/>
                <a:gd name="connsiteY94" fmla="*/ 16653 h 817563"/>
                <a:gd name="connsiteX95" fmla="*/ 817960 w 1185863"/>
                <a:gd name="connsiteY95" fmla="*/ 26962 h 817563"/>
                <a:gd name="connsiteX96" fmla="*/ 841376 w 1185863"/>
                <a:gd name="connsiteY96" fmla="*/ 33305 h 817563"/>
                <a:gd name="connsiteX97" fmla="*/ 870744 w 1185863"/>
                <a:gd name="connsiteY97" fmla="*/ 42028 h 817563"/>
                <a:gd name="connsiteX98" fmla="*/ 927497 w 1185863"/>
                <a:gd name="connsiteY98" fmla="*/ 66214 h 817563"/>
                <a:gd name="connsiteX99" fmla="*/ 979488 w 1185863"/>
                <a:gd name="connsiteY99" fmla="*/ 97537 h 817563"/>
                <a:gd name="connsiteX100" fmla="*/ 1025526 w 1185863"/>
                <a:gd name="connsiteY100" fmla="*/ 135203 h 817563"/>
                <a:gd name="connsiteX101" fmla="*/ 1046163 w 1185863"/>
                <a:gd name="connsiteY101" fmla="*/ 157010 h 817563"/>
                <a:gd name="connsiteX102" fmla="*/ 1069579 w 1185863"/>
                <a:gd name="connsiteY102" fmla="*/ 174456 h 817563"/>
                <a:gd name="connsiteX103" fmla="*/ 1111251 w 1185863"/>
                <a:gd name="connsiteY103" fmla="*/ 214898 h 817563"/>
                <a:gd name="connsiteX104" fmla="*/ 1137444 w 1185863"/>
                <a:gd name="connsiteY104" fmla="*/ 249393 h 817563"/>
                <a:gd name="connsiteX105" fmla="*/ 1152129 w 1185863"/>
                <a:gd name="connsiteY105" fmla="*/ 273975 h 817563"/>
                <a:gd name="connsiteX106" fmla="*/ 1164432 w 1185863"/>
                <a:gd name="connsiteY106" fmla="*/ 299747 h 817563"/>
                <a:gd name="connsiteX107" fmla="*/ 1174354 w 1185863"/>
                <a:gd name="connsiteY107" fmla="*/ 327105 h 817563"/>
                <a:gd name="connsiteX108" fmla="*/ 1178323 w 1185863"/>
                <a:gd name="connsiteY108" fmla="*/ 341378 h 817563"/>
                <a:gd name="connsiteX109" fmla="*/ 1181894 w 1185863"/>
                <a:gd name="connsiteY109" fmla="*/ 359220 h 817563"/>
                <a:gd name="connsiteX110" fmla="*/ 1185863 w 1185863"/>
                <a:gd name="connsiteY110" fmla="*/ 395301 h 817563"/>
                <a:gd name="connsiteX111" fmla="*/ 1184673 w 1185863"/>
                <a:gd name="connsiteY111" fmla="*/ 431382 h 817563"/>
                <a:gd name="connsiteX112" fmla="*/ 1178323 w 1185863"/>
                <a:gd name="connsiteY112" fmla="*/ 466669 h 817563"/>
                <a:gd name="connsiteX113" fmla="*/ 1168798 w 1185863"/>
                <a:gd name="connsiteY113" fmla="*/ 501560 h 817563"/>
                <a:gd name="connsiteX114" fmla="*/ 1154907 w 1185863"/>
                <a:gd name="connsiteY114" fmla="*/ 534866 h 817563"/>
                <a:gd name="connsiteX115" fmla="*/ 1137444 w 1185863"/>
                <a:gd name="connsiteY115" fmla="*/ 566981 h 817563"/>
                <a:gd name="connsiteX116" fmla="*/ 1116807 w 1185863"/>
                <a:gd name="connsiteY116" fmla="*/ 596718 h 817563"/>
                <a:gd name="connsiteX117" fmla="*/ 1105298 w 1185863"/>
                <a:gd name="connsiteY117" fmla="*/ 610992 h 817563"/>
                <a:gd name="connsiteX118" fmla="*/ 1092994 w 1185863"/>
                <a:gd name="connsiteY118" fmla="*/ 624869 h 817563"/>
                <a:gd name="connsiteX119" fmla="*/ 1066801 w 1185863"/>
                <a:gd name="connsiteY119" fmla="*/ 650641 h 817563"/>
                <a:gd name="connsiteX120" fmla="*/ 1039019 w 1185863"/>
                <a:gd name="connsiteY120" fmla="*/ 674827 h 817563"/>
                <a:gd name="connsiteX121" fmla="*/ 1009254 w 1185863"/>
                <a:gd name="connsiteY121" fmla="*/ 697030 h 817563"/>
                <a:gd name="connsiteX122" fmla="*/ 961232 w 1185863"/>
                <a:gd name="connsiteY122" fmla="*/ 726370 h 817563"/>
                <a:gd name="connsiteX123" fmla="*/ 892969 w 1185863"/>
                <a:gd name="connsiteY123" fmla="*/ 758486 h 817563"/>
                <a:gd name="connsiteX124" fmla="*/ 821135 w 1185863"/>
                <a:gd name="connsiteY124" fmla="*/ 783862 h 817563"/>
                <a:gd name="connsiteX125" fmla="*/ 746522 w 1185863"/>
                <a:gd name="connsiteY125" fmla="*/ 801307 h 817563"/>
                <a:gd name="connsiteX126" fmla="*/ 671116 w 1185863"/>
                <a:gd name="connsiteY126" fmla="*/ 812409 h 817563"/>
                <a:gd name="connsiteX127" fmla="*/ 597694 w 1185863"/>
                <a:gd name="connsiteY127" fmla="*/ 817563 h 817563"/>
                <a:gd name="connsiteX128" fmla="*/ 561579 w 1185863"/>
                <a:gd name="connsiteY128" fmla="*/ 817563 h 817563"/>
                <a:gd name="connsiteX129" fmla="*/ 524272 w 1185863"/>
                <a:gd name="connsiteY129" fmla="*/ 815977 h 817563"/>
                <a:gd name="connsiteX130" fmla="*/ 448866 w 1185863"/>
                <a:gd name="connsiteY130" fmla="*/ 808840 h 817563"/>
                <a:gd name="connsiteX131" fmla="*/ 375444 w 1185863"/>
                <a:gd name="connsiteY131" fmla="*/ 794963 h 817563"/>
                <a:gd name="connsiteX132" fmla="*/ 303610 w 1185863"/>
                <a:gd name="connsiteY132" fmla="*/ 775139 h 817563"/>
                <a:gd name="connsiteX133" fmla="*/ 233363 w 1185863"/>
                <a:gd name="connsiteY133" fmla="*/ 748970 h 817563"/>
                <a:gd name="connsiteX134" fmla="*/ 166291 w 1185863"/>
                <a:gd name="connsiteY134" fmla="*/ 716458 h 817563"/>
                <a:gd name="connsiteX135" fmla="*/ 101997 w 1185863"/>
                <a:gd name="connsiteY135" fmla="*/ 677999 h 817563"/>
                <a:gd name="connsiteX136" fmla="*/ 41672 w 1185863"/>
                <a:gd name="connsiteY136" fmla="*/ 633195 h 817563"/>
                <a:gd name="connsiteX137" fmla="*/ 12700 w 1185863"/>
                <a:gd name="connsiteY137" fmla="*/ 608613 h 817563"/>
                <a:gd name="connsiteX138" fmla="*/ 10319 w 1185863"/>
                <a:gd name="connsiteY138" fmla="*/ 605044 h 817563"/>
                <a:gd name="connsiteX139" fmla="*/ 10319 w 1185863"/>
                <a:gd name="connsiteY139" fmla="*/ 597115 h 817563"/>
                <a:gd name="connsiteX140" fmla="*/ 15875 w 1185863"/>
                <a:gd name="connsiteY140" fmla="*/ 591960 h 817563"/>
                <a:gd name="connsiteX141" fmla="*/ 23813 w 1185863"/>
                <a:gd name="connsiteY141" fmla="*/ 591167 h 817563"/>
                <a:gd name="connsiteX142" fmla="*/ 27782 w 1185863"/>
                <a:gd name="connsiteY142" fmla="*/ 593546 h 817563"/>
                <a:gd name="connsiteX143" fmla="*/ 57547 w 1185863"/>
                <a:gd name="connsiteY143" fmla="*/ 615750 h 817563"/>
                <a:gd name="connsiteX144" fmla="*/ 118666 w 1185863"/>
                <a:gd name="connsiteY144" fmla="*/ 656192 h 817563"/>
                <a:gd name="connsiteX145" fmla="*/ 183753 w 1185863"/>
                <a:gd name="connsiteY145" fmla="*/ 691083 h 817563"/>
                <a:gd name="connsiteX146" fmla="*/ 250825 w 1185863"/>
                <a:gd name="connsiteY146" fmla="*/ 720423 h 817563"/>
                <a:gd name="connsiteX147" fmla="*/ 320278 w 1185863"/>
                <a:gd name="connsiteY147" fmla="*/ 744213 h 817563"/>
                <a:gd name="connsiteX148" fmla="*/ 392113 w 1185863"/>
                <a:gd name="connsiteY148" fmla="*/ 762055 h 817563"/>
                <a:gd name="connsiteX149" fmla="*/ 464344 w 1185863"/>
                <a:gd name="connsiteY149" fmla="*/ 774346 h 817563"/>
                <a:gd name="connsiteX150" fmla="*/ 537369 w 1185863"/>
                <a:gd name="connsiteY150" fmla="*/ 780293 h 817563"/>
                <a:gd name="connsiteX151" fmla="*/ 574675 w 1185863"/>
                <a:gd name="connsiteY151" fmla="*/ 780690 h 817563"/>
                <a:gd name="connsiteX152" fmla="*/ 609997 w 1185863"/>
                <a:gd name="connsiteY152" fmla="*/ 779500 h 817563"/>
                <a:gd name="connsiteX153" fmla="*/ 683816 w 1185863"/>
                <a:gd name="connsiteY153" fmla="*/ 773553 h 817563"/>
                <a:gd name="connsiteX154" fmla="*/ 758826 w 1185863"/>
                <a:gd name="connsiteY154" fmla="*/ 760469 h 817563"/>
                <a:gd name="connsiteX155" fmla="*/ 833438 w 1185863"/>
                <a:gd name="connsiteY155" fmla="*/ 740644 h 817563"/>
                <a:gd name="connsiteX156" fmla="*/ 904876 w 1185863"/>
                <a:gd name="connsiteY156" fmla="*/ 712890 h 817563"/>
                <a:gd name="connsiteX157" fmla="*/ 955279 w 1185863"/>
                <a:gd name="connsiteY157" fmla="*/ 686721 h 817563"/>
                <a:gd name="connsiteX158" fmla="*/ 987029 w 1185863"/>
                <a:gd name="connsiteY158" fmla="*/ 666500 h 817563"/>
                <a:gd name="connsiteX159" fmla="*/ 1016794 w 1185863"/>
                <a:gd name="connsiteY159" fmla="*/ 644693 h 817563"/>
                <a:gd name="connsiteX160" fmla="*/ 1044576 w 1185863"/>
                <a:gd name="connsiteY160" fmla="*/ 620508 h 817563"/>
                <a:gd name="connsiteX161" fmla="*/ 1070373 w 1185863"/>
                <a:gd name="connsiteY161" fmla="*/ 593546 h 817563"/>
                <a:gd name="connsiteX162" fmla="*/ 1092994 w 1185863"/>
                <a:gd name="connsiteY162" fmla="*/ 564206 h 817563"/>
                <a:gd name="connsiteX163" fmla="*/ 1102916 w 1185863"/>
                <a:gd name="connsiteY163" fmla="*/ 548743 h 817563"/>
                <a:gd name="connsiteX164" fmla="*/ 1112044 w 1185863"/>
                <a:gd name="connsiteY164" fmla="*/ 534073 h 817563"/>
                <a:gd name="connsiteX165" fmla="*/ 1126332 w 1185863"/>
                <a:gd name="connsiteY165" fmla="*/ 503146 h 817563"/>
                <a:gd name="connsiteX166" fmla="*/ 1137444 w 1185863"/>
                <a:gd name="connsiteY166" fmla="*/ 471427 h 817563"/>
                <a:gd name="connsiteX167" fmla="*/ 1144191 w 1185863"/>
                <a:gd name="connsiteY167" fmla="*/ 438915 h 817563"/>
                <a:gd name="connsiteX168" fmla="*/ 1146573 w 1185863"/>
                <a:gd name="connsiteY168" fmla="*/ 406006 h 817563"/>
                <a:gd name="connsiteX169" fmla="*/ 1144588 w 1185863"/>
                <a:gd name="connsiteY169" fmla="*/ 373098 h 817563"/>
                <a:gd name="connsiteX170" fmla="*/ 1137841 w 1185863"/>
                <a:gd name="connsiteY170" fmla="*/ 340982 h 817563"/>
                <a:gd name="connsiteX171" fmla="*/ 1126332 w 1185863"/>
                <a:gd name="connsiteY171" fmla="*/ 308866 h 817563"/>
                <a:gd name="connsiteX172" fmla="*/ 1118791 w 1185863"/>
                <a:gd name="connsiteY172" fmla="*/ 293403 h 817563"/>
                <a:gd name="connsiteX173" fmla="*/ 1122363 w 1185863"/>
                <a:gd name="connsiteY173" fmla="*/ 312435 h 817563"/>
                <a:gd name="connsiteX174" fmla="*/ 1125141 w 1185863"/>
                <a:gd name="connsiteY174" fmla="*/ 351687 h 817563"/>
                <a:gd name="connsiteX175" fmla="*/ 1121569 w 1185863"/>
                <a:gd name="connsiteY175" fmla="*/ 392129 h 817563"/>
                <a:gd name="connsiteX176" fmla="*/ 1111648 w 1185863"/>
                <a:gd name="connsiteY176" fmla="*/ 434157 h 817563"/>
                <a:gd name="connsiteX177" fmla="*/ 1103710 w 1185863"/>
                <a:gd name="connsiteY177" fmla="*/ 455568 h 817563"/>
                <a:gd name="connsiteX178" fmla="*/ 1096566 w 1185863"/>
                <a:gd name="connsiteY178" fmla="*/ 472220 h 817563"/>
                <a:gd name="connsiteX179" fmla="*/ 1080691 w 1185863"/>
                <a:gd name="connsiteY179" fmla="*/ 504732 h 817563"/>
                <a:gd name="connsiteX180" fmla="*/ 1061641 w 1185863"/>
                <a:gd name="connsiteY180" fmla="*/ 534866 h 817563"/>
                <a:gd name="connsiteX181" fmla="*/ 1040607 w 1185863"/>
                <a:gd name="connsiteY181" fmla="*/ 563413 h 817563"/>
                <a:gd name="connsiteX182" fmla="*/ 1016794 w 1185863"/>
                <a:gd name="connsiteY182" fmla="*/ 589978 h 817563"/>
                <a:gd name="connsiteX183" fmla="*/ 991394 w 1185863"/>
                <a:gd name="connsiteY183" fmla="*/ 614560 h 817563"/>
                <a:gd name="connsiteX184" fmla="*/ 950119 w 1185863"/>
                <a:gd name="connsiteY184" fmla="*/ 648262 h 817563"/>
                <a:gd name="connsiteX185" fmla="*/ 889001 w 1185863"/>
                <a:gd name="connsiteY185" fmla="*/ 685532 h 817563"/>
                <a:gd name="connsiteX186" fmla="*/ 823119 w 1185863"/>
                <a:gd name="connsiteY186" fmla="*/ 714476 h 817563"/>
                <a:gd name="connsiteX187" fmla="*/ 754063 w 1185863"/>
                <a:gd name="connsiteY187" fmla="*/ 735093 h 817563"/>
                <a:gd name="connsiteX188" fmla="*/ 683816 w 1185863"/>
                <a:gd name="connsiteY188" fmla="*/ 746195 h 817563"/>
                <a:gd name="connsiteX189" fmla="*/ 648097 w 1185863"/>
                <a:gd name="connsiteY189" fmla="*/ 747781 h 817563"/>
                <a:gd name="connsiteX190" fmla="*/ 609997 w 1185863"/>
                <a:gd name="connsiteY190" fmla="*/ 747781 h 817563"/>
                <a:gd name="connsiteX191" fmla="*/ 533004 w 1185863"/>
                <a:gd name="connsiteY191" fmla="*/ 739455 h 817563"/>
                <a:gd name="connsiteX192" fmla="*/ 455216 w 1185863"/>
                <a:gd name="connsiteY192" fmla="*/ 722009 h 817563"/>
                <a:gd name="connsiteX193" fmla="*/ 378619 w 1185863"/>
                <a:gd name="connsiteY193" fmla="*/ 695444 h 817563"/>
                <a:gd name="connsiteX194" fmla="*/ 305594 w 1185863"/>
                <a:gd name="connsiteY194" fmla="*/ 660950 h 817563"/>
                <a:gd name="connsiteX195" fmla="*/ 236538 w 1185863"/>
                <a:gd name="connsiteY195" fmla="*/ 618129 h 817563"/>
                <a:gd name="connsiteX196" fmla="*/ 174228 w 1185863"/>
                <a:gd name="connsiteY196" fmla="*/ 569360 h 817563"/>
                <a:gd name="connsiteX197" fmla="*/ 132160 w 1185863"/>
                <a:gd name="connsiteY197" fmla="*/ 528522 h 817563"/>
                <a:gd name="connsiteX198" fmla="*/ 107157 w 1185863"/>
                <a:gd name="connsiteY198" fmla="*/ 499182 h 817563"/>
                <a:gd name="connsiteX199" fmla="*/ 95647 w 1185863"/>
                <a:gd name="connsiteY199" fmla="*/ 484115 h 817563"/>
                <a:gd name="connsiteX200" fmla="*/ 85328 w 1185863"/>
                <a:gd name="connsiteY200" fmla="*/ 470238 h 817563"/>
                <a:gd name="connsiteX201" fmla="*/ 68263 w 1185863"/>
                <a:gd name="connsiteY201" fmla="*/ 440897 h 817563"/>
                <a:gd name="connsiteX202" fmla="*/ 55166 w 1185863"/>
                <a:gd name="connsiteY202" fmla="*/ 411161 h 817563"/>
                <a:gd name="connsiteX203" fmla="*/ 45244 w 1185863"/>
                <a:gd name="connsiteY203" fmla="*/ 379838 h 817563"/>
                <a:gd name="connsiteX204" fmla="*/ 40482 w 1185863"/>
                <a:gd name="connsiteY204" fmla="*/ 348119 h 817563"/>
                <a:gd name="connsiteX205" fmla="*/ 40482 w 1185863"/>
                <a:gd name="connsiteY205" fmla="*/ 316003 h 817563"/>
                <a:gd name="connsiteX206" fmla="*/ 46435 w 1185863"/>
                <a:gd name="connsiteY206" fmla="*/ 283887 h 817563"/>
                <a:gd name="connsiteX207" fmla="*/ 57547 w 1185863"/>
                <a:gd name="connsiteY207" fmla="*/ 252565 h 817563"/>
                <a:gd name="connsiteX208" fmla="*/ 65882 w 1185863"/>
                <a:gd name="connsiteY208" fmla="*/ 236308 h 817563"/>
                <a:gd name="connsiteX209" fmla="*/ 67469 w 1185863"/>
                <a:gd name="connsiteY209" fmla="*/ 233930 h 817563"/>
                <a:gd name="connsiteX210" fmla="*/ 69057 w 1185863"/>
                <a:gd name="connsiteY210" fmla="*/ 231154 h 817563"/>
                <a:gd name="connsiteX211" fmla="*/ 57944 w 1185863"/>
                <a:gd name="connsiteY211" fmla="*/ 248996 h 817563"/>
                <a:gd name="connsiteX212" fmla="*/ 40482 w 1185863"/>
                <a:gd name="connsiteY212" fmla="*/ 286266 h 817563"/>
                <a:gd name="connsiteX213" fmla="*/ 28178 w 1185863"/>
                <a:gd name="connsiteY213" fmla="*/ 325519 h 817563"/>
                <a:gd name="connsiteX214" fmla="*/ 21432 w 1185863"/>
                <a:gd name="connsiteY214" fmla="*/ 365961 h 817563"/>
                <a:gd name="connsiteX215" fmla="*/ 21035 w 1185863"/>
                <a:gd name="connsiteY215" fmla="*/ 386975 h 817563"/>
                <a:gd name="connsiteX216" fmla="*/ 21432 w 1185863"/>
                <a:gd name="connsiteY216" fmla="*/ 402834 h 817563"/>
                <a:gd name="connsiteX217" fmla="*/ 24607 w 1185863"/>
                <a:gd name="connsiteY217" fmla="*/ 434950 h 817563"/>
                <a:gd name="connsiteX218" fmla="*/ 31750 w 1185863"/>
                <a:gd name="connsiteY218" fmla="*/ 465480 h 817563"/>
                <a:gd name="connsiteX219" fmla="*/ 42069 w 1185863"/>
                <a:gd name="connsiteY219" fmla="*/ 495613 h 817563"/>
                <a:gd name="connsiteX220" fmla="*/ 55960 w 1185863"/>
                <a:gd name="connsiteY220" fmla="*/ 523764 h 817563"/>
                <a:gd name="connsiteX221" fmla="*/ 73025 w 1185863"/>
                <a:gd name="connsiteY221" fmla="*/ 549932 h 817563"/>
                <a:gd name="connsiteX222" fmla="*/ 93663 w 1185863"/>
                <a:gd name="connsiteY222" fmla="*/ 573722 h 817563"/>
                <a:gd name="connsiteX223" fmla="*/ 117872 w 1185863"/>
                <a:gd name="connsiteY223" fmla="*/ 594736 h 817563"/>
                <a:gd name="connsiteX224" fmla="*/ 130572 w 1185863"/>
                <a:gd name="connsiteY224" fmla="*/ 603855 h 817563"/>
                <a:gd name="connsiteX225" fmla="*/ 133350 w 1185863"/>
                <a:gd name="connsiteY225" fmla="*/ 606630 h 817563"/>
                <a:gd name="connsiteX226" fmla="*/ 134144 w 1185863"/>
                <a:gd name="connsiteY226" fmla="*/ 611785 h 817563"/>
                <a:gd name="connsiteX227" fmla="*/ 131763 w 1185863"/>
                <a:gd name="connsiteY227" fmla="*/ 616939 h 817563"/>
                <a:gd name="connsiteX228" fmla="*/ 126603 w 1185863"/>
                <a:gd name="connsiteY228" fmla="*/ 618129 h 817563"/>
                <a:gd name="connsiteX229" fmla="*/ 123428 w 1185863"/>
                <a:gd name="connsiteY229" fmla="*/ 617336 h 817563"/>
                <a:gd name="connsiteX230" fmla="*/ 108347 w 1185863"/>
                <a:gd name="connsiteY230" fmla="*/ 607423 h 817563"/>
                <a:gd name="connsiteX231" fmla="*/ 81757 w 1185863"/>
                <a:gd name="connsiteY231" fmla="*/ 586013 h 817563"/>
                <a:gd name="connsiteX232" fmla="*/ 59135 w 1185863"/>
                <a:gd name="connsiteY232" fmla="*/ 560638 h 817563"/>
                <a:gd name="connsiteX233" fmla="*/ 39688 w 1185863"/>
                <a:gd name="connsiteY233" fmla="*/ 533676 h 817563"/>
                <a:gd name="connsiteX234" fmla="*/ 24210 w 1185863"/>
                <a:gd name="connsiteY234" fmla="*/ 503146 h 817563"/>
                <a:gd name="connsiteX235" fmla="*/ 12303 w 1185863"/>
                <a:gd name="connsiteY235" fmla="*/ 471824 h 817563"/>
                <a:gd name="connsiteX236" fmla="*/ 4763 w 1185863"/>
                <a:gd name="connsiteY236" fmla="*/ 438519 h 817563"/>
                <a:gd name="connsiteX237" fmla="*/ 397 w 1185863"/>
                <a:gd name="connsiteY237" fmla="*/ 404420 h 817563"/>
                <a:gd name="connsiteX238" fmla="*/ 0 w 1185863"/>
                <a:gd name="connsiteY238" fmla="*/ 386975 h 817563"/>
                <a:gd name="connsiteX239" fmla="*/ 397 w 1185863"/>
                <a:gd name="connsiteY239" fmla="*/ 367547 h 817563"/>
                <a:gd name="connsiteX240" fmla="*/ 5557 w 1185863"/>
                <a:gd name="connsiteY240" fmla="*/ 329880 h 817563"/>
                <a:gd name="connsiteX241" fmla="*/ 15082 w 1185863"/>
                <a:gd name="connsiteY241" fmla="*/ 293007 h 817563"/>
                <a:gd name="connsiteX242" fmla="*/ 28972 w 1185863"/>
                <a:gd name="connsiteY242" fmla="*/ 258115 h 817563"/>
                <a:gd name="connsiteX243" fmla="*/ 46832 w 1185863"/>
                <a:gd name="connsiteY243" fmla="*/ 224810 h 817563"/>
                <a:gd name="connsiteX244" fmla="*/ 68263 w 1185863"/>
                <a:gd name="connsiteY244" fmla="*/ 193488 h 817563"/>
                <a:gd name="connsiteX245" fmla="*/ 92472 w 1185863"/>
                <a:gd name="connsiteY245" fmla="*/ 164147 h 817563"/>
                <a:gd name="connsiteX246" fmla="*/ 119857 w 1185863"/>
                <a:gd name="connsiteY246" fmla="*/ 137186 h 817563"/>
                <a:gd name="connsiteX247" fmla="*/ 134144 w 1185863"/>
                <a:gd name="connsiteY247" fmla="*/ 124895 h 817563"/>
                <a:gd name="connsiteX248" fmla="*/ 150813 w 1185863"/>
                <a:gd name="connsiteY248" fmla="*/ 112207 h 817563"/>
                <a:gd name="connsiteX249" fmla="*/ 185738 w 1185863"/>
                <a:gd name="connsiteY249" fmla="*/ 88418 h 817563"/>
                <a:gd name="connsiteX250" fmla="*/ 222250 w 1185863"/>
                <a:gd name="connsiteY250" fmla="*/ 68593 h 817563"/>
                <a:gd name="connsiteX251" fmla="*/ 259557 w 1185863"/>
                <a:gd name="connsiteY251" fmla="*/ 51544 h 817563"/>
                <a:gd name="connsiteX252" fmla="*/ 298847 w 1185863"/>
                <a:gd name="connsiteY252" fmla="*/ 37270 h 817563"/>
                <a:gd name="connsiteX253" fmla="*/ 338932 w 1185863"/>
                <a:gd name="connsiteY253" fmla="*/ 25772 h 817563"/>
                <a:gd name="connsiteX254" fmla="*/ 400050 w 1185863"/>
                <a:gd name="connsiteY254" fmla="*/ 13084 h 817563"/>
                <a:gd name="connsiteX255" fmla="*/ 441722 w 1185863"/>
                <a:gd name="connsiteY255" fmla="*/ 7137 h 817563"/>
                <a:gd name="connsiteX256" fmla="*/ 490538 w 1185863"/>
                <a:gd name="connsiteY256" fmla="*/ 2776 h 81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1185863" h="817563">
                  <a:moveTo>
                    <a:pt x="544298" y="76200"/>
                  </a:moveTo>
                  <a:lnTo>
                    <a:pt x="466481" y="82150"/>
                  </a:lnTo>
                  <a:lnTo>
                    <a:pt x="389855" y="93652"/>
                  </a:lnTo>
                  <a:lnTo>
                    <a:pt x="315214" y="110311"/>
                  </a:lnTo>
                  <a:lnTo>
                    <a:pt x="278688" y="121416"/>
                  </a:lnTo>
                  <a:lnTo>
                    <a:pt x="261615" y="126969"/>
                  </a:lnTo>
                  <a:lnTo>
                    <a:pt x="227074" y="140455"/>
                  </a:lnTo>
                  <a:lnTo>
                    <a:pt x="193724" y="156320"/>
                  </a:lnTo>
                  <a:lnTo>
                    <a:pt x="161962" y="175755"/>
                  </a:lnTo>
                  <a:lnTo>
                    <a:pt x="132979" y="198363"/>
                  </a:lnTo>
                  <a:lnTo>
                    <a:pt x="107569" y="224541"/>
                  </a:lnTo>
                  <a:lnTo>
                    <a:pt x="87718" y="254289"/>
                  </a:lnTo>
                  <a:lnTo>
                    <a:pt x="72631" y="288399"/>
                  </a:lnTo>
                  <a:lnTo>
                    <a:pt x="68263" y="307437"/>
                  </a:lnTo>
                  <a:lnTo>
                    <a:pt x="65087" y="326079"/>
                  </a:lnTo>
                  <a:lnTo>
                    <a:pt x="65484" y="362569"/>
                  </a:lnTo>
                  <a:lnTo>
                    <a:pt x="73425" y="397870"/>
                  </a:lnTo>
                  <a:lnTo>
                    <a:pt x="86527" y="431187"/>
                  </a:lnTo>
                  <a:lnTo>
                    <a:pt x="105584" y="463711"/>
                  </a:lnTo>
                  <a:lnTo>
                    <a:pt x="127817" y="493458"/>
                  </a:lnTo>
                  <a:lnTo>
                    <a:pt x="165932" y="534708"/>
                  </a:lnTo>
                  <a:lnTo>
                    <a:pt x="193327" y="557713"/>
                  </a:lnTo>
                  <a:lnTo>
                    <a:pt x="221119" y="580321"/>
                  </a:lnTo>
                  <a:lnTo>
                    <a:pt x="281070" y="621571"/>
                  </a:lnTo>
                  <a:lnTo>
                    <a:pt x="344991" y="656871"/>
                  </a:lnTo>
                  <a:lnTo>
                    <a:pt x="412486" y="685825"/>
                  </a:lnTo>
                  <a:lnTo>
                    <a:pt x="482362" y="707244"/>
                  </a:lnTo>
                  <a:lnTo>
                    <a:pt x="553827" y="721126"/>
                  </a:lnTo>
                  <a:lnTo>
                    <a:pt x="626086" y="727075"/>
                  </a:lnTo>
                  <a:lnTo>
                    <a:pt x="698345" y="722712"/>
                  </a:lnTo>
                  <a:lnTo>
                    <a:pt x="734474" y="716763"/>
                  </a:lnTo>
                  <a:lnTo>
                    <a:pt x="767428" y="710020"/>
                  </a:lnTo>
                  <a:lnTo>
                    <a:pt x="832143" y="687809"/>
                  </a:lnTo>
                  <a:lnTo>
                    <a:pt x="895667" y="656871"/>
                  </a:lnTo>
                  <a:lnTo>
                    <a:pt x="954427" y="618001"/>
                  </a:lnTo>
                  <a:lnTo>
                    <a:pt x="993733" y="583097"/>
                  </a:lnTo>
                  <a:lnTo>
                    <a:pt x="1017951" y="557713"/>
                  </a:lnTo>
                  <a:lnTo>
                    <a:pt x="1039788" y="531138"/>
                  </a:lnTo>
                  <a:lnTo>
                    <a:pt x="1059242" y="502184"/>
                  </a:lnTo>
                  <a:lnTo>
                    <a:pt x="1075123" y="472040"/>
                  </a:lnTo>
                  <a:lnTo>
                    <a:pt x="1088225" y="440706"/>
                  </a:lnTo>
                  <a:lnTo>
                    <a:pt x="1097754" y="406992"/>
                  </a:lnTo>
                  <a:lnTo>
                    <a:pt x="1103312" y="372485"/>
                  </a:lnTo>
                  <a:lnTo>
                    <a:pt x="1104503" y="355033"/>
                  </a:lnTo>
                  <a:lnTo>
                    <a:pt x="1104900" y="339168"/>
                  </a:lnTo>
                  <a:lnTo>
                    <a:pt x="1102915" y="309421"/>
                  </a:lnTo>
                  <a:lnTo>
                    <a:pt x="1097754" y="281656"/>
                  </a:lnTo>
                  <a:lnTo>
                    <a:pt x="1090210" y="255478"/>
                  </a:lnTo>
                  <a:lnTo>
                    <a:pt x="1085049" y="242786"/>
                  </a:lnTo>
                  <a:lnTo>
                    <a:pt x="1075123" y="231680"/>
                  </a:lnTo>
                  <a:lnTo>
                    <a:pt x="1054081" y="211056"/>
                  </a:lnTo>
                  <a:lnTo>
                    <a:pt x="1019936" y="183291"/>
                  </a:lnTo>
                  <a:lnTo>
                    <a:pt x="969117" y="153544"/>
                  </a:lnTo>
                  <a:lnTo>
                    <a:pt x="915121" y="130142"/>
                  </a:lnTo>
                  <a:lnTo>
                    <a:pt x="887330" y="120227"/>
                  </a:lnTo>
                  <a:lnTo>
                    <a:pt x="850803" y="109517"/>
                  </a:lnTo>
                  <a:lnTo>
                    <a:pt x="776162" y="92462"/>
                  </a:lnTo>
                  <a:lnTo>
                    <a:pt x="699536" y="81356"/>
                  </a:lnTo>
                  <a:lnTo>
                    <a:pt x="621719" y="76200"/>
                  </a:lnTo>
                  <a:close/>
                  <a:moveTo>
                    <a:pt x="579438" y="22225"/>
                  </a:moveTo>
                  <a:lnTo>
                    <a:pt x="504825" y="23023"/>
                  </a:lnTo>
                  <a:lnTo>
                    <a:pt x="430610" y="29404"/>
                  </a:lnTo>
                  <a:lnTo>
                    <a:pt x="357585" y="42165"/>
                  </a:lnTo>
                  <a:lnTo>
                    <a:pt x="286941" y="62902"/>
                  </a:lnTo>
                  <a:lnTo>
                    <a:pt x="237331" y="84437"/>
                  </a:lnTo>
                  <a:lnTo>
                    <a:pt x="204788" y="101585"/>
                  </a:lnTo>
                  <a:lnTo>
                    <a:pt x="173831" y="121923"/>
                  </a:lnTo>
                  <a:lnTo>
                    <a:pt x="144463" y="144654"/>
                  </a:lnTo>
                  <a:lnTo>
                    <a:pt x="130572" y="157416"/>
                  </a:lnTo>
                  <a:lnTo>
                    <a:pt x="115491" y="171772"/>
                  </a:lnTo>
                  <a:lnTo>
                    <a:pt x="101600" y="187325"/>
                  </a:lnTo>
                  <a:lnTo>
                    <a:pt x="111919" y="176558"/>
                  </a:lnTo>
                  <a:lnTo>
                    <a:pt x="134541" y="157416"/>
                  </a:lnTo>
                  <a:lnTo>
                    <a:pt x="171450" y="132292"/>
                  </a:lnTo>
                  <a:lnTo>
                    <a:pt x="225425" y="105573"/>
                  </a:lnTo>
                  <a:lnTo>
                    <a:pt x="282575" y="85633"/>
                  </a:lnTo>
                  <a:lnTo>
                    <a:pt x="310753" y="77657"/>
                  </a:lnTo>
                  <a:lnTo>
                    <a:pt x="348456" y="68485"/>
                  </a:lnTo>
                  <a:lnTo>
                    <a:pt x="425450" y="53730"/>
                  </a:lnTo>
                  <a:lnTo>
                    <a:pt x="505619" y="43760"/>
                  </a:lnTo>
                  <a:lnTo>
                    <a:pt x="586978" y="38975"/>
                  </a:lnTo>
                  <a:lnTo>
                    <a:pt x="668735" y="40171"/>
                  </a:lnTo>
                  <a:lnTo>
                    <a:pt x="750094" y="48546"/>
                  </a:lnTo>
                  <a:lnTo>
                    <a:pt x="829469" y="62902"/>
                  </a:lnTo>
                  <a:lnTo>
                    <a:pt x="906066" y="85633"/>
                  </a:lnTo>
                  <a:lnTo>
                    <a:pt x="942975" y="99990"/>
                  </a:lnTo>
                  <a:lnTo>
                    <a:pt x="912813" y="84437"/>
                  </a:lnTo>
                  <a:lnTo>
                    <a:pt x="849313" y="59712"/>
                  </a:lnTo>
                  <a:lnTo>
                    <a:pt x="784225" y="42165"/>
                  </a:lnTo>
                  <a:lnTo>
                    <a:pt x="719931" y="30999"/>
                  </a:lnTo>
                  <a:lnTo>
                    <a:pt x="688975" y="27808"/>
                  </a:lnTo>
                  <a:lnTo>
                    <a:pt x="652860" y="25017"/>
                  </a:lnTo>
                  <a:close/>
                  <a:moveTo>
                    <a:pt x="591344" y="0"/>
                  </a:moveTo>
                  <a:lnTo>
                    <a:pt x="693738" y="5551"/>
                  </a:lnTo>
                  <a:lnTo>
                    <a:pt x="769144" y="16653"/>
                  </a:lnTo>
                  <a:lnTo>
                    <a:pt x="817960" y="26962"/>
                  </a:lnTo>
                  <a:lnTo>
                    <a:pt x="841376" y="33305"/>
                  </a:lnTo>
                  <a:lnTo>
                    <a:pt x="870744" y="42028"/>
                  </a:lnTo>
                  <a:lnTo>
                    <a:pt x="927497" y="66214"/>
                  </a:lnTo>
                  <a:lnTo>
                    <a:pt x="979488" y="97537"/>
                  </a:lnTo>
                  <a:lnTo>
                    <a:pt x="1025526" y="135203"/>
                  </a:lnTo>
                  <a:lnTo>
                    <a:pt x="1046163" y="157010"/>
                  </a:lnTo>
                  <a:lnTo>
                    <a:pt x="1069579" y="174456"/>
                  </a:lnTo>
                  <a:lnTo>
                    <a:pt x="1111251" y="214898"/>
                  </a:lnTo>
                  <a:lnTo>
                    <a:pt x="1137444" y="249393"/>
                  </a:lnTo>
                  <a:lnTo>
                    <a:pt x="1152129" y="273975"/>
                  </a:lnTo>
                  <a:lnTo>
                    <a:pt x="1164432" y="299747"/>
                  </a:lnTo>
                  <a:lnTo>
                    <a:pt x="1174354" y="327105"/>
                  </a:lnTo>
                  <a:lnTo>
                    <a:pt x="1178323" y="341378"/>
                  </a:lnTo>
                  <a:lnTo>
                    <a:pt x="1181894" y="359220"/>
                  </a:lnTo>
                  <a:lnTo>
                    <a:pt x="1185863" y="395301"/>
                  </a:lnTo>
                  <a:lnTo>
                    <a:pt x="1184673" y="431382"/>
                  </a:lnTo>
                  <a:lnTo>
                    <a:pt x="1178323" y="466669"/>
                  </a:lnTo>
                  <a:lnTo>
                    <a:pt x="1168798" y="501560"/>
                  </a:lnTo>
                  <a:lnTo>
                    <a:pt x="1154907" y="534866"/>
                  </a:lnTo>
                  <a:lnTo>
                    <a:pt x="1137444" y="566981"/>
                  </a:lnTo>
                  <a:lnTo>
                    <a:pt x="1116807" y="596718"/>
                  </a:lnTo>
                  <a:lnTo>
                    <a:pt x="1105298" y="610992"/>
                  </a:lnTo>
                  <a:lnTo>
                    <a:pt x="1092994" y="624869"/>
                  </a:lnTo>
                  <a:lnTo>
                    <a:pt x="1066801" y="650641"/>
                  </a:lnTo>
                  <a:lnTo>
                    <a:pt x="1039019" y="674827"/>
                  </a:lnTo>
                  <a:lnTo>
                    <a:pt x="1009254" y="697030"/>
                  </a:lnTo>
                  <a:lnTo>
                    <a:pt x="961232" y="726370"/>
                  </a:lnTo>
                  <a:lnTo>
                    <a:pt x="892969" y="758486"/>
                  </a:lnTo>
                  <a:lnTo>
                    <a:pt x="821135" y="783862"/>
                  </a:lnTo>
                  <a:lnTo>
                    <a:pt x="746522" y="801307"/>
                  </a:lnTo>
                  <a:lnTo>
                    <a:pt x="671116" y="812409"/>
                  </a:lnTo>
                  <a:lnTo>
                    <a:pt x="597694" y="817563"/>
                  </a:lnTo>
                  <a:lnTo>
                    <a:pt x="561579" y="817563"/>
                  </a:lnTo>
                  <a:lnTo>
                    <a:pt x="524272" y="815977"/>
                  </a:lnTo>
                  <a:lnTo>
                    <a:pt x="448866" y="808840"/>
                  </a:lnTo>
                  <a:lnTo>
                    <a:pt x="375444" y="794963"/>
                  </a:lnTo>
                  <a:lnTo>
                    <a:pt x="303610" y="775139"/>
                  </a:lnTo>
                  <a:lnTo>
                    <a:pt x="233363" y="748970"/>
                  </a:lnTo>
                  <a:lnTo>
                    <a:pt x="166291" y="716458"/>
                  </a:lnTo>
                  <a:lnTo>
                    <a:pt x="101997" y="677999"/>
                  </a:lnTo>
                  <a:lnTo>
                    <a:pt x="41672" y="633195"/>
                  </a:lnTo>
                  <a:lnTo>
                    <a:pt x="12700" y="608613"/>
                  </a:lnTo>
                  <a:lnTo>
                    <a:pt x="10319" y="605044"/>
                  </a:lnTo>
                  <a:lnTo>
                    <a:pt x="10319" y="597115"/>
                  </a:lnTo>
                  <a:lnTo>
                    <a:pt x="15875" y="591960"/>
                  </a:lnTo>
                  <a:lnTo>
                    <a:pt x="23813" y="591167"/>
                  </a:lnTo>
                  <a:lnTo>
                    <a:pt x="27782" y="593546"/>
                  </a:lnTo>
                  <a:lnTo>
                    <a:pt x="57547" y="615750"/>
                  </a:lnTo>
                  <a:lnTo>
                    <a:pt x="118666" y="656192"/>
                  </a:lnTo>
                  <a:lnTo>
                    <a:pt x="183753" y="691083"/>
                  </a:lnTo>
                  <a:lnTo>
                    <a:pt x="250825" y="720423"/>
                  </a:lnTo>
                  <a:lnTo>
                    <a:pt x="320278" y="744213"/>
                  </a:lnTo>
                  <a:lnTo>
                    <a:pt x="392113" y="762055"/>
                  </a:lnTo>
                  <a:lnTo>
                    <a:pt x="464344" y="774346"/>
                  </a:lnTo>
                  <a:lnTo>
                    <a:pt x="537369" y="780293"/>
                  </a:lnTo>
                  <a:lnTo>
                    <a:pt x="574675" y="780690"/>
                  </a:lnTo>
                  <a:lnTo>
                    <a:pt x="609997" y="779500"/>
                  </a:lnTo>
                  <a:lnTo>
                    <a:pt x="683816" y="773553"/>
                  </a:lnTo>
                  <a:lnTo>
                    <a:pt x="758826" y="760469"/>
                  </a:lnTo>
                  <a:lnTo>
                    <a:pt x="833438" y="740644"/>
                  </a:lnTo>
                  <a:lnTo>
                    <a:pt x="904876" y="712890"/>
                  </a:lnTo>
                  <a:lnTo>
                    <a:pt x="955279" y="686721"/>
                  </a:lnTo>
                  <a:lnTo>
                    <a:pt x="987029" y="666500"/>
                  </a:lnTo>
                  <a:lnTo>
                    <a:pt x="1016794" y="644693"/>
                  </a:lnTo>
                  <a:lnTo>
                    <a:pt x="1044576" y="620508"/>
                  </a:lnTo>
                  <a:lnTo>
                    <a:pt x="1070373" y="593546"/>
                  </a:lnTo>
                  <a:lnTo>
                    <a:pt x="1092994" y="564206"/>
                  </a:lnTo>
                  <a:lnTo>
                    <a:pt x="1102916" y="548743"/>
                  </a:lnTo>
                  <a:lnTo>
                    <a:pt x="1112044" y="534073"/>
                  </a:lnTo>
                  <a:lnTo>
                    <a:pt x="1126332" y="503146"/>
                  </a:lnTo>
                  <a:lnTo>
                    <a:pt x="1137444" y="471427"/>
                  </a:lnTo>
                  <a:lnTo>
                    <a:pt x="1144191" y="438915"/>
                  </a:lnTo>
                  <a:lnTo>
                    <a:pt x="1146573" y="406006"/>
                  </a:lnTo>
                  <a:lnTo>
                    <a:pt x="1144588" y="373098"/>
                  </a:lnTo>
                  <a:lnTo>
                    <a:pt x="1137841" y="340982"/>
                  </a:lnTo>
                  <a:lnTo>
                    <a:pt x="1126332" y="308866"/>
                  </a:lnTo>
                  <a:lnTo>
                    <a:pt x="1118791" y="293403"/>
                  </a:lnTo>
                  <a:lnTo>
                    <a:pt x="1122363" y="312435"/>
                  </a:lnTo>
                  <a:lnTo>
                    <a:pt x="1125141" y="351687"/>
                  </a:lnTo>
                  <a:lnTo>
                    <a:pt x="1121569" y="392129"/>
                  </a:lnTo>
                  <a:lnTo>
                    <a:pt x="1111648" y="434157"/>
                  </a:lnTo>
                  <a:lnTo>
                    <a:pt x="1103710" y="455568"/>
                  </a:lnTo>
                  <a:lnTo>
                    <a:pt x="1096566" y="472220"/>
                  </a:lnTo>
                  <a:lnTo>
                    <a:pt x="1080691" y="504732"/>
                  </a:lnTo>
                  <a:lnTo>
                    <a:pt x="1061641" y="534866"/>
                  </a:lnTo>
                  <a:lnTo>
                    <a:pt x="1040607" y="563413"/>
                  </a:lnTo>
                  <a:lnTo>
                    <a:pt x="1016794" y="589978"/>
                  </a:lnTo>
                  <a:lnTo>
                    <a:pt x="991394" y="614560"/>
                  </a:lnTo>
                  <a:lnTo>
                    <a:pt x="950119" y="648262"/>
                  </a:lnTo>
                  <a:lnTo>
                    <a:pt x="889001" y="685532"/>
                  </a:lnTo>
                  <a:lnTo>
                    <a:pt x="823119" y="714476"/>
                  </a:lnTo>
                  <a:lnTo>
                    <a:pt x="754063" y="735093"/>
                  </a:lnTo>
                  <a:lnTo>
                    <a:pt x="683816" y="746195"/>
                  </a:lnTo>
                  <a:lnTo>
                    <a:pt x="648097" y="747781"/>
                  </a:lnTo>
                  <a:lnTo>
                    <a:pt x="609997" y="747781"/>
                  </a:lnTo>
                  <a:lnTo>
                    <a:pt x="533004" y="739455"/>
                  </a:lnTo>
                  <a:lnTo>
                    <a:pt x="455216" y="722009"/>
                  </a:lnTo>
                  <a:lnTo>
                    <a:pt x="378619" y="695444"/>
                  </a:lnTo>
                  <a:lnTo>
                    <a:pt x="305594" y="660950"/>
                  </a:lnTo>
                  <a:lnTo>
                    <a:pt x="236538" y="618129"/>
                  </a:lnTo>
                  <a:lnTo>
                    <a:pt x="174228" y="569360"/>
                  </a:lnTo>
                  <a:lnTo>
                    <a:pt x="132160" y="528522"/>
                  </a:lnTo>
                  <a:lnTo>
                    <a:pt x="107157" y="499182"/>
                  </a:lnTo>
                  <a:lnTo>
                    <a:pt x="95647" y="484115"/>
                  </a:lnTo>
                  <a:lnTo>
                    <a:pt x="85328" y="470238"/>
                  </a:lnTo>
                  <a:lnTo>
                    <a:pt x="68263" y="440897"/>
                  </a:lnTo>
                  <a:lnTo>
                    <a:pt x="55166" y="411161"/>
                  </a:lnTo>
                  <a:lnTo>
                    <a:pt x="45244" y="379838"/>
                  </a:lnTo>
                  <a:lnTo>
                    <a:pt x="40482" y="348119"/>
                  </a:lnTo>
                  <a:lnTo>
                    <a:pt x="40482" y="316003"/>
                  </a:lnTo>
                  <a:lnTo>
                    <a:pt x="46435" y="283887"/>
                  </a:lnTo>
                  <a:lnTo>
                    <a:pt x="57547" y="252565"/>
                  </a:lnTo>
                  <a:lnTo>
                    <a:pt x="65882" y="236308"/>
                  </a:lnTo>
                  <a:lnTo>
                    <a:pt x="67469" y="233930"/>
                  </a:lnTo>
                  <a:lnTo>
                    <a:pt x="69057" y="231154"/>
                  </a:lnTo>
                  <a:lnTo>
                    <a:pt x="57944" y="248996"/>
                  </a:lnTo>
                  <a:lnTo>
                    <a:pt x="40482" y="286266"/>
                  </a:lnTo>
                  <a:lnTo>
                    <a:pt x="28178" y="325519"/>
                  </a:lnTo>
                  <a:lnTo>
                    <a:pt x="21432" y="365961"/>
                  </a:lnTo>
                  <a:lnTo>
                    <a:pt x="21035" y="386975"/>
                  </a:lnTo>
                  <a:lnTo>
                    <a:pt x="21432" y="402834"/>
                  </a:lnTo>
                  <a:lnTo>
                    <a:pt x="24607" y="434950"/>
                  </a:lnTo>
                  <a:lnTo>
                    <a:pt x="31750" y="465480"/>
                  </a:lnTo>
                  <a:lnTo>
                    <a:pt x="42069" y="495613"/>
                  </a:lnTo>
                  <a:lnTo>
                    <a:pt x="55960" y="523764"/>
                  </a:lnTo>
                  <a:lnTo>
                    <a:pt x="73025" y="549932"/>
                  </a:lnTo>
                  <a:lnTo>
                    <a:pt x="93663" y="573722"/>
                  </a:lnTo>
                  <a:lnTo>
                    <a:pt x="117872" y="594736"/>
                  </a:lnTo>
                  <a:lnTo>
                    <a:pt x="130572" y="603855"/>
                  </a:lnTo>
                  <a:lnTo>
                    <a:pt x="133350" y="606630"/>
                  </a:lnTo>
                  <a:lnTo>
                    <a:pt x="134144" y="611785"/>
                  </a:lnTo>
                  <a:lnTo>
                    <a:pt x="131763" y="616939"/>
                  </a:lnTo>
                  <a:lnTo>
                    <a:pt x="126603" y="618129"/>
                  </a:lnTo>
                  <a:lnTo>
                    <a:pt x="123428" y="617336"/>
                  </a:lnTo>
                  <a:lnTo>
                    <a:pt x="108347" y="607423"/>
                  </a:lnTo>
                  <a:lnTo>
                    <a:pt x="81757" y="586013"/>
                  </a:lnTo>
                  <a:lnTo>
                    <a:pt x="59135" y="560638"/>
                  </a:lnTo>
                  <a:lnTo>
                    <a:pt x="39688" y="533676"/>
                  </a:lnTo>
                  <a:lnTo>
                    <a:pt x="24210" y="503146"/>
                  </a:lnTo>
                  <a:lnTo>
                    <a:pt x="12303" y="471824"/>
                  </a:lnTo>
                  <a:lnTo>
                    <a:pt x="4763" y="438519"/>
                  </a:lnTo>
                  <a:lnTo>
                    <a:pt x="397" y="404420"/>
                  </a:lnTo>
                  <a:lnTo>
                    <a:pt x="0" y="386975"/>
                  </a:lnTo>
                  <a:lnTo>
                    <a:pt x="397" y="367547"/>
                  </a:lnTo>
                  <a:lnTo>
                    <a:pt x="5557" y="329880"/>
                  </a:lnTo>
                  <a:lnTo>
                    <a:pt x="15082" y="293007"/>
                  </a:lnTo>
                  <a:lnTo>
                    <a:pt x="28972" y="258115"/>
                  </a:lnTo>
                  <a:lnTo>
                    <a:pt x="46832" y="224810"/>
                  </a:lnTo>
                  <a:lnTo>
                    <a:pt x="68263" y="193488"/>
                  </a:lnTo>
                  <a:lnTo>
                    <a:pt x="92472" y="164147"/>
                  </a:lnTo>
                  <a:lnTo>
                    <a:pt x="119857" y="137186"/>
                  </a:lnTo>
                  <a:lnTo>
                    <a:pt x="134144" y="124895"/>
                  </a:lnTo>
                  <a:lnTo>
                    <a:pt x="150813" y="112207"/>
                  </a:lnTo>
                  <a:lnTo>
                    <a:pt x="185738" y="88418"/>
                  </a:lnTo>
                  <a:lnTo>
                    <a:pt x="222250" y="68593"/>
                  </a:lnTo>
                  <a:lnTo>
                    <a:pt x="259557" y="51544"/>
                  </a:lnTo>
                  <a:lnTo>
                    <a:pt x="298847" y="37270"/>
                  </a:lnTo>
                  <a:lnTo>
                    <a:pt x="338932" y="25772"/>
                  </a:lnTo>
                  <a:lnTo>
                    <a:pt x="400050" y="13084"/>
                  </a:lnTo>
                  <a:lnTo>
                    <a:pt x="441722" y="7137"/>
                  </a:lnTo>
                  <a:lnTo>
                    <a:pt x="490538" y="2776"/>
                  </a:lnTo>
                  <a:close/>
                </a:path>
              </a:pathLst>
            </a:custGeom>
            <a:solidFill>
              <a:srgbClr val="CB7439">
                <a:alpha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Graphic 39" descr="Users">
              <a:extLst>
                <a:ext uri="{FF2B5EF4-FFF2-40B4-BE49-F238E27FC236}">
                  <a16:creationId xmlns:a16="http://schemas.microsoft.com/office/drawing/2014/main" xmlns="" id="{B548A3F2-EF2E-4722-A144-AF71D3098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189362" y="1814824"/>
              <a:ext cx="502758" cy="502756"/>
            </a:xfrm>
            <a:prstGeom prst="rect">
              <a:avLst/>
            </a:prstGeom>
          </p:spPr>
        </p:pic>
        <p:grpSp>
          <p:nvGrpSpPr>
            <p:cNvPr id="34" name="Grupo 33"/>
            <p:cNvGrpSpPr/>
            <p:nvPr/>
          </p:nvGrpSpPr>
          <p:grpSpPr>
            <a:xfrm>
              <a:off x="5088632" y="2311090"/>
              <a:ext cx="424704" cy="470412"/>
              <a:chOff x="7203652" y="2957743"/>
              <a:chExt cx="414097" cy="424942"/>
            </a:xfrm>
          </p:grpSpPr>
          <p:sp>
            <p:nvSpPr>
              <p:cNvPr id="48" name="Freeform 173"/>
              <p:cNvSpPr>
                <a:spLocks/>
              </p:cNvSpPr>
              <p:nvPr/>
            </p:nvSpPr>
            <p:spPr bwMode="auto">
              <a:xfrm>
                <a:off x="7338951" y="3328030"/>
                <a:ext cx="159899" cy="54655"/>
              </a:xfrm>
              <a:custGeom>
                <a:avLst/>
                <a:gdLst>
                  <a:gd name="T0" fmla="*/ 0 w 2255"/>
                  <a:gd name="T1" fmla="*/ 0 h 775"/>
                  <a:gd name="T2" fmla="*/ 1831 w 2255"/>
                  <a:gd name="T3" fmla="*/ 298 h 775"/>
                  <a:gd name="T4" fmla="*/ 1811 w 2255"/>
                  <a:gd name="T5" fmla="*/ 286 h 775"/>
                  <a:gd name="T6" fmla="*/ 1773 w 2255"/>
                  <a:gd name="T7" fmla="*/ 243 h 775"/>
                  <a:gd name="T8" fmla="*/ 1779 w 2255"/>
                  <a:gd name="T9" fmla="*/ 130 h 775"/>
                  <a:gd name="T10" fmla="*/ 1829 w 2255"/>
                  <a:gd name="T11" fmla="*/ 107 h 775"/>
                  <a:gd name="T12" fmla="*/ 2206 w 2255"/>
                  <a:gd name="T13" fmla="*/ 113 h 775"/>
                  <a:gd name="T14" fmla="*/ 2140 w 2255"/>
                  <a:gd name="T15" fmla="*/ 478 h 775"/>
                  <a:gd name="T16" fmla="*/ 2033 w 2255"/>
                  <a:gd name="T17" fmla="*/ 546 h 775"/>
                  <a:gd name="T18" fmla="*/ 1954 w 2255"/>
                  <a:gd name="T19" fmla="*/ 463 h 775"/>
                  <a:gd name="T20" fmla="*/ 1721 w 2255"/>
                  <a:gd name="T21" fmla="*/ 586 h 775"/>
                  <a:gd name="T22" fmla="*/ 525 w 2255"/>
                  <a:gd name="T23" fmla="*/ 528 h 775"/>
                  <a:gd name="T24" fmla="*/ 108 w 2255"/>
                  <a:gd name="T25" fmla="*/ 180 h 775"/>
                  <a:gd name="T26" fmla="*/ 0 w 2255"/>
                  <a:gd name="T27" fmla="*/ 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5" h="775">
                    <a:moveTo>
                      <a:pt x="0" y="0"/>
                    </a:moveTo>
                    <a:cubicBezTo>
                      <a:pt x="403" y="633"/>
                      <a:pt x="1395" y="672"/>
                      <a:pt x="1831" y="298"/>
                    </a:cubicBezTo>
                    <a:cubicBezTo>
                      <a:pt x="1824" y="294"/>
                      <a:pt x="1816" y="291"/>
                      <a:pt x="1811" y="286"/>
                    </a:cubicBezTo>
                    <a:cubicBezTo>
                      <a:pt x="1799" y="275"/>
                      <a:pt x="1785" y="260"/>
                      <a:pt x="1773" y="243"/>
                    </a:cubicBezTo>
                    <a:cubicBezTo>
                      <a:pt x="1734" y="187"/>
                      <a:pt x="1755" y="150"/>
                      <a:pt x="1779" y="130"/>
                    </a:cubicBezTo>
                    <a:cubicBezTo>
                      <a:pt x="1793" y="117"/>
                      <a:pt x="1811" y="110"/>
                      <a:pt x="1829" y="107"/>
                    </a:cubicBezTo>
                    <a:cubicBezTo>
                      <a:pt x="1940" y="86"/>
                      <a:pt x="2167" y="52"/>
                      <a:pt x="2206" y="113"/>
                    </a:cubicBezTo>
                    <a:cubicBezTo>
                      <a:pt x="2255" y="188"/>
                      <a:pt x="2179" y="371"/>
                      <a:pt x="2140" y="478"/>
                    </a:cubicBezTo>
                    <a:cubicBezTo>
                      <a:pt x="2121" y="529"/>
                      <a:pt x="2087" y="565"/>
                      <a:pt x="2033" y="546"/>
                    </a:cubicBezTo>
                    <a:cubicBezTo>
                      <a:pt x="2003" y="536"/>
                      <a:pt x="1984" y="496"/>
                      <a:pt x="1954" y="463"/>
                    </a:cubicBezTo>
                    <a:cubicBezTo>
                      <a:pt x="1863" y="502"/>
                      <a:pt x="1826" y="540"/>
                      <a:pt x="1721" y="586"/>
                    </a:cubicBezTo>
                    <a:cubicBezTo>
                      <a:pt x="1304" y="775"/>
                      <a:pt x="923" y="719"/>
                      <a:pt x="525" y="528"/>
                    </a:cubicBezTo>
                    <a:cubicBezTo>
                      <a:pt x="363" y="451"/>
                      <a:pt x="213" y="336"/>
                      <a:pt x="108" y="180"/>
                    </a:cubicBezTo>
                    <a:cubicBezTo>
                      <a:pt x="69" y="122"/>
                      <a:pt x="36" y="60"/>
                      <a:pt x="0" y="0"/>
                    </a:cubicBezTo>
                  </a:path>
                </a:pathLst>
              </a:custGeom>
              <a:solidFill>
                <a:srgbClr val="86B1C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400"/>
              </a:p>
            </p:txBody>
          </p:sp>
          <p:sp>
            <p:nvSpPr>
              <p:cNvPr id="49" name="Freeform 174"/>
              <p:cNvSpPr>
                <a:spLocks/>
              </p:cNvSpPr>
              <p:nvPr/>
            </p:nvSpPr>
            <p:spPr bwMode="auto">
              <a:xfrm>
                <a:off x="7203652" y="3024695"/>
                <a:ext cx="113432" cy="127073"/>
              </a:xfrm>
              <a:custGeom>
                <a:avLst/>
                <a:gdLst>
                  <a:gd name="T0" fmla="*/ 1608 w 1608"/>
                  <a:gd name="T1" fmla="*/ 9 h 1799"/>
                  <a:gd name="T2" fmla="*/ 363 w 1608"/>
                  <a:gd name="T3" fmla="*/ 1384 h 1799"/>
                  <a:gd name="T4" fmla="*/ 384 w 1608"/>
                  <a:gd name="T5" fmla="*/ 1373 h 1799"/>
                  <a:gd name="T6" fmla="*/ 440 w 1608"/>
                  <a:gd name="T7" fmla="*/ 1365 h 1799"/>
                  <a:gd name="T8" fmla="*/ 533 w 1608"/>
                  <a:gd name="T9" fmla="*/ 1431 h 1799"/>
                  <a:gd name="T10" fmla="*/ 525 w 1608"/>
                  <a:gd name="T11" fmla="*/ 1486 h 1799"/>
                  <a:gd name="T12" fmla="*/ 314 w 1608"/>
                  <a:gd name="T13" fmla="*/ 1799 h 1799"/>
                  <a:gd name="T14" fmla="*/ 44 w 1608"/>
                  <a:gd name="T15" fmla="*/ 1545 h 1799"/>
                  <a:gd name="T16" fmla="*/ 45 w 1608"/>
                  <a:gd name="T17" fmla="*/ 1418 h 1799"/>
                  <a:gd name="T18" fmla="*/ 158 w 1608"/>
                  <a:gd name="T19" fmla="*/ 1397 h 1799"/>
                  <a:gd name="T20" fmla="*/ 181 w 1608"/>
                  <a:gd name="T21" fmla="*/ 1134 h 1799"/>
                  <a:gd name="T22" fmla="*/ 879 w 1608"/>
                  <a:gd name="T23" fmla="*/ 162 h 1799"/>
                  <a:gd name="T24" fmla="*/ 1399 w 1608"/>
                  <a:gd name="T25" fmla="*/ 1 h 1799"/>
                  <a:gd name="T26" fmla="*/ 1608 w 1608"/>
                  <a:gd name="T27" fmla="*/ 9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8" h="1799">
                    <a:moveTo>
                      <a:pt x="1608" y="9"/>
                    </a:moveTo>
                    <a:cubicBezTo>
                      <a:pt x="857" y="3"/>
                      <a:pt x="286" y="814"/>
                      <a:pt x="363" y="1384"/>
                    </a:cubicBezTo>
                    <a:cubicBezTo>
                      <a:pt x="370" y="1380"/>
                      <a:pt x="377" y="1375"/>
                      <a:pt x="384" y="1373"/>
                    </a:cubicBezTo>
                    <a:cubicBezTo>
                      <a:pt x="399" y="1369"/>
                      <a:pt x="419" y="1366"/>
                      <a:pt x="440" y="1365"/>
                    </a:cubicBezTo>
                    <a:cubicBezTo>
                      <a:pt x="509" y="1362"/>
                      <a:pt x="528" y="1400"/>
                      <a:pt x="533" y="1431"/>
                    </a:cubicBezTo>
                    <a:cubicBezTo>
                      <a:pt x="535" y="1450"/>
                      <a:pt x="532" y="1468"/>
                      <a:pt x="525" y="1486"/>
                    </a:cubicBezTo>
                    <a:cubicBezTo>
                      <a:pt x="482" y="1590"/>
                      <a:pt x="387" y="1799"/>
                      <a:pt x="314" y="1799"/>
                    </a:cubicBezTo>
                    <a:cubicBezTo>
                      <a:pt x="225" y="1799"/>
                      <a:pt x="113" y="1637"/>
                      <a:pt x="44" y="1545"/>
                    </a:cubicBezTo>
                    <a:cubicBezTo>
                      <a:pt x="11" y="1502"/>
                      <a:pt x="0" y="1453"/>
                      <a:pt x="45" y="1418"/>
                    </a:cubicBezTo>
                    <a:cubicBezTo>
                      <a:pt x="70" y="1399"/>
                      <a:pt x="114" y="1404"/>
                      <a:pt x="158" y="1397"/>
                    </a:cubicBezTo>
                    <a:cubicBezTo>
                      <a:pt x="175" y="1300"/>
                      <a:pt x="163" y="1248"/>
                      <a:pt x="181" y="1134"/>
                    </a:cubicBezTo>
                    <a:cubicBezTo>
                      <a:pt x="249" y="682"/>
                      <a:pt x="503" y="392"/>
                      <a:pt x="879" y="162"/>
                    </a:cubicBezTo>
                    <a:cubicBezTo>
                      <a:pt x="1032" y="69"/>
                      <a:pt x="1210" y="4"/>
                      <a:pt x="1399" y="1"/>
                    </a:cubicBezTo>
                    <a:cubicBezTo>
                      <a:pt x="1468" y="0"/>
                      <a:pt x="1538" y="6"/>
                      <a:pt x="1608" y="9"/>
                    </a:cubicBezTo>
                  </a:path>
                </a:pathLst>
              </a:custGeom>
              <a:solidFill>
                <a:srgbClr val="86B1C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400"/>
              </a:p>
            </p:txBody>
          </p:sp>
          <p:sp>
            <p:nvSpPr>
              <p:cNvPr id="50" name="Freeform 175"/>
              <p:cNvSpPr>
                <a:spLocks/>
              </p:cNvSpPr>
              <p:nvPr/>
            </p:nvSpPr>
            <p:spPr bwMode="auto">
              <a:xfrm>
                <a:off x="7508416" y="3009665"/>
                <a:ext cx="107965" cy="143469"/>
              </a:xfrm>
              <a:custGeom>
                <a:avLst/>
                <a:gdLst>
                  <a:gd name="T0" fmla="*/ 1253 w 1520"/>
                  <a:gd name="T1" fmla="*/ 2017 h 2017"/>
                  <a:gd name="T2" fmla="*/ 398 w 1520"/>
                  <a:gd name="T3" fmla="*/ 371 h 2017"/>
                  <a:gd name="T4" fmla="*/ 401 w 1520"/>
                  <a:gd name="T5" fmla="*/ 395 h 2017"/>
                  <a:gd name="T6" fmla="*/ 389 w 1520"/>
                  <a:gd name="T7" fmla="*/ 450 h 2017"/>
                  <a:gd name="T8" fmla="*/ 294 w 1520"/>
                  <a:gd name="T9" fmla="*/ 514 h 2017"/>
                  <a:gd name="T10" fmla="*/ 246 w 1520"/>
                  <a:gd name="T11" fmla="*/ 487 h 2017"/>
                  <a:gd name="T12" fmla="*/ 26 w 1520"/>
                  <a:gd name="T13" fmla="*/ 180 h 2017"/>
                  <a:gd name="T14" fmla="*/ 358 w 1520"/>
                  <a:gd name="T15" fmla="*/ 16 h 2017"/>
                  <a:gd name="T16" fmla="*/ 476 w 1520"/>
                  <a:gd name="T17" fmla="*/ 61 h 2017"/>
                  <a:gd name="T18" fmla="*/ 457 w 1520"/>
                  <a:gd name="T19" fmla="*/ 174 h 2017"/>
                  <a:gd name="T20" fmla="*/ 695 w 1520"/>
                  <a:gd name="T21" fmla="*/ 288 h 2017"/>
                  <a:gd name="T22" fmla="*/ 1363 w 1520"/>
                  <a:gd name="T23" fmla="*/ 1281 h 2017"/>
                  <a:gd name="T24" fmla="*/ 1333 w 1520"/>
                  <a:gd name="T25" fmla="*/ 1824 h 2017"/>
                  <a:gd name="T26" fmla="*/ 1253 w 1520"/>
                  <a:gd name="T27" fmla="*/ 2017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20" h="2017">
                    <a:moveTo>
                      <a:pt x="1253" y="2017"/>
                    </a:moveTo>
                    <a:cubicBezTo>
                      <a:pt x="1520" y="1315"/>
                      <a:pt x="959" y="497"/>
                      <a:pt x="398" y="371"/>
                    </a:cubicBezTo>
                    <a:cubicBezTo>
                      <a:pt x="399" y="379"/>
                      <a:pt x="401" y="387"/>
                      <a:pt x="401" y="395"/>
                    </a:cubicBezTo>
                    <a:cubicBezTo>
                      <a:pt x="399" y="410"/>
                      <a:pt x="395" y="430"/>
                      <a:pt x="389" y="450"/>
                    </a:cubicBezTo>
                    <a:cubicBezTo>
                      <a:pt x="367" y="516"/>
                      <a:pt x="325" y="521"/>
                      <a:pt x="294" y="514"/>
                    </a:cubicBezTo>
                    <a:cubicBezTo>
                      <a:pt x="276" y="509"/>
                      <a:pt x="260" y="500"/>
                      <a:pt x="246" y="487"/>
                    </a:cubicBezTo>
                    <a:cubicBezTo>
                      <a:pt x="163" y="411"/>
                      <a:pt x="0" y="249"/>
                      <a:pt x="26" y="180"/>
                    </a:cubicBezTo>
                    <a:cubicBezTo>
                      <a:pt x="56" y="97"/>
                      <a:pt x="248" y="49"/>
                      <a:pt x="358" y="16"/>
                    </a:cubicBezTo>
                    <a:cubicBezTo>
                      <a:pt x="410" y="0"/>
                      <a:pt x="459" y="7"/>
                      <a:pt x="476" y="61"/>
                    </a:cubicBezTo>
                    <a:cubicBezTo>
                      <a:pt x="486" y="91"/>
                      <a:pt x="466" y="130"/>
                      <a:pt x="457" y="174"/>
                    </a:cubicBezTo>
                    <a:cubicBezTo>
                      <a:pt x="542" y="224"/>
                      <a:pt x="595" y="231"/>
                      <a:pt x="695" y="288"/>
                    </a:cubicBezTo>
                    <a:cubicBezTo>
                      <a:pt x="1096" y="509"/>
                      <a:pt x="1279" y="847"/>
                      <a:pt x="1363" y="1281"/>
                    </a:cubicBezTo>
                    <a:cubicBezTo>
                      <a:pt x="1398" y="1457"/>
                      <a:pt x="1396" y="1646"/>
                      <a:pt x="1333" y="1824"/>
                    </a:cubicBezTo>
                    <a:cubicBezTo>
                      <a:pt x="1310" y="1889"/>
                      <a:pt x="1280" y="1953"/>
                      <a:pt x="1253" y="2017"/>
                    </a:cubicBezTo>
                  </a:path>
                </a:pathLst>
              </a:custGeom>
              <a:solidFill>
                <a:srgbClr val="86B1C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400"/>
              </a:p>
            </p:txBody>
          </p:sp>
          <p:sp>
            <p:nvSpPr>
              <p:cNvPr id="51" name="Freeform 178"/>
              <p:cNvSpPr>
                <a:spLocks/>
              </p:cNvSpPr>
              <p:nvPr/>
            </p:nvSpPr>
            <p:spPr bwMode="auto">
              <a:xfrm>
                <a:off x="7370384" y="2957743"/>
                <a:ext cx="86099" cy="87448"/>
              </a:xfrm>
              <a:custGeom>
                <a:avLst/>
                <a:gdLst>
                  <a:gd name="T0" fmla="*/ 1222 w 1223"/>
                  <a:gd name="T1" fmla="*/ 643 h 1223"/>
                  <a:gd name="T2" fmla="*/ 1213 w 1223"/>
                  <a:gd name="T3" fmla="*/ 720 h 1223"/>
                  <a:gd name="T4" fmla="*/ 1171 w 1223"/>
                  <a:gd name="T5" fmla="*/ 857 h 1223"/>
                  <a:gd name="T6" fmla="*/ 1144 w 1223"/>
                  <a:gd name="T7" fmla="*/ 912 h 1223"/>
                  <a:gd name="T8" fmla="*/ 1033 w 1223"/>
                  <a:gd name="T9" fmla="*/ 1054 h 1223"/>
                  <a:gd name="T10" fmla="*/ 1001 w 1223"/>
                  <a:gd name="T11" fmla="*/ 1083 h 1223"/>
                  <a:gd name="T12" fmla="*/ 955 w 1223"/>
                  <a:gd name="T13" fmla="*/ 1117 h 1223"/>
                  <a:gd name="T14" fmla="*/ 906 w 1223"/>
                  <a:gd name="T15" fmla="*/ 1147 h 1223"/>
                  <a:gd name="T16" fmla="*/ 861 w 1223"/>
                  <a:gd name="T17" fmla="*/ 1170 h 1223"/>
                  <a:gd name="T18" fmla="*/ 753 w 1223"/>
                  <a:gd name="T19" fmla="*/ 1206 h 1223"/>
                  <a:gd name="T20" fmla="*/ 627 w 1223"/>
                  <a:gd name="T21" fmla="*/ 1223 h 1223"/>
                  <a:gd name="T22" fmla="*/ 595 w 1223"/>
                  <a:gd name="T23" fmla="*/ 1223 h 1223"/>
                  <a:gd name="T24" fmla="*/ 469 w 1223"/>
                  <a:gd name="T25" fmla="*/ 1206 h 1223"/>
                  <a:gd name="T26" fmla="*/ 361 w 1223"/>
                  <a:gd name="T27" fmla="*/ 1170 h 1223"/>
                  <a:gd name="T28" fmla="*/ 321 w 1223"/>
                  <a:gd name="T29" fmla="*/ 1150 h 1223"/>
                  <a:gd name="T30" fmla="*/ 267 w 1223"/>
                  <a:gd name="T31" fmla="*/ 1117 h 1223"/>
                  <a:gd name="T32" fmla="*/ 221 w 1223"/>
                  <a:gd name="T33" fmla="*/ 1083 h 1223"/>
                  <a:gd name="T34" fmla="*/ 179 w 1223"/>
                  <a:gd name="T35" fmla="*/ 1044 h 1223"/>
                  <a:gd name="T36" fmla="*/ 78 w 1223"/>
                  <a:gd name="T37" fmla="*/ 912 h 1223"/>
                  <a:gd name="T38" fmla="*/ 51 w 1223"/>
                  <a:gd name="T39" fmla="*/ 857 h 1223"/>
                  <a:gd name="T40" fmla="*/ 9 w 1223"/>
                  <a:gd name="T41" fmla="*/ 720 h 1223"/>
                  <a:gd name="T42" fmla="*/ 0 w 1223"/>
                  <a:gd name="T43" fmla="*/ 643 h 1223"/>
                  <a:gd name="T44" fmla="*/ 2 w 1223"/>
                  <a:gd name="T45" fmla="*/ 580 h 1223"/>
                  <a:gd name="T46" fmla="*/ 5 w 1223"/>
                  <a:gd name="T47" fmla="*/ 561 h 1223"/>
                  <a:gd name="T48" fmla="*/ 5 w 1223"/>
                  <a:gd name="T49" fmla="*/ 537 h 1223"/>
                  <a:gd name="T50" fmla="*/ 20 w 1223"/>
                  <a:gd name="T51" fmla="*/ 455 h 1223"/>
                  <a:gd name="T52" fmla="*/ 54 w 1223"/>
                  <a:gd name="T53" fmla="*/ 360 h 1223"/>
                  <a:gd name="T54" fmla="*/ 78 w 1223"/>
                  <a:gd name="T55" fmla="*/ 312 h 1223"/>
                  <a:gd name="T56" fmla="*/ 189 w 1223"/>
                  <a:gd name="T57" fmla="*/ 169 h 1223"/>
                  <a:gd name="T58" fmla="*/ 221 w 1223"/>
                  <a:gd name="T59" fmla="*/ 140 h 1223"/>
                  <a:gd name="T60" fmla="*/ 267 w 1223"/>
                  <a:gd name="T61" fmla="*/ 106 h 1223"/>
                  <a:gd name="T62" fmla="*/ 359 w 1223"/>
                  <a:gd name="T63" fmla="*/ 54 h 1223"/>
                  <a:gd name="T64" fmla="*/ 450 w 1223"/>
                  <a:gd name="T65" fmla="*/ 21 h 1223"/>
                  <a:gd name="T66" fmla="*/ 564 w 1223"/>
                  <a:gd name="T67" fmla="*/ 2 h 1223"/>
                  <a:gd name="T68" fmla="*/ 611 w 1223"/>
                  <a:gd name="T69" fmla="*/ 0 h 1223"/>
                  <a:gd name="T70" fmla="*/ 658 w 1223"/>
                  <a:gd name="T71" fmla="*/ 2 h 1223"/>
                  <a:gd name="T72" fmla="*/ 772 w 1223"/>
                  <a:gd name="T73" fmla="*/ 21 h 1223"/>
                  <a:gd name="T74" fmla="*/ 864 w 1223"/>
                  <a:gd name="T75" fmla="*/ 54 h 1223"/>
                  <a:gd name="T76" fmla="*/ 955 w 1223"/>
                  <a:gd name="T77" fmla="*/ 106 h 1223"/>
                  <a:gd name="T78" fmla="*/ 1001 w 1223"/>
                  <a:gd name="T79" fmla="*/ 140 h 1223"/>
                  <a:gd name="T80" fmla="*/ 1033 w 1223"/>
                  <a:gd name="T81" fmla="*/ 169 h 1223"/>
                  <a:gd name="T82" fmla="*/ 1144 w 1223"/>
                  <a:gd name="T83" fmla="*/ 312 h 1223"/>
                  <a:gd name="T84" fmla="*/ 1171 w 1223"/>
                  <a:gd name="T85" fmla="*/ 366 h 1223"/>
                  <a:gd name="T86" fmla="*/ 1213 w 1223"/>
                  <a:gd name="T87" fmla="*/ 503 h 1223"/>
                  <a:gd name="T88" fmla="*/ 1221 w 1223"/>
                  <a:gd name="T89" fmla="*/ 563 h 1223"/>
                  <a:gd name="T90" fmla="*/ 1223 w 1223"/>
                  <a:gd name="T91" fmla="*/ 61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23" h="1223">
                    <a:moveTo>
                      <a:pt x="1223" y="612"/>
                    </a:moveTo>
                    <a:cubicBezTo>
                      <a:pt x="1223" y="622"/>
                      <a:pt x="1223" y="633"/>
                      <a:pt x="1222" y="643"/>
                    </a:cubicBezTo>
                    <a:cubicBezTo>
                      <a:pt x="1221" y="654"/>
                      <a:pt x="1221" y="664"/>
                      <a:pt x="1220" y="674"/>
                    </a:cubicBezTo>
                    <a:cubicBezTo>
                      <a:pt x="1218" y="689"/>
                      <a:pt x="1216" y="705"/>
                      <a:pt x="1213" y="720"/>
                    </a:cubicBezTo>
                    <a:cubicBezTo>
                      <a:pt x="1210" y="736"/>
                      <a:pt x="1207" y="753"/>
                      <a:pt x="1203" y="768"/>
                    </a:cubicBezTo>
                    <a:cubicBezTo>
                      <a:pt x="1194" y="799"/>
                      <a:pt x="1184" y="829"/>
                      <a:pt x="1171" y="857"/>
                    </a:cubicBezTo>
                    <a:cubicBezTo>
                      <a:pt x="1170" y="862"/>
                      <a:pt x="1168" y="866"/>
                      <a:pt x="1166" y="870"/>
                    </a:cubicBezTo>
                    <a:cubicBezTo>
                      <a:pt x="1159" y="884"/>
                      <a:pt x="1152" y="898"/>
                      <a:pt x="1144" y="912"/>
                    </a:cubicBezTo>
                    <a:cubicBezTo>
                      <a:pt x="1142" y="916"/>
                      <a:pt x="1140" y="920"/>
                      <a:pt x="1137" y="924"/>
                    </a:cubicBezTo>
                    <a:cubicBezTo>
                      <a:pt x="1109" y="972"/>
                      <a:pt x="1074" y="1016"/>
                      <a:pt x="1033" y="1054"/>
                    </a:cubicBezTo>
                    <a:cubicBezTo>
                      <a:pt x="1030" y="1058"/>
                      <a:pt x="1026" y="1061"/>
                      <a:pt x="1022" y="1065"/>
                    </a:cubicBezTo>
                    <a:cubicBezTo>
                      <a:pt x="1015" y="1071"/>
                      <a:pt x="1008" y="1077"/>
                      <a:pt x="1001" y="1083"/>
                    </a:cubicBezTo>
                    <a:cubicBezTo>
                      <a:pt x="997" y="1087"/>
                      <a:pt x="992" y="1091"/>
                      <a:pt x="987" y="1094"/>
                    </a:cubicBezTo>
                    <a:cubicBezTo>
                      <a:pt x="977" y="1102"/>
                      <a:pt x="966" y="1110"/>
                      <a:pt x="955" y="1117"/>
                    </a:cubicBezTo>
                    <a:cubicBezTo>
                      <a:pt x="954" y="1118"/>
                      <a:pt x="952" y="1119"/>
                      <a:pt x="951" y="1121"/>
                    </a:cubicBezTo>
                    <a:cubicBezTo>
                      <a:pt x="936" y="1130"/>
                      <a:pt x="921" y="1139"/>
                      <a:pt x="906" y="1147"/>
                    </a:cubicBezTo>
                    <a:cubicBezTo>
                      <a:pt x="892" y="1155"/>
                      <a:pt x="878" y="1162"/>
                      <a:pt x="864" y="1169"/>
                    </a:cubicBezTo>
                    <a:cubicBezTo>
                      <a:pt x="863" y="1169"/>
                      <a:pt x="862" y="1169"/>
                      <a:pt x="861" y="1170"/>
                    </a:cubicBezTo>
                    <a:cubicBezTo>
                      <a:pt x="833" y="1183"/>
                      <a:pt x="803" y="1193"/>
                      <a:pt x="772" y="1202"/>
                    </a:cubicBezTo>
                    <a:cubicBezTo>
                      <a:pt x="766" y="1204"/>
                      <a:pt x="759" y="1205"/>
                      <a:pt x="753" y="1206"/>
                    </a:cubicBezTo>
                    <a:cubicBezTo>
                      <a:pt x="722" y="1214"/>
                      <a:pt x="691" y="1219"/>
                      <a:pt x="658" y="1221"/>
                    </a:cubicBezTo>
                    <a:cubicBezTo>
                      <a:pt x="648" y="1222"/>
                      <a:pt x="637" y="1223"/>
                      <a:pt x="627" y="1223"/>
                    </a:cubicBezTo>
                    <a:lnTo>
                      <a:pt x="611" y="1223"/>
                    </a:lnTo>
                    <a:lnTo>
                      <a:pt x="595" y="1223"/>
                    </a:lnTo>
                    <a:cubicBezTo>
                      <a:pt x="585" y="1223"/>
                      <a:pt x="574" y="1222"/>
                      <a:pt x="564" y="1221"/>
                    </a:cubicBezTo>
                    <a:cubicBezTo>
                      <a:pt x="532" y="1219"/>
                      <a:pt x="500" y="1214"/>
                      <a:pt x="469" y="1206"/>
                    </a:cubicBezTo>
                    <a:cubicBezTo>
                      <a:pt x="463" y="1205"/>
                      <a:pt x="456" y="1204"/>
                      <a:pt x="450" y="1202"/>
                    </a:cubicBezTo>
                    <a:cubicBezTo>
                      <a:pt x="419" y="1193"/>
                      <a:pt x="390" y="1183"/>
                      <a:pt x="361" y="1170"/>
                    </a:cubicBezTo>
                    <a:cubicBezTo>
                      <a:pt x="360" y="1169"/>
                      <a:pt x="359" y="1169"/>
                      <a:pt x="359" y="1169"/>
                    </a:cubicBezTo>
                    <a:cubicBezTo>
                      <a:pt x="346" y="1163"/>
                      <a:pt x="333" y="1156"/>
                      <a:pt x="321" y="1150"/>
                    </a:cubicBezTo>
                    <a:cubicBezTo>
                      <a:pt x="304" y="1141"/>
                      <a:pt x="288" y="1131"/>
                      <a:pt x="272" y="1121"/>
                    </a:cubicBezTo>
                    <a:cubicBezTo>
                      <a:pt x="270" y="1119"/>
                      <a:pt x="269" y="1118"/>
                      <a:pt x="267" y="1117"/>
                    </a:cubicBezTo>
                    <a:cubicBezTo>
                      <a:pt x="256" y="1110"/>
                      <a:pt x="246" y="1102"/>
                      <a:pt x="235" y="1094"/>
                    </a:cubicBezTo>
                    <a:cubicBezTo>
                      <a:pt x="230" y="1091"/>
                      <a:pt x="226" y="1087"/>
                      <a:pt x="221" y="1083"/>
                    </a:cubicBezTo>
                    <a:cubicBezTo>
                      <a:pt x="214" y="1077"/>
                      <a:pt x="207" y="1071"/>
                      <a:pt x="201" y="1065"/>
                    </a:cubicBezTo>
                    <a:cubicBezTo>
                      <a:pt x="193" y="1058"/>
                      <a:pt x="186" y="1051"/>
                      <a:pt x="179" y="1044"/>
                    </a:cubicBezTo>
                    <a:cubicBezTo>
                      <a:pt x="143" y="1008"/>
                      <a:pt x="111" y="968"/>
                      <a:pt x="85" y="924"/>
                    </a:cubicBezTo>
                    <a:cubicBezTo>
                      <a:pt x="83" y="920"/>
                      <a:pt x="80" y="916"/>
                      <a:pt x="78" y="912"/>
                    </a:cubicBezTo>
                    <a:cubicBezTo>
                      <a:pt x="70" y="898"/>
                      <a:pt x="63" y="884"/>
                      <a:pt x="57" y="870"/>
                    </a:cubicBezTo>
                    <a:cubicBezTo>
                      <a:pt x="55" y="866"/>
                      <a:pt x="53" y="862"/>
                      <a:pt x="51" y="857"/>
                    </a:cubicBezTo>
                    <a:cubicBezTo>
                      <a:pt x="38" y="829"/>
                      <a:pt x="28" y="799"/>
                      <a:pt x="20" y="768"/>
                    </a:cubicBezTo>
                    <a:cubicBezTo>
                      <a:pt x="16" y="753"/>
                      <a:pt x="12" y="736"/>
                      <a:pt x="9" y="720"/>
                    </a:cubicBezTo>
                    <a:cubicBezTo>
                      <a:pt x="6" y="705"/>
                      <a:pt x="4" y="689"/>
                      <a:pt x="3" y="674"/>
                    </a:cubicBezTo>
                    <a:cubicBezTo>
                      <a:pt x="2" y="664"/>
                      <a:pt x="1" y="654"/>
                      <a:pt x="0" y="643"/>
                    </a:cubicBezTo>
                    <a:cubicBezTo>
                      <a:pt x="0" y="633"/>
                      <a:pt x="0" y="622"/>
                      <a:pt x="0" y="612"/>
                    </a:cubicBezTo>
                    <a:cubicBezTo>
                      <a:pt x="0" y="601"/>
                      <a:pt x="2" y="591"/>
                      <a:pt x="2" y="580"/>
                    </a:cubicBezTo>
                    <a:cubicBezTo>
                      <a:pt x="3" y="574"/>
                      <a:pt x="5" y="567"/>
                      <a:pt x="5" y="561"/>
                    </a:cubicBezTo>
                    <a:lnTo>
                      <a:pt x="5" y="561"/>
                    </a:lnTo>
                    <a:cubicBezTo>
                      <a:pt x="5" y="557"/>
                      <a:pt x="4" y="553"/>
                      <a:pt x="5" y="549"/>
                    </a:cubicBezTo>
                    <a:cubicBezTo>
                      <a:pt x="5" y="545"/>
                      <a:pt x="5" y="541"/>
                      <a:pt x="5" y="537"/>
                    </a:cubicBezTo>
                    <a:cubicBezTo>
                      <a:pt x="6" y="526"/>
                      <a:pt x="8" y="515"/>
                      <a:pt x="10" y="503"/>
                    </a:cubicBezTo>
                    <a:cubicBezTo>
                      <a:pt x="13" y="487"/>
                      <a:pt x="16" y="471"/>
                      <a:pt x="20" y="455"/>
                    </a:cubicBezTo>
                    <a:cubicBezTo>
                      <a:pt x="28" y="424"/>
                      <a:pt x="39" y="395"/>
                      <a:pt x="51" y="366"/>
                    </a:cubicBezTo>
                    <a:cubicBezTo>
                      <a:pt x="52" y="364"/>
                      <a:pt x="53" y="362"/>
                      <a:pt x="54" y="360"/>
                    </a:cubicBezTo>
                    <a:cubicBezTo>
                      <a:pt x="55" y="358"/>
                      <a:pt x="56" y="355"/>
                      <a:pt x="57" y="354"/>
                    </a:cubicBezTo>
                    <a:cubicBezTo>
                      <a:pt x="63" y="340"/>
                      <a:pt x="70" y="325"/>
                      <a:pt x="78" y="312"/>
                    </a:cubicBezTo>
                    <a:cubicBezTo>
                      <a:pt x="80" y="308"/>
                      <a:pt x="83" y="304"/>
                      <a:pt x="85" y="300"/>
                    </a:cubicBezTo>
                    <a:cubicBezTo>
                      <a:pt x="114" y="252"/>
                      <a:pt x="149" y="208"/>
                      <a:pt x="189" y="169"/>
                    </a:cubicBezTo>
                    <a:cubicBezTo>
                      <a:pt x="193" y="165"/>
                      <a:pt x="197" y="162"/>
                      <a:pt x="201" y="158"/>
                    </a:cubicBezTo>
                    <a:cubicBezTo>
                      <a:pt x="207" y="152"/>
                      <a:pt x="214" y="146"/>
                      <a:pt x="221" y="140"/>
                    </a:cubicBezTo>
                    <a:cubicBezTo>
                      <a:pt x="226" y="137"/>
                      <a:pt x="230" y="133"/>
                      <a:pt x="235" y="129"/>
                    </a:cubicBezTo>
                    <a:cubicBezTo>
                      <a:pt x="246" y="121"/>
                      <a:pt x="256" y="113"/>
                      <a:pt x="267" y="106"/>
                    </a:cubicBezTo>
                    <a:cubicBezTo>
                      <a:pt x="269" y="105"/>
                      <a:pt x="270" y="104"/>
                      <a:pt x="272" y="103"/>
                    </a:cubicBezTo>
                    <a:cubicBezTo>
                      <a:pt x="299" y="85"/>
                      <a:pt x="328" y="68"/>
                      <a:pt x="359" y="54"/>
                    </a:cubicBezTo>
                    <a:cubicBezTo>
                      <a:pt x="359" y="54"/>
                      <a:pt x="360" y="54"/>
                      <a:pt x="361" y="53"/>
                    </a:cubicBezTo>
                    <a:cubicBezTo>
                      <a:pt x="390" y="40"/>
                      <a:pt x="419" y="30"/>
                      <a:pt x="450" y="21"/>
                    </a:cubicBezTo>
                    <a:cubicBezTo>
                      <a:pt x="456" y="20"/>
                      <a:pt x="463" y="18"/>
                      <a:pt x="469" y="16"/>
                    </a:cubicBezTo>
                    <a:cubicBezTo>
                      <a:pt x="500" y="10"/>
                      <a:pt x="532" y="4"/>
                      <a:pt x="564" y="2"/>
                    </a:cubicBezTo>
                    <a:cubicBezTo>
                      <a:pt x="574" y="1"/>
                      <a:pt x="585" y="0"/>
                      <a:pt x="595" y="0"/>
                    </a:cubicBezTo>
                    <a:cubicBezTo>
                      <a:pt x="601" y="0"/>
                      <a:pt x="606" y="0"/>
                      <a:pt x="611" y="0"/>
                    </a:cubicBezTo>
                    <a:cubicBezTo>
                      <a:pt x="616" y="0"/>
                      <a:pt x="622" y="0"/>
                      <a:pt x="627" y="0"/>
                    </a:cubicBezTo>
                    <a:cubicBezTo>
                      <a:pt x="637" y="0"/>
                      <a:pt x="648" y="1"/>
                      <a:pt x="658" y="2"/>
                    </a:cubicBezTo>
                    <a:cubicBezTo>
                      <a:pt x="691" y="4"/>
                      <a:pt x="722" y="10"/>
                      <a:pt x="753" y="16"/>
                    </a:cubicBezTo>
                    <a:cubicBezTo>
                      <a:pt x="759" y="18"/>
                      <a:pt x="766" y="20"/>
                      <a:pt x="772" y="21"/>
                    </a:cubicBezTo>
                    <a:cubicBezTo>
                      <a:pt x="803" y="30"/>
                      <a:pt x="833" y="40"/>
                      <a:pt x="861" y="53"/>
                    </a:cubicBezTo>
                    <a:cubicBezTo>
                      <a:pt x="862" y="54"/>
                      <a:pt x="863" y="54"/>
                      <a:pt x="864" y="54"/>
                    </a:cubicBezTo>
                    <a:cubicBezTo>
                      <a:pt x="894" y="68"/>
                      <a:pt x="923" y="85"/>
                      <a:pt x="951" y="103"/>
                    </a:cubicBezTo>
                    <a:cubicBezTo>
                      <a:pt x="952" y="104"/>
                      <a:pt x="954" y="105"/>
                      <a:pt x="955" y="106"/>
                    </a:cubicBezTo>
                    <a:cubicBezTo>
                      <a:pt x="966" y="113"/>
                      <a:pt x="977" y="121"/>
                      <a:pt x="987" y="129"/>
                    </a:cubicBezTo>
                    <a:cubicBezTo>
                      <a:pt x="992" y="133"/>
                      <a:pt x="997" y="137"/>
                      <a:pt x="1001" y="140"/>
                    </a:cubicBezTo>
                    <a:cubicBezTo>
                      <a:pt x="1008" y="146"/>
                      <a:pt x="1015" y="152"/>
                      <a:pt x="1022" y="158"/>
                    </a:cubicBezTo>
                    <a:cubicBezTo>
                      <a:pt x="1026" y="162"/>
                      <a:pt x="1030" y="165"/>
                      <a:pt x="1033" y="169"/>
                    </a:cubicBezTo>
                    <a:cubicBezTo>
                      <a:pt x="1074" y="207"/>
                      <a:pt x="1109" y="252"/>
                      <a:pt x="1137" y="300"/>
                    </a:cubicBezTo>
                    <a:cubicBezTo>
                      <a:pt x="1140" y="304"/>
                      <a:pt x="1142" y="308"/>
                      <a:pt x="1144" y="312"/>
                    </a:cubicBezTo>
                    <a:cubicBezTo>
                      <a:pt x="1152" y="325"/>
                      <a:pt x="1159" y="340"/>
                      <a:pt x="1166" y="354"/>
                    </a:cubicBezTo>
                    <a:cubicBezTo>
                      <a:pt x="1168" y="358"/>
                      <a:pt x="1170" y="362"/>
                      <a:pt x="1171" y="366"/>
                    </a:cubicBezTo>
                    <a:cubicBezTo>
                      <a:pt x="1184" y="395"/>
                      <a:pt x="1194" y="424"/>
                      <a:pt x="1203" y="455"/>
                    </a:cubicBezTo>
                    <a:cubicBezTo>
                      <a:pt x="1207" y="471"/>
                      <a:pt x="1210" y="487"/>
                      <a:pt x="1213" y="503"/>
                    </a:cubicBezTo>
                    <a:cubicBezTo>
                      <a:pt x="1216" y="518"/>
                      <a:pt x="1218" y="534"/>
                      <a:pt x="1220" y="549"/>
                    </a:cubicBezTo>
                    <a:cubicBezTo>
                      <a:pt x="1220" y="554"/>
                      <a:pt x="1220" y="559"/>
                      <a:pt x="1221" y="563"/>
                    </a:cubicBezTo>
                    <a:cubicBezTo>
                      <a:pt x="1221" y="569"/>
                      <a:pt x="1222" y="575"/>
                      <a:pt x="1222" y="580"/>
                    </a:cubicBezTo>
                    <a:cubicBezTo>
                      <a:pt x="1223" y="591"/>
                      <a:pt x="1223" y="601"/>
                      <a:pt x="1223" y="612"/>
                    </a:cubicBezTo>
                  </a:path>
                </a:pathLst>
              </a:custGeom>
              <a:solidFill>
                <a:srgbClr val="86B1C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400"/>
              </a:p>
            </p:txBody>
          </p:sp>
          <p:sp>
            <p:nvSpPr>
              <p:cNvPr id="52" name="Freeform 182"/>
              <p:cNvSpPr>
                <a:spLocks/>
              </p:cNvSpPr>
              <p:nvPr/>
            </p:nvSpPr>
            <p:spPr bwMode="auto">
              <a:xfrm>
                <a:off x="7341685" y="3043824"/>
                <a:ext cx="143499" cy="88814"/>
              </a:xfrm>
              <a:custGeom>
                <a:avLst/>
                <a:gdLst>
                  <a:gd name="T0" fmla="*/ 2034 w 2037"/>
                  <a:gd name="T1" fmla="*/ 596 h 1244"/>
                  <a:gd name="T2" fmla="*/ 2034 w 2037"/>
                  <a:gd name="T3" fmla="*/ 1229 h 1244"/>
                  <a:gd name="T4" fmla="*/ 2022 w 2037"/>
                  <a:gd name="T5" fmla="*/ 1244 h 1244"/>
                  <a:gd name="T6" fmla="*/ 24 w 2037"/>
                  <a:gd name="T7" fmla="*/ 1244 h 1244"/>
                  <a:gd name="T8" fmla="*/ 1 w 2037"/>
                  <a:gd name="T9" fmla="*/ 1229 h 1244"/>
                  <a:gd name="T10" fmla="*/ 1 w 2037"/>
                  <a:gd name="T11" fmla="*/ 596 h 1244"/>
                  <a:gd name="T12" fmla="*/ 1 w 2037"/>
                  <a:gd name="T13" fmla="*/ 565 h 1244"/>
                  <a:gd name="T14" fmla="*/ 163 w 2037"/>
                  <a:gd name="T15" fmla="*/ 175 h 1244"/>
                  <a:gd name="T16" fmla="*/ 171 w 2037"/>
                  <a:gd name="T17" fmla="*/ 166 h 1244"/>
                  <a:gd name="T18" fmla="*/ 334 w 2037"/>
                  <a:gd name="T19" fmla="*/ 46 h 1244"/>
                  <a:gd name="T20" fmla="*/ 345 w 2037"/>
                  <a:gd name="T21" fmla="*/ 41 h 1244"/>
                  <a:gd name="T22" fmla="*/ 396 w 2037"/>
                  <a:gd name="T23" fmla="*/ 20 h 1244"/>
                  <a:gd name="T24" fmla="*/ 408 w 2037"/>
                  <a:gd name="T25" fmla="*/ 15 h 1244"/>
                  <a:gd name="T26" fmla="*/ 456 w 2037"/>
                  <a:gd name="T27" fmla="*/ 2 h 1244"/>
                  <a:gd name="T28" fmla="*/ 518 w 2037"/>
                  <a:gd name="T29" fmla="*/ 55 h 1244"/>
                  <a:gd name="T30" fmla="*/ 697 w 2037"/>
                  <a:gd name="T31" fmla="*/ 163 h 1244"/>
                  <a:gd name="T32" fmla="*/ 733 w 2037"/>
                  <a:gd name="T33" fmla="*/ 178 h 1244"/>
                  <a:gd name="T34" fmla="*/ 876 w 2037"/>
                  <a:gd name="T35" fmla="*/ 218 h 1244"/>
                  <a:gd name="T36" fmla="*/ 1023 w 2037"/>
                  <a:gd name="T37" fmla="*/ 232 h 1244"/>
                  <a:gd name="T38" fmla="*/ 1189 w 2037"/>
                  <a:gd name="T39" fmla="*/ 215 h 1244"/>
                  <a:gd name="T40" fmla="*/ 1209 w 2037"/>
                  <a:gd name="T41" fmla="*/ 211 h 1244"/>
                  <a:gd name="T42" fmla="*/ 1210 w 2037"/>
                  <a:gd name="T43" fmla="*/ 211 h 1244"/>
                  <a:gd name="T44" fmla="*/ 1240 w 2037"/>
                  <a:gd name="T45" fmla="*/ 211 h 1244"/>
                  <a:gd name="T46" fmla="*/ 1240 w 2037"/>
                  <a:gd name="T47" fmla="*/ 211 h 1244"/>
                  <a:gd name="T48" fmla="*/ 1318 w 2037"/>
                  <a:gd name="T49" fmla="*/ 180 h 1244"/>
                  <a:gd name="T50" fmla="*/ 1349 w 2037"/>
                  <a:gd name="T51" fmla="*/ 163 h 1244"/>
                  <a:gd name="T52" fmla="*/ 1489 w 2037"/>
                  <a:gd name="T53" fmla="*/ 77 h 1244"/>
                  <a:gd name="T54" fmla="*/ 1489 w 2037"/>
                  <a:gd name="T55" fmla="*/ 77 h 1244"/>
                  <a:gd name="T56" fmla="*/ 1504 w 2037"/>
                  <a:gd name="T57" fmla="*/ 70 h 1244"/>
                  <a:gd name="T58" fmla="*/ 1587 w 2037"/>
                  <a:gd name="T59" fmla="*/ 0 h 1244"/>
                  <a:gd name="T60" fmla="*/ 2037 w 2037"/>
                  <a:gd name="T61" fmla="*/ 564 h 1244"/>
                  <a:gd name="T62" fmla="*/ 2034 w 2037"/>
                  <a:gd name="T63" fmla="*/ 596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37" h="1244">
                    <a:moveTo>
                      <a:pt x="2034" y="596"/>
                    </a:moveTo>
                    <a:lnTo>
                      <a:pt x="2034" y="1229"/>
                    </a:lnTo>
                    <a:cubicBezTo>
                      <a:pt x="2034" y="1242"/>
                      <a:pt x="2035" y="1244"/>
                      <a:pt x="2022" y="1244"/>
                    </a:cubicBezTo>
                    <a:lnTo>
                      <a:pt x="24" y="1244"/>
                    </a:lnTo>
                    <a:cubicBezTo>
                      <a:pt x="12" y="1244"/>
                      <a:pt x="1" y="1242"/>
                      <a:pt x="1" y="1229"/>
                    </a:cubicBezTo>
                    <a:lnTo>
                      <a:pt x="1" y="596"/>
                    </a:lnTo>
                    <a:cubicBezTo>
                      <a:pt x="1" y="585"/>
                      <a:pt x="0" y="575"/>
                      <a:pt x="1" y="565"/>
                    </a:cubicBezTo>
                    <a:cubicBezTo>
                      <a:pt x="8" y="414"/>
                      <a:pt x="68" y="277"/>
                      <a:pt x="163" y="175"/>
                    </a:cubicBezTo>
                    <a:cubicBezTo>
                      <a:pt x="165" y="172"/>
                      <a:pt x="168" y="169"/>
                      <a:pt x="171" y="166"/>
                    </a:cubicBezTo>
                    <a:cubicBezTo>
                      <a:pt x="218" y="117"/>
                      <a:pt x="273" y="76"/>
                      <a:pt x="334" y="46"/>
                    </a:cubicBezTo>
                    <a:cubicBezTo>
                      <a:pt x="338" y="44"/>
                      <a:pt x="341" y="42"/>
                      <a:pt x="345" y="41"/>
                    </a:cubicBezTo>
                    <a:cubicBezTo>
                      <a:pt x="362" y="33"/>
                      <a:pt x="379" y="25"/>
                      <a:pt x="396" y="20"/>
                    </a:cubicBezTo>
                    <a:cubicBezTo>
                      <a:pt x="400" y="18"/>
                      <a:pt x="404" y="17"/>
                      <a:pt x="408" y="15"/>
                    </a:cubicBezTo>
                    <a:cubicBezTo>
                      <a:pt x="424" y="10"/>
                      <a:pt x="440" y="5"/>
                      <a:pt x="456" y="2"/>
                    </a:cubicBezTo>
                    <a:cubicBezTo>
                      <a:pt x="476" y="21"/>
                      <a:pt x="497" y="39"/>
                      <a:pt x="518" y="55"/>
                    </a:cubicBezTo>
                    <a:cubicBezTo>
                      <a:pt x="573" y="98"/>
                      <a:pt x="633" y="135"/>
                      <a:pt x="697" y="163"/>
                    </a:cubicBezTo>
                    <a:cubicBezTo>
                      <a:pt x="709" y="168"/>
                      <a:pt x="721" y="173"/>
                      <a:pt x="733" y="178"/>
                    </a:cubicBezTo>
                    <a:cubicBezTo>
                      <a:pt x="780" y="196"/>
                      <a:pt x="828" y="209"/>
                      <a:pt x="876" y="218"/>
                    </a:cubicBezTo>
                    <a:cubicBezTo>
                      <a:pt x="924" y="227"/>
                      <a:pt x="973" y="232"/>
                      <a:pt x="1023" y="232"/>
                    </a:cubicBezTo>
                    <a:cubicBezTo>
                      <a:pt x="1079" y="232"/>
                      <a:pt x="1135" y="226"/>
                      <a:pt x="1189" y="215"/>
                    </a:cubicBezTo>
                    <a:cubicBezTo>
                      <a:pt x="1196" y="214"/>
                      <a:pt x="1203" y="211"/>
                      <a:pt x="1209" y="211"/>
                    </a:cubicBezTo>
                    <a:lnTo>
                      <a:pt x="1210" y="211"/>
                    </a:lnTo>
                    <a:lnTo>
                      <a:pt x="1240" y="211"/>
                    </a:lnTo>
                    <a:lnTo>
                      <a:pt x="1240" y="211"/>
                    </a:lnTo>
                    <a:cubicBezTo>
                      <a:pt x="1266" y="211"/>
                      <a:pt x="1292" y="191"/>
                      <a:pt x="1318" y="180"/>
                    </a:cubicBezTo>
                    <a:cubicBezTo>
                      <a:pt x="1328" y="176"/>
                      <a:pt x="1338" y="167"/>
                      <a:pt x="1349" y="163"/>
                    </a:cubicBezTo>
                    <a:cubicBezTo>
                      <a:pt x="1398" y="141"/>
                      <a:pt x="1445" y="111"/>
                      <a:pt x="1489" y="77"/>
                    </a:cubicBezTo>
                    <a:lnTo>
                      <a:pt x="1489" y="77"/>
                    </a:lnTo>
                    <a:cubicBezTo>
                      <a:pt x="1494" y="77"/>
                      <a:pt x="1499" y="73"/>
                      <a:pt x="1504" y="70"/>
                    </a:cubicBezTo>
                    <a:cubicBezTo>
                      <a:pt x="1533" y="48"/>
                      <a:pt x="1561" y="26"/>
                      <a:pt x="1587" y="0"/>
                    </a:cubicBezTo>
                    <a:cubicBezTo>
                      <a:pt x="1838" y="59"/>
                      <a:pt x="2024" y="288"/>
                      <a:pt x="2037" y="564"/>
                    </a:cubicBezTo>
                    <a:cubicBezTo>
                      <a:pt x="2037" y="575"/>
                      <a:pt x="2034" y="585"/>
                      <a:pt x="2034" y="596"/>
                    </a:cubicBezTo>
                  </a:path>
                </a:pathLst>
              </a:custGeom>
              <a:solidFill>
                <a:srgbClr val="86B1C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400"/>
              </a:p>
            </p:txBody>
          </p:sp>
          <p:sp>
            <p:nvSpPr>
              <p:cNvPr id="53" name="Freeform 183"/>
              <p:cNvSpPr>
                <a:spLocks/>
              </p:cNvSpPr>
              <p:nvPr/>
            </p:nvSpPr>
            <p:spPr bwMode="auto">
              <a:xfrm>
                <a:off x="7255585" y="3129906"/>
                <a:ext cx="87466" cy="86081"/>
              </a:xfrm>
              <a:custGeom>
                <a:avLst/>
                <a:gdLst>
                  <a:gd name="T0" fmla="*/ 1223 w 1224"/>
                  <a:gd name="T1" fmla="*/ 643 h 1223"/>
                  <a:gd name="T2" fmla="*/ 1214 w 1224"/>
                  <a:gd name="T3" fmla="*/ 720 h 1223"/>
                  <a:gd name="T4" fmla="*/ 1172 w 1224"/>
                  <a:gd name="T5" fmla="*/ 858 h 1223"/>
                  <a:gd name="T6" fmla="*/ 1145 w 1224"/>
                  <a:gd name="T7" fmla="*/ 912 h 1223"/>
                  <a:gd name="T8" fmla="*/ 1034 w 1224"/>
                  <a:gd name="T9" fmla="*/ 1054 h 1223"/>
                  <a:gd name="T10" fmla="*/ 1002 w 1224"/>
                  <a:gd name="T11" fmla="*/ 1083 h 1223"/>
                  <a:gd name="T12" fmla="*/ 956 w 1224"/>
                  <a:gd name="T13" fmla="*/ 1117 h 1223"/>
                  <a:gd name="T14" fmla="*/ 907 w 1224"/>
                  <a:gd name="T15" fmla="*/ 1148 h 1223"/>
                  <a:gd name="T16" fmla="*/ 862 w 1224"/>
                  <a:gd name="T17" fmla="*/ 1170 h 1223"/>
                  <a:gd name="T18" fmla="*/ 754 w 1224"/>
                  <a:gd name="T19" fmla="*/ 1207 h 1223"/>
                  <a:gd name="T20" fmla="*/ 628 w 1224"/>
                  <a:gd name="T21" fmla="*/ 1223 h 1223"/>
                  <a:gd name="T22" fmla="*/ 596 w 1224"/>
                  <a:gd name="T23" fmla="*/ 1223 h 1223"/>
                  <a:gd name="T24" fmla="*/ 470 w 1224"/>
                  <a:gd name="T25" fmla="*/ 1207 h 1223"/>
                  <a:gd name="T26" fmla="*/ 362 w 1224"/>
                  <a:gd name="T27" fmla="*/ 1170 h 1223"/>
                  <a:gd name="T28" fmla="*/ 322 w 1224"/>
                  <a:gd name="T29" fmla="*/ 1150 h 1223"/>
                  <a:gd name="T30" fmla="*/ 268 w 1224"/>
                  <a:gd name="T31" fmla="*/ 1117 h 1223"/>
                  <a:gd name="T32" fmla="*/ 222 w 1224"/>
                  <a:gd name="T33" fmla="*/ 1083 h 1223"/>
                  <a:gd name="T34" fmla="*/ 180 w 1224"/>
                  <a:gd name="T35" fmla="*/ 1044 h 1223"/>
                  <a:gd name="T36" fmla="*/ 79 w 1224"/>
                  <a:gd name="T37" fmla="*/ 912 h 1223"/>
                  <a:gd name="T38" fmla="*/ 52 w 1224"/>
                  <a:gd name="T39" fmla="*/ 858 h 1223"/>
                  <a:gd name="T40" fmla="*/ 10 w 1224"/>
                  <a:gd name="T41" fmla="*/ 720 h 1223"/>
                  <a:gd name="T42" fmla="*/ 1 w 1224"/>
                  <a:gd name="T43" fmla="*/ 643 h 1223"/>
                  <a:gd name="T44" fmla="*/ 1 w 1224"/>
                  <a:gd name="T45" fmla="*/ 581 h 1223"/>
                  <a:gd name="T46" fmla="*/ 2 w 1224"/>
                  <a:gd name="T47" fmla="*/ 561 h 1223"/>
                  <a:gd name="T48" fmla="*/ 5 w 1224"/>
                  <a:gd name="T49" fmla="*/ 538 h 1223"/>
                  <a:gd name="T50" fmla="*/ 21 w 1224"/>
                  <a:gd name="T51" fmla="*/ 455 h 1223"/>
                  <a:gd name="T52" fmla="*/ 55 w 1224"/>
                  <a:gd name="T53" fmla="*/ 360 h 1223"/>
                  <a:gd name="T54" fmla="*/ 79 w 1224"/>
                  <a:gd name="T55" fmla="*/ 312 h 1223"/>
                  <a:gd name="T56" fmla="*/ 190 w 1224"/>
                  <a:gd name="T57" fmla="*/ 169 h 1223"/>
                  <a:gd name="T58" fmla="*/ 222 w 1224"/>
                  <a:gd name="T59" fmla="*/ 141 h 1223"/>
                  <a:gd name="T60" fmla="*/ 268 w 1224"/>
                  <a:gd name="T61" fmla="*/ 106 h 1223"/>
                  <a:gd name="T62" fmla="*/ 359 w 1224"/>
                  <a:gd name="T63" fmla="*/ 55 h 1223"/>
                  <a:gd name="T64" fmla="*/ 451 w 1224"/>
                  <a:gd name="T65" fmla="*/ 22 h 1223"/>
                  <a:gd name="T66" fmla="*/ 565 w 1224"/>
                  <a:gd name="T67" fmla="*/ 2 h 1223"/>
                  <a:gd name="T68" fmla="*/ 612 w 1224"/>
                  <a:gd name="T69" fmla="*/ 0 h 1223"/>
                  <a:gd name="T70" fmla="*/ 659 w 1224"/>
                  <a:gd name="T71" fmla="*/ 2 h 1223"/>
                  <a:gd name="T72" fmla="*/ 773 w 1224"/>
                  <a:gd name="T73" fmla="*/ 22 h 1223"/>
                  <a:gd name="T74" fmla="*/ 865 w 1224"/>
                  <a:gd name="T75" fmla="*/ 55 h 1223"/>
                  <a:gd name="T76" fmla="*/ 956 w 1224"/>
                  <a:gd name="T77" fmla="*/ 106 h 1223"/>
                  <a:gd name="T78" fmla="*/ 1002 w 1224"/>
                  <a:gd name="T79" fmla="*/ 141 h 1223"/>
                  <a:gd name="T80" fmla="*/ 1034 w 1224"/>
                  <a:gd name="T81" fmla="*/ 169 h 1223"/>
                  <a:gd name="T82" fmla="*/ 1145 w 1224"/>
                  <a:gd name="T83" fmla="*/ 312 h 1223"/>
                  <a:gd name="T84" fmla="*/ 1172 w 1224"/>
                  <a:gd name="T85" fmla="*/ 366 h 1223"/>
                  <a:gd name="T86" fmla="*/ 1214 w 1224"/>
                  <a:gd name="T87" fmla="*/ 503 h 1223"/>
                  <a:gd name="T88" fmla="*/ 1222 w 1224"/>
                  <a:gd name="T89" fmla="*/ 564 h 1223"/>
                  <a:gd name="T90" fmla="*/ 1224 w 1224"/>
                  <a:gd name="T91" fmla="*/ 61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24" h="1223">
                    <a:moveTo>
                      <a:pt x="1224" y="612"/>
                    </a:moveTo>
                    <a:cubicBezTo>
                      <a:pt x="1224" y="623"/>
                      <a:pt x="1223" y="633"/>
                      <a:pt x="1223" y="643"/>
                    </a:cubicBezTo>
                    <a:cubicBezTo>
                      <a:pt x="1222" y="654"/>
                      <a:pt x="1222" y="664"/>
                      <a:pt x="1220" y="674"/>
                    </a:cubicBezTo>
                    <a:cubicBezTo>
                      <a:pt x="1219" y="690"/>
                      <a:pt x="1217" y="705"/>
                      <a:pt x="1214" y="720"/>
                    </a:cubicBezTo>
                    <a:cubicBezTo>
                      <a:pt x="1211" y="736"/>
                      <a:pt x="1207" y="753"/>
                      <a:pt x="1203" y="769"/>
                    </a:cubicBezTo>
                    <a:cubicBezTo>
                      <a:pt x="1195" y="799"/>
                      <a:pt x="1185" y="829"/>
                      <a:pt x="1172" y="858"/>
                    </a:cubicBezTo>
                    <a:cubicBezTo>
                      <a:pt x="1170" y="862"/>
                      <a:pt x="1169" y="866"/>
                      <a:pt x="1167" y="870"/>
                    </a:cubicBezTo>
                    <a:cubicBezTo>
                      <a:pt x="1160" y="884"/>
                      <a:pt x="1153" y="898"/>
                      <a:pt x="1145" y="912"/>
                    </a:cubicBezTo>
                    <a:cubicBezTo>
                      <a:pt x="1143" y="916"/>
                      <a:pt x="1141" y="920"/>
                      <a:pt x="1138" y="924"/>
                    </a:cubicBezTo>
                    <a:cubicBezTo>
                      <a:pt x="1109" y="972"/>
                      <a:pt x="1075" y="1016"/>
                      <a:pt x="1034" y="1054"/>
                    </a:cubicBezTo>
                    <a:cubicBezTo>
                      <a:pt x="1030" y="1058"/>
                      <a:pt x="1027" y="1062"/>
                      <a:pt x="1023" y="1065"/>
                    </a:cubicBezTo>
                    <a:cubicBezTo>
                      <a:pt x="1016" y="1071"/>
                      <a:pt x="1009" y="1077"/>
                      <a:pt x="1002" y="1083"/>
                    </a:cubicBezTo>
                    <a:cubicBezTo>
                      <a:pt x="997" y="1087"/>
                      <a:pt x="993" y="1090"/>
                      <a:pt x="988" y="1094"/>
                    </a:cubicBezTo>
                    <a:cubicBezTo>
                      <a:pt x="978" y="1102"/>
                      <a:pt x="967" y="1110"/>
                      <a:pt x="956" y="1117"/>
                    </a:cubicBezTo>
                    <a:cubicBezTo>
                      <a:pt x="955" y="1119"/>
                      <a:pt x="953" y="1120"/>
                      <a:pt x="951" y="1121"/>
                    </a:cubicBezTo>
                    <a:cubicBezTo>
                      <a:pt x="937" y="1130"/>
                      <a:pt x="922" y="1139"/>
                      <a:pt x="907" y="1148"/>
                    </a:cubicBezTo>
                    <a:cubicBezTo>
                      <a:pt x="893" y="1155"/>
                      <a:pt x="879" y="1162"/>
                      <a:pt x="865" y="1169"/>
                    </a:cubicBezTo>
                    <a:cubicBezTo>
                      <a:pt x="864" y="1169"/>
                      <a:pt x="863" y="1170"/>
                      <a:pt x="862" y="1170"/>
                    </a:cubicBezTo>
                    <a:cubicBezTo>
                      <a:pt x="833" y="1183"/>
                      <a:pt x="804" y="1194"/>
                      <a:pt x="773" y="1202"/>
                    </a:cubicBezTo>
                    <a:cubicBezTo>
                      <a:pt x="767" y="1204"/>
                      <a:pt x="760" y="1205"/>
                      <a:pt x="754" y="1207"/>
                    </a:cubicBezTo>
                    <a:cubicBezTo>
                      <a:pt x="723" y="1214"/>
                      <a:pt x="691" y="1219"/>
                      <a:pt x="659" y="1222"/>
                    </a:cubicBezTo>
                    <a:cubicBezTo>
                      <a:pt x="649" y="1222"/>
                      <a:pt x="638" y="1223"/>
                      <a:pt x="628" y="1223"/>
                    </a:cubicBezTo>
                    <a:cubicBezTo>
                      <a:pt x="623" y="1223"/>
                      <a:pt x="617" y="1223"/>
                      <a:pt x="612" y="1223"/>
                    </a:cubicBezTo>
                    <a:cubicBezTo>
                      <a:pt x="607" y="1223"/>
                      <a:pt x="601" y="1223"/>
                      <a:pt x="596" y="1223"/>
                    </a:cubicBezTo>
                    <a:cubicBezTo>
                      <a:pt x="586" y="1223"/>
                      <a:pt x="575" y="1222"/>
                      <a:pt x="565" y="1222"/>
                    </a:cubicBezTo>
                    <a:cubicBezTo>
                      <a:pt x="533" y="1219"/>
                      <a:pt x="501" y="1214"/>
                      <a:pt x="470" y="1207"/>
                    </a:cubicBezTo>
                    <a:cubicBezTo>
                      <a:pt x="464" y="1205"/>
                      <a:pt x="457" y="1204"/>
                      <a:pt x="451" y="1202"/>
                    </a:cubicBezTo>
                    <a:cubicBezTo>
                      <a:pt x="420" y="1194"/>
                      <a:pt x="391" y="1183"/>
                      <a:pt x="362" y="1170"/>
                    </a:cubicBezTo>
                    <a:cubicBezTo>
                      <a:pt x="361" y="1170"/>
                      <a:pt x="360" y="1169"/>
                      <a:pt x="359" y="1169"/>
                    </a:cubicBezTo>
                    <a:cubicBezTo>
                      <a:pt x="347" y="1163"/>
                      <a:pt x="334" y="1157"/>
                      <a:pt x="322" y="1150"/>
                    </a:cubicBezTo>
                    <a:cubicBezTo>
                      <a:pt x="305" y="1141"/>
                      <a:pt x="288" y="1131"/>
                      <a:pt x="273" y="1121"/>
                    </a:cubicBezTo>
                    <a:cubicBezTo>
                      <a:pt x="271" y="1120"/>
                      <a:pt x="269" y="1119"/>
                      <a:pt x="268" y="1117"/>
                    </a:cubicBezTo>
                    <a:cubicBezTo>
                      <a:pt x="257" y="1110"/>
                      <a:pt x="246" y="1102"/>
                      <a:pt x="236" y="1094"/>
                    </a:cubicBezTo>
                    <a:cubicBezTo>
                      <a:pt x="231" y="1090"/>
                      <a:pt x="227" y="1087"/>
                      <a:pt x="222" y="1083"/>
                    </a:cubicBezTo>
                    <a:cubicBezTo>
                      <a:pt x="215" y="1077"/>
                      <a:pt x="208" y="1071"/>
                      <a:pt x="201" y="1065"/>
                    </a:cubicBezTo>
                    <a:cubicBezTo>
                      <a:pt x="194" y="1058"/>
                      <a:pt x="187" y="1051"/>
                      <a:pt x="180" y="1044"/>
                    </a:cubicBezTo>
                    <a:cubicBezTo>
                      <a:pt x="144" y="1008"/>
                      <a:pt x="112" y="968"/>
                      <a:pt x="86" y="924"/>
                    </a:cubicBezTo>
                    <a:cubicBezTo>
                      <a:pt x="83" y="920"/>
                      <a:pt x="81" y="916"/>
                      <a:pt x="79" y="912"/>
                    </a:cubicBezTo>
                    <a:cubicBezTo>
                      <a:pt x="71" y="898"/>
                      <a:pt x="64" y="884"/>
                      <a:pt x="57" y="870"/>
                    </a:cubicBezTo>
                    <a:cubicBezTo>
                      <a:pt x="56" y="866"/>
                      <a:pt x="54" y="862"/>
                      <a:pt x="52" y="858"/>
                    </a:cubicBezTo>
                    <a:cubicBezTo>
                      <a:pt x="39" y="829"/>
                      <a:pt x="29" y="799"/>
                      <a:pt x="21" y="769"/>
                    </a:cubicBezTo>
                    <a:cubicBezTo>
                      <a:pt x="17" y="753"/>
                      <a:pt x="13" y="736"/>
                      <a:pt x="10" y="720"/>
                    </a:cubicBezTo>
                    <a:cubicBezTo>
                      <a:pt x="7" y="705"/>
                      <a:pt x="5" y="690"/>
                      <a:pt x="4" y="674"/>
                    </a:cubicBezTo>
                    <a:cubicBezTo>
                      <a:pt x="3" y="664"/>
                      <a:pt x="2" y="654"/>
                      <a:pt x="1" y="643"/>
                    </a:cubicBezTo>
                    <a:cubicBezTo>
                      <a:pt x="1" y="633"/>
                      <a:pt x="0" y="623"/>
                      <a:pt x="0" y="612"/>
                    </a:cubicBezTo>
                    <a:cubicBezTo>
                      <a:pt x="0" y="601"/>
                      <a:pt x="0" y="591"/>
                      <a:pt x="1" y="581"/>
                    </a:cubicBezTo>
                    <a:cubicBezTo>
                      <a:pt x="1" y="574"/>
                      <a:pt x="2" y="568"/>
                      <a:pt x="2" y="561"/>
                    </a:cubicBezTo>
                    <a:lnTo>
                      <a:pt x="2" y="561"/>
                    </a:lnTo>
                    <a:cubicBezTo>
                      <a:pt x="2" y="557"/>
                      <a:pt x="3" y="553"/>
                      <a:pt x="3" y="549"/>
                    </a:cubicBezTo>
                    <a:cubicBezTo>
                      <a:pt x="4" y="545"/>
                      <a:pt x="4" y="541"/>
                      <a:pt x="5" y="538"/>
                    </a:cubicBezTo>
                    <a:cubicBezTo>
                      <a:pt x="6" y="526"/>
                      <a:pt x="8" y="515"/>
                      <a:pt x="10" y="503"/>
                    </a:cubicBezTo>
                    <a:cubicBezTo>
                      <a:pt x="13" y="487"/>
                      <a:pt x="17" y="471"/>
                      <a:pt x="21" y="455"/>
                    </a:cubicBezTo>
                    <a:cubicBezTo>
                      <a:pt x="29" y="424"/>
                      <a:pt x="39" y="395"/>
                      <a:pt x="52" y="366"/>
                    </a:cubicBezTo>
                    <a:cubicBezTo>
                      <a:pt x="53" y="364"/>
                      <a:pt x="54" y="362"/>
                      <a:pt x="55" y="360"/>
                    </a:cubicBezTo>
                    <a:cubicBezTo>
                      <a:pt x="56" y="358"/>
                      <a:pt x="56" y="356"/>
                      <a:pt x="57" y="354"/>
                    </a:cubicBezTo>
                    <a:cubicBezTo>
                      <a:pt x="64" y="340"/>
                      <a:pt x="71" y="326"/>
                      <a:pt x="79" y="312"/>
                    </a:cubicBezTo>
                    <a:cubicBezTo>
                      <a:pt x="81" y="308"/>
                      <a:pt x="83" y="304"/>
                      <a:pt x="86" y="300"/>
                    </a:cubicBezTo>
                    <a:cubicBezTo>
                      <a:pt x="115" y="252"/>
                      <a:pt x="150" y="208"/>
                      <a:pt x="190" y="169"/>
                    </a:cubicBezTo>
                    <a:cubicBezTo>
                      <a:pt x="194" y="166"/>
                      <a:pt x="198" y="162"/>
                      <a:pt x="201" y="159"/>
                    </a:cubicBezTo>
                    <a:cubicBezTo>
                      <a:pt x="208" y="152"/>
                      <a:pt x="215" y="147"/>
                      <a:pt x="222" y="141"/>
                    </a:cubicBezTo>
                    <a:cubicBezTo>
                      <a:pt x="227" y="137"/>
                      <a:pt x="231" y="134"/>
                      <a:pt x="236" y="130"/>
                    </a:cubicBezTo>
                    <a:cubicBezTo>
                      <a:pt x="246" y="122"/>
                      <a:pt x="257" y="114"/>
                      <a:pt x="268" y="106"/>
                    </a:cubicBezTo>
                    <a:cubicBezTo>
                      <a:pt x="269" y="105"/>
                      <a:pt x="271" y="104"/>
                      <a:pt x="273" y="103"/>
                    </a:cubicBezTo>
                    <a:cubicBezTo>
                      <a:pt x="300" y="85"/>
                      <a:pt x="329" y="68"/>
                      <a:pt x="359" y="55"/>
                    </a:cubicBezTo>
                    <a:cubicBezTo>
                      <a:pt x="360" y="54"/>
                      <a:pt x="361" y="54"/>
                      <a:pt x="362" y="53"/>
                    </a:cubicBezTo>
                    <a:cubicBezTo>
                      <a:pt x="391" y="41"/>
                      <a:pt x="420" y="30"/>
                      <a:pt x="451" y="22"/>
                    </a:cubicBezTo>
                    <a:cubicBezTo>
                      <a:pt x="457" y="20"/>
                      <a:pt x="464" y="18"/>
                      <a:pt x="470" y="17"/>
                    </a:cubicBezTo>
                    <a:cubicBezTo>
                      <a:pt x="501" y="9"/>
                      <a:pt x="533" y="5"/>
                      <a:pt x="565" y="2"/>
                    </a:cubicBezTo>
                    <a:cubicBezTo>
                      <a:pt x="575" y="1"/>
                      <a:pt x="586" y="1"/>
                      <a:pt x="596" y="1"/>
                    </a:cubicBezTo>
                    <a:cubicBezTo>
                      <a:pt x="601" y="0"/>
                      <a:pt x="607" y="0"/>
                      <a:pt x="612" y="0"/>
                    </a:cubicBezTo>
                    <a:cubicBezTo>
                      <a:pt x="617" y="0"/>
                      <a:pt x="623" y="0"/>
                      <a:pt x="628" y="1"/>
                    </a:cubicBezTo>
                    <a:cubicBezTo>
                      <a:pt x="638" y="1"/>
                      <a:pt x="649" y="1"/>
                      <a:pt x="659" y="2"/>
                    </a:cubicBezTo>
                    <a:cubicBezTo>
                      <a:pt x="691" y="5"/>
                      <a:pt x="723" y="9"/>
                      <a:pt x="754" y="17"/>
                    </a:cubicBezTo>
                    <a:cubicBezTo>
                      <a:pt x="760" y="18"/>
                      <a:pt x="767" y="20"/>
                      <a:pt x="773" y="22"/>
                    </a:cubicBezTo>
                    <a:cubicBezTo>
                      <a:pt x="804" y="30"/>
                      <a:pt x="833" y="41"/>
                      <a:pt x="862" y="53"/>
                    </a:cubicBezTo>
                    <a:cubicBezTo>
                      <a:pt x="863" y="54"/>
                      <a:pt x="864" y="54"/>
                      <a:pt x="865" y="55"/>
                    </a:cubicBezTo>
                    <a:cubicBezTo>
                      <a:pt x="895" y="68"/>
                      <a:pt x="924" y="85"/>
                      <a:pt x="951" y="103"/>
                    </a:cubicBezTo>
                    <a:lnTo>
                      <a:pt x="956" y="106"/>
                    </a:lnTo>
                    <a:cubicBezTo>
                      <a:pt x="967" y="114"/>
                      <a:pt x="978" y="122"/>
                      <a:pt x="988" y="130"/>
                    </a:cubicBezTo>
                    <a:cubicBezTo>
                      <a:pt x="993" y="134"/>
                      <a:pt x="997" y="137"/>
                      <a:pt x="1002" y="141"/>
                    </a:cubicBezTo>
                    <a:cubicBezTo>
                      <a:pt x="1009" y="147"/>
                      <a:pt x="1016" y="152"/>
                      <a:pt x="1023" y="159"/>
                    </a:cubicBezTo>
                    <a:cubicBezTo>
                      <a:pt x="1026" y="162"/>
                      <a:pt x="1030" y="165"/>
                      <a:pt x="1034" y="169"/>
                    </a:cubicBezTo>
                    <a:cubicBezTo>
                      <a:pt x="1074" y="208"/>
                      <a:pt x="1109" y="252"/>
                      <a:pt x="1138" y="300"/>
                    </a:cubicBezTo>
                    <a:cubicBezTo>
                      <a:pt x="1141" y="304"/>
                      <a:pt x="1143" y="308"/>
                      <a:pt x="1145" y="312"/>
                    </a:cubicBezTo>
                    <a:cubicBezTo>
                      <a:pt x="1153" y="326"/>
                      <a:pt x="1160" y="340"/>
                      <a:pt x="1167" y="354"/>
                    </a:cubicBezTo>
                    <a:cubicBezTo>
                      <a:pt x="1169" y="358"/>
                      <a:pt x="1170" y="362"/>
                      <a:pt x="1172" y="366"/>
                    </a:cubicBezTo>
                    <a:cubicBezTo>
                      <a:pt x="1185" y="395"/>
                      <a:pt x="1195" y="424"/>
                      <a:pt x="1203" y="455"/>
                    </a:cubicBezTo>
                    <a:cubicBezTo>
                      <a:pt x="1207" y="471"/>
                      <a:pt x="1211" y="487"/>
                      <a:pt x="1214" y="503"/>
                    </a:cubicBezTo>
                    <a:cubicBezTo>
                      <a:pt x="1217" y="519"/>
                      <a:pt x="1219" y="534"/>
                      <a:pt x="1220" y="549"/>
                    </a:cubicBezTo>
                    <a:cubicBezTo>
                      <a:pt x="1221" y="554"/>
                      <a:pt x="1221" y="559"/>
                      <a:pt x="1222" y="564"/>
                    </a:cubicBezTo>
                    <a:cubicBezTo>
                      <a:pt x="1222" y="569"/>
                      <a:pt x="1223" y="575"/>
                      <a:pt x="1223" y="581"/>
                    </a:cubicBezTo>
                    <a:cubicBezTo>
                      <a:pt x="1223" y="591"/>
                      <a:pt x="1224" y="601"/>
                      <a:pt x="1224" y="612"/>
                    </a:cubicBezTo>
                  </a:path>
                </a:pathLst>
              </a:custGeom>
              <a:solidFill>
                <a:srgbClr val="86B1C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400"/>
              </a:p>
            </p:txBody>
          </p:sp>
          <p:sp>
            <p:nvSpPr>
              <p:cNvPr id="54" name="Freeform 187"/>
              <p:cNvSpPr>
                <a:spLocks/>
              </p:cNvSpPr>
              <p:nvPr/>
            </p:nvSpPr>
            <p:spPr bwMode="auto">
              <a:xfrm>
                <a:off x="7226886" y="3215987"/>
                <a:ext cx="144865" cy="87448"/>
              </a:xfrm>
              <a:custGeom>
                <a:avLst/>
                <a:gdLst>
                  <a:gd name="T0" fmla="*/ 2050 w 2050"/>
                  <a:gd name="T1" fmla="*/ 596 h 1243"/>
                  <a:gd name="T2" fmla="*/ 2050 w 2050"/>
                  <a:gd name="T3" fmla="*/ 1229 h 1243"/>
                  <a:gd name="T4" fmla="*/ 2026 w 2050"/>
                  <a:gd name="T5" fmla="*/ 1243 h 1243"/>
                  <a:gd name="T6" fmla="*/ 28 w 2050"/>
                  <a:gd name="T7" fmla="*/ 1243 h 1243"/>
                  <a:gd name="T8" fmla="*/ 0 w 2050"/>
                  <a:gd name="T9" fmla="*/ 1229 h 1243"/>
                  <a:gd name="T10" fmla="*/ 0 w 2050"/>
                  <a:gd name="T11" fmla="*/ 596 h 1243"/>
                  <a:gd name="T12" fmla="*/ 2 w 2050"/>
                  <a:gd name="T13" fmla="*/ 565 h 1243"/>
                  <a:gd name="T14" fmla="*/ 165 w 2050"/>
                  <a:gd name="T15" fmla="*/ 175 h 1243"/>
                  <a:gd name="T16" fmla="*/ 174 w 2050"/>
                  <a:gd name="T17" fmla="*/ 166 h 1243"/>
                  <a:gd name="T18" fmla="*/ 337 w 2050"/>
                  <a:gd name="T19" fmla="*/ 46 h 1243"/>
                  <a:gd name="T20" fmla="*/ 349 w 2050"/>
                  <a:gd name="T21" fmla="*/ 41 h 1243"/>
                  <a:gd name="T22" fmla="*/ 400 w 2050"/>
                  <a:gd name="T23" fmla="*/ 19 h 1243"/>
                  <a:gd name="T24" fmla="*/ 412 w 2050"/>
                  <a:gd name="T25" fmla="*/ 15 h 1243"/>
                  <a:gd name="T26" fmla="*/ 460 w 2050"/>
                  <a:gd name="T27" fmla="*/ 2 h 1243"/>
                  <a:gd name="T28" fmla="*/ 522 w 2050"/>
                  <a:gd name="T29" fmla="*/ 56 h 1243"/>
                  <a:gd name="T30" fmla="*/ 700 w 2050"/>
                  <a:gd name="T31" fmla="*/ 163 h 1243"/>
                  <a:gd name="T32" fmla="*/ 737 w 2050"/>
                  <a:gd name="T33" fmla="*/ 178 h 1243"/>
                  <a:gd name="T34" fmla="*/ 880 w 2050"/>
                  <a:gd name="T35" fmla="*/ 219 h 1243"/>
                  <a:gd name="T36" fmla="*/ 1026 w 2050"/>
                  <a:gd name="T37" fmla="*/ 232 h 1243"/>
                  <a:gd name="T38" fmla="*/ 1193 w 2050"/>
                  <a:gd name="T39" fmla="*/ 214 h 1243"/>
                  <a:gd name="T40" fmla="*/ 1213 w 2050"/>
                  <a:gd name="T41" fmla="*/ 210 h 1243"/>
                  <a:gd name="T42" fmla="*/ 1213 w 2050"/>
                  <a:gd name="T43" fmla="*/ 210 h 1243"/>
                  <a:gd name="T44" fmla="*/ 1244 w 2050"/>
                  <a:gd name="T45" fmla="*/ 210 h 1243"/>
                  <a:gd name="T46" fmla="*/ 1244 w 2050"/>
                  <a:gd name="T47" fmla="*/ 210 h 1243"/>
                  <a:gd name="T48" fmla="*/ 1322 w 2050"/>
                  <a:gd name="T49" fmla="*/ 179 h 1243"/>
                  <a:gd name="T50" fmla="*/ 1352 w 2050"/>
                  <a:gd name="T51" fmla="*/ 161 h 1243"/>
                  <a:gd name="T52" fmla="*/ 1493 w 2050"/>
                  <a:gd name="T53" fmla="*/ 76 h 1243"/>
                  <a:gd name="T54" fmla="*/ 1493 w 2050"/>
                  <a:gd name="T55" fmla="*/ 76 h 1243"/>
                  <a:gd name="T56" fmla="*/ 1508 w 2050"/>
                  <a:gd name="T57" fmla="*/ 69 h 1243"/>
                  <a:gd name="T58" fmla="*/ 1591 w 2050"/>
                  <a:gd name="T59" fmla="*/ 0 h 1243"/>
                  <a:gd name="T60" fmla="*/ 2047 w 2050"/>
                  <a:gd name="T61" fmla="*/ 565 h 1243"/>
                  <a:gd name="T62" fmla="*/ 2050 w 2050"/>
                  <a:gd name="T63" fmla="*/ 596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0" h="1243">
                    <a:moveTo>
                      <a:pt x="2050" y="596"/>
                    </a:moveTo>
                    <a:lnTo>
                      <a:pt x="2050" y="1229"/>
                    </a:lnTo>
                    <a:cubicBezTo>
                      <a:pt x="2050" y="1242"/>
                      <a:pt x="2038" y="1243"/>
                      <a:pt x="2026" y="1243"/>
                    </a:cubicBezTo>
                    <a:lnTo>
                      <a:pt x="28" y="1243"/>
                    </a:lnTo>
                    <a:cubicBezTo>
                      <a:pt x="16" y="1243"/>
                      <a:pt x="0" y="1242"/>
                      <a:pt x="0" y="1229"/>
                    </a:cubicBezTo>
                    <a:lnTo>
                      <a:pt x="0" y="596"/>
                    </a:lnTo>
                    <a:cubicBezTo>
                      <a:pt x="0" y="586"/>
                      <a:pt x="2" y="575"/>
                      <a:pt x="2" y="565"/>
                    </a:cubicBezTo>
                    <a:cubicBezTo>
                      <a:pt x="9" y="415"/>
                      <a:pt x="71" y="278"/>
                      <a:pt x="165" y="175"/>
                    </a:cubicBezTo>
                    <a:cubicBezTo>
                      <a:pt x="168" y="172"/>
                      <a:pt x="171" y="169"/>
                      <a:pt x="174" y="166"/>
                    </a:cubicBezTo>
                    <a:cubicBezTo>
                      <a:pt x="221" y="117"/>
                      <a:pt x="277" y="76"/>
                      <a:pt x="337" y="46"/>
                    </a:cubicBezTo>
                    <a:cubicBezTo>
                      <a:pt x="341" y="44"/>
                      <a:pt x="345" y="42"/>
                      <a:pt x="349" y="41"/>
                    </a:cubicBezTo>
                    <a:cubicBezTo>
                      <a:pt x="365" y="33"/>
                      <a:pt x="383" y="26"/>
                      <a:pt x="400" y="19"/>
                    </a:cubicBezTo>
                    <a:cubicBezTo>
                      <a:pt x="404" y="18"/>
                      <a:pt x="408" y="17"/>
                      <a:pt x="412" y="15"/>
                    </a:cubicBezTo>
                    <a:cubicBezTo>
                      <a:pt x="428" y="10"/>
                      <a:pt x="444" y="6"/>
                      <a:pt x="460" y="2"/>
                    </a:cubicBezTo>
                    <a:cubicBezTo>
                      <a:pt x="480" y="21"/>
                      <a:pt x="500" y="39"/>
                      <a:pt x="522" y="56"/>
                    </a:cubicBezTo>
                    <a:cubicBezTo>
                      <a:pt x="577" y="99"/>
                      <a:pt x="637" y="135"/>
                      <a:pt x="700" y="163"/>
                    </a:cubicBezTo>
                    <a:cubicBezTo>
                      <a:pt x="712" y="168"/>
                      <a:pt x="724" y="173"/>
                      <a:pt x="737" y="178"/>
                    </a:cubicBezTo>
                    <a:cubicBezTo>
                      <a:pt x="783" y="196"/>
                      <a:pt x="831" y="210"/>
                      <a:pt x="880" y="219"/>
                    </a:cubicBezTo>
                    <a:cubicBezTo>
                      <a:pt x="928" y="228"/>
                      <a:pt x="977" y="232"/>
                      <a:pt x="1026" y="232"/>
                    </a:cubicBezTo>
                    <a:cubicBezTo>
                      <a:pt x="1083" y="232"/>
                      <a:pt x="1139" y="226"/>
                      <a:pt x="1193" y="214"/>
                    </a:cubicBezTo>
                    <a:cubicBezTo>
                      <a:pt x="1200" y="213"/>
                      <a:pt x="1207" y="210"/>
                      <a:pt x="1213" y="210"/>
                    </a:cubicBezTo>
                    <a:lnTo>
                      <a:pt x="1213" y="210"/>
                    </a:lnTo>
                    <a:lnTo>
                      <a:pt x="1244" y="210"/>
                    </a:lnTo>
                    <a:lnTo>
                      <a:pt x="1244" y="210"/>
                    </a:lnTo>
                    <a:cubicBezTo>
                      <a:pt x="1270" y="210"/>
                      <a:pt x="1296" y="190"/>
                      <a:pt x="1322" y="179"/>
                    </a:cubicBezTo>
                    <a:cubicBezTo>
                      <a:pt x="1332" y="175"/>
                      <a:pt x="1342" y="166"/>
                      <a:pt x="1352" y="161"/>
                    </a:cubicBezTo>
                    <a:cubicBezTo>
                      <a:pt x="1402" y="139"/>
                      <a:pt x="1449" y="110"/>
                      <a:pt x="1493" y="76"/>
                    </a:cubicBezTo>
                    <a:lnTo>
                      <a:pt x="1493" y="76"/>
                    </a:lnTo>
                    <a:cubicBezTo>
                      <a:pt x="1498" y="76"/>
                      <a:pt x="1503" y="73"/>
                      <a:pt x="1508" y="69"/>
                    </a:cubicBezTo>
                    <a:cubicBezTo>
                      <a:pt x="1537" y="48"/>
                      <a:pt x="1564" y="26"/>
                      <a:pt x="1591" y="0"/>
                    </a:cubicBezTo>
                    <a:cubicBezTo>
                      <a:pt x="1842" y="59"/>
                      <a:pt x="2034" y="289"/>
                      <a:pt x="2047" y="565"/>
                    </a:cubicBezTo>
                    <a:cubicBezTo>
                      <a:pt x="2047" y="575"/>
                      <a:pt x="2050" y="586"/>
                      <a:pt x="2050" y="596"/>
                    </a:cubicBezTo>
                  </a:path>
                </a:pathLst>
              </a:custGeom>
              <a:solidFill>
                <a:srgbClr val="86B1C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400"/>
              </a:p>
            </p:txBody>
          </p:sp>
          <p:sp>
            <p:nvSpPr>
              <p:cNvPr id="55" name="Freeform 188"/>
              <p:cNvSpPr>
                <a:spLocks/>
              </p:cNvSpPr>
              <p:nvPr/>
            </p:nvSpPr>
            <p:spPr bwMode="auto">
              <a:xfrm>
                <a:off x="7501583" y="3135371"/>
                <a:ext cx="87466" cy="87448"/>
              </a:xfrm>
              <a:custGeom>
                <a:avLst/>
                <a:gdLst>
                  <a:gd name="T0" fmla="*/ 1230 w 1231"/>
                  <a:gd name="T1" fmla="*/ 643 h 1223"/>
                  <a:gd name="T2" fmla="*/ 1221 w 1231"/>
                  <a:gd name="T3" fmla="*/ 720 h 1223"/>
                  <a:gd name="T4" fmla="*/ 1179 w 1231"/>
                  <a:gd name="T5" fmla="*/ 857 h 1223"/>
                  <a:gd name="T6" fmla="*/ 1152 w 1231"/>
                  <a:gd name="T7" fmla="*/ 911 h 1223"/>
                  <a:gd name="T8" fmla="*/ 1041 w 1231"/>
                  <a:gd name="T9" fmla="*/ 1054 h 1223"/>
                  <a:gd name="T10" fmla="*/ 1009 w 1231"/>
                  <a:gd name="T11" fmla="*/ 1083 h 1223"/>
                  <a:gd name="T12" fmla="*/ 963 w 1231"/>
                  <a:gd name="T13" fmla="*/ 1117 h 1223"/>
                  <a:gd name="T14" fmla="*/ 914 w 1231"/>
                  <a:gd name="T15" fmla="*/ 1147 h 1223"/>
                  <a:gd name="T16" fmla="*/ 869 w 1231"/>
                  <a:gd name="T17" fmla="*/ 1170 h 1223"/>
                  <a:gd name="T18" fmla="*/ 761 w 1231"/>
                  <a:gd name="T19" fmla="*/ 1206 h 1223"/>
                  <a:gd name="T20" fmla="*/ 635 w 1231"/>
                  <a:gd name="T21" fmla="*/ 1223 h 1223"/>
                  <a:gd name="T22" fmla="*/ 603 w 1231"/>
                  <a:gd name="T23" fmla="*/ 1223 h 1223"/>
                  <a:gd name="T24" fmla="*/ 477 w 1231"/>
                  <a:gd name="T25" fmla="*/ 1206 h 1223"/>
                  <a:gd name="T26" fmla="*/ 369 w 1231"/>
                  <a:gd name="T27" fmla="*/ 1170 h 1223"/>
                  <a:gd name="T28" fmla="*/ 329 w 1231"/>
                  <a:gd name="T29" fmla="*/ 1150 h 1223"/>
                  <a:gd name="T30" fmla="*/ 275 w 1231"/>
                  <a:gd name="T31" fmla="*/ 1117 h 1223"/>
                  <a:gd name="T32" fmla="*/ 229 w 1231"/>
                  <a:gd name="T33" fmla="*/ 1083 h 1223"/>
                  <a:gd name="T34" fmla="*/ 187 w 1231"/>
                  <a:gd name="T35" fmla="*/ 1044 h 1223"/>
                  <a:gd name="T36" fmla="*/ 86 w 1231"/>
                  <a:gd name="T37" fmla="*/ 911 h 1223"/>
                  <a:gd name="T38" fmla="*/ 59 w 1231"/>
                  <a:gd name="T39" fmla="*/ 857 h 1223"/>
                  <a:gd name="T40" fmla="*/ 17 w 1231"/>
                  <a:gd name="T41" fmla="*/ 720 h 1223"/>
                  <a:gd name="T42" fmla="*/ 8 w 1231"/>
                  <a:gd name="T43" fmla="*/ 643 h 1223"/>
                  <a:gd name="T44" fmla="*/ 4 w 1231"/>
                  <a:gd name="T45" fmla="*/ 580 h 1223"/>
                  <a:gd name="T46" fmla="*/ 0 w 1231"/>
                  <a:gd name="T47" fmla="*/ 560 h 1223"/>
                  <a:gd name="T48" fmla="*/ 10 w 1231"/>
                  <a:gd name="T49" fmla="*/ 537 h 1223"/>
                  <a:gd name="T50" fmla="*/ 27 w 1231"/>
                  <a:gd name="T51" fmla="*/ 455 h 1223"/>
                  <a:gd name="T52" fmla="*/ 62 w 1231"/>
                  <a:gd name="T53" fmla="*/ 359 h 1223"/>
                  <a:gd name="T54" fmla="*/ 86 w 1231"/>
                  <a:gd name="T55" fmla="*/ 312 h 1223"/>
                  <a:gd name="T56" fmla="*/ 197 w 1231"/>
                  <a:gd name="T57" fmla="*/ 169 h 1223"/>
                  <a:gd name="T58" fmla="*/ 229 w 1231"/>
                  <a:gd name="T59" fmla="*/ 140 h 1223"/>
                  <a:gd name="T60" fmla="*/ 275 w 1231"/>
                  <a:gd name="T61" fmla="*/ 106 h 1223"/>
                  <a:gd name="T62" fmla="*/ 367 w 1231"/>
                  <a:gd name="T63" fmla="*/ 54 h 1223"/>
                  <a:gd name="T64" fmla="*/ 458 w 1231"/>
                  <a:gd name="T65" fmla="*/ 21 h 1223"/>
                  <a:gd name="T66" fmla="*/ 572 w 1231"/>
                  <a:gd name="T67" fmla="*/ 2 h 1223"/>
                  <a:gd name="T68" fmla="*/ 619 w 1231"/>
                  <a:gd name="T69" fmla="*/ 0 h 1223"/>
                  <a:gd name="T70" fmla="*/ 666 w 1231"/>
                  <a:gd name="T71" fmla="*/ 2 h 1223"/>
                  <a:gd name="T72" fmla="*/ 780 w 1231"/>
                  <a:gd name="T73" fmla="*/ 21 h 1223"/>
                  <a:gd name="T74" fmla="*/ 872 w 1231"/>
                  <a:gd name="T75" fmla="*/ 54 h 1223"/>
                  <a:gd name="T76" fmla="*/ 963 w 1231"/>
                  <a:gd name="T77" fmla="*/ 106 h 1223"/>
                  <a:gd name="T78" fmla="*/ 1009 w 1231"/>
                  <a:gd name="T79" fmla="*/ 140 h 1223"/>
                  <a:gd name="T80" fmla="*/ 1041 w 1231"/>
                  <a:gd name="T81" fmla="*/ 169 h 1223"/>
                  <a:gd name="T82" fmla="*/ 1152 w 1231"/>
                  <a:gd name="T83" fmla="*/ 312 h 1223"/>
                  <a:gd name="T84" fmla="*/ 1179 w 1231"/>
                  <a:gd name="T85" fmla="*/ 366 h 1223"/>
                  <a:gd name="T86" fmla="*/ 1221 w 1231"/>
                  <a:gd name="T87" fmla="*/ 503 h 1223"/>
                  <a:gd name="T88" fmla="*/ 1229 w 1231"/>
                  <a:gd name="T89" fmla="*/ 563 h 1223"/>
                  <a:gd name="T90" fmla="*/ 1231 w 1231"/>
                  <a:gd name="T91" fmla="*/ 611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1" h="1223">
                    <a:moveTo>
                      <a:pt x="1231" y="611"/>
                    </a:moveTo>
                    <a:cubicBezTo>
                      <a:pt x="1231" y="622"/>
                      <a:pt x="1230" y="632"/>
                      <a:pt x="1230" y="643"/>
                    </a:cubicBezTo>
                    <a:cubicBezTo>
                      <a:pt x="1229" y="653"/>
                      <a:pt x="1229" y="664"/>
                      <a:pt x="1228" y="674"/>
                    </a:cubicBezTo>
                    <a:cubicBezTo>
                      <a:pt x="1226" y="689"/>
                      <a:pt x="1224" y="705"/>
                      <a:pt x="1221" y="720"/>
                    </a:cubicBezTo>
                    <a:cubicBezTo>
                      <a:pt x="1218" y="736"/>
                      <a:pt x="1214" y="752"/>
                      <a:pt x="1210" y="768"/>
                    </a:cubicBezTo>
                    <a:cubicBezTo>
                      <a:pt x="1202" y="799"/>
                      <a:pt x="1192" y="829"/>
                      <a:pt x="1179" y="857"/>
                    </a:cubicBezTo>
                    <a:cubicBezTo>
                      <a:pt x="1178" y="861"/>
                      <a:pt x="1176" y="865"/>
                      <a:pt x="1174" y="869"/>
                    </a:cubicBezTo>
                    <a:cubicBezTo>
                      <a:pt x="1167" y="884"/>
                      <a:pt x="1160" y="898"/>
                      <a:pt x="1152" y="911"/>
                    </a:cubicBezTo>
                    <a:cubicBezTo>
                      <a:pt x="1150" y="915"/>
                      <a:pt x="1148" y="919"/>
                      <a:pt x="1145" y="923"/>
                    </a:cubicBezTo>
                    <a:cubicBezTo>
                      <a:pt x="1117" y="971"/>
                      <a:pt x="1082" y="1015"/>
                      <a:pt x="1041" y="1054"/>
                    </a:cubicBezTo>
                    <a:cubicBezTo>
                      <a:pt x="1037" y="1058"/>
                      <a:pt x="1034" y="1061"/>
                      <a:pt x="1030" y="1065"/>
                    </a:cubicBezTo>
                    <a:cubicBezTo>
                      <a:pt x="1023" y="1071"/>
                      <a:pt x="1016" y="1077"/>
                      <a:pt x="1009" y="1083"/>
                    </a:cubicBezTo>
                    <a:cubicBezTo>
                      <a:pt x="1005" y="1086"/>
                      <a:pt x="1000" y="1090"/>
                      <a:pt x="995" y="1094"/>
                    </a:cubicBezTo>
                    <a:cubicBezTo>
                      <a:pt x="985" y="1102"/>
                      <a:pt x="974" y="1110"/>
                      <a:pt x="963" y="1117"/>
                    </a:cubicBezTo>
                    <a:cubicBezTo>
                      <a:pt x="962" y="1118"/>
                      <a:pt x="960" y="1119"/>
                      <a:pt x="959" y="1120"/>
                    </a:cubicBezTo>
                    <a:cubicBezTo>
                      <a:pt x="944" y="1130"/>
                      <a:pt x="929" y="1139"/>
                      <a:pt x="914" y="1147"/>
                    </a:cubicBezTo>
                    <a:cubicBezTo>
                      <a:pt x="900" y="1155"/>
                      <a:pt x="886" y="1162"/>
                      <a:pt x="872" y="1169"/>
                    </a:cubicBezTo>
                    <a:cubicBezTo>
                      <a:pt x="871" y="1169"/>
                      <a:pt x="870" y="1169"/>
                      <a:pt x="869" y="1170"/>
                    </a:cubicBezTo>
                    <a:cubicBezTo>
                      <a:pt x="840" y="1182"/>
                      <a:pt x="811" y="1193"/>
                      <a:pt x="780" y="1201"/>
                    </a:cubicBezTo>
                    <a:cubicBezTo>
                      <a:pt x="774" y="1203"/>
                      <a:pt x="767" y="1205"/>
                      <a:pt x="761" y="1206"/>
                    </a:cubicBezTo>
                    <a:cubicBezTo>
                      <a:pt x="730" y="1214"/>
                      <a:pt x="699" y="1219"/>
                      <a:pt x="666" y="1221"/>
                    </a:cubicBezTo>
                    <a:cubicBezTo>
                      <a:pt x="656" y="1222"/>
                      <a:pt x="645" y="1223"/>
                      <a:pt x="635" y="1223"/>
                    </a:cubicBezTo>
                    <a:cubicBezTo>
                      <a:pt x="630" y="1223"/>
                      <a:pt x="624" y="1223"/>
                      <a:pt x="619" y="1223"/>
                    </a:cubicBezTo>
                    <a:cubicBezTo>
                      <a:pt x="614" y="1223"/>
                      <a:pt x="608" y="1223"/>
                      <a:pt x="603" y="1223"/>
                    </a:cubicBezTo>
                    <a:cubicBezTo>
                      <a:pt x="593" y="1223"/>
                      <a:pt x="582" y="1222"/>
                      <a:pt x="572" y="1221"/>
                    </a:cubicBezTo>
                    <a:cubicBezTo>
                      <a:pt x="540" y="1219"/>
                      <a:pt x="508" y="1214"/>
                      <a:pt x="477" y="1206"/>
                    </a:cubicBezTo>
                    <a:cubicBezTo>
                      <a:pt x="471" y="1205"/>
                      <a:pt x="464" y="1203"/>
                      <a:pt x="458" y="1201"/>
                    </a:cubicBezTo>
                    <a:cubicBezTo>
                      <a:pt x="427" y="1193"/>
                      <a:pt x="398" y="1182"/>
                      <a:pt x="369" y="1170"/>
                    </a:cubicBezTo>
                    <a:cubicBezTo>
                      <a:pt x="368" y="1169"/>
                      <a:pt x="367" y="1169"/>
                      <a:pt x="367" y="1169"/>
                    </a:cubicBezTo>
                    <a:cubicBezTo>
                      <a:pt x="354" y="1163"/>
                      <a:pt x="341" y="1156"/>
                      <a:pt x="329" y="1150"/>
                    </a:cubicBezTo>
                    <a:cubicBezTo>
                      <a:pt x="312" y="1141"/>
                      <a:pt x="296" y="1131"/>
                      <a:pt x="280" y="1120"/>
                    </a:cubicBezTo>
                    <a:cubicBezTo>
                      <a:pt x="278" y="1119"/>
                      <a:pt x="277" y="1118"/>
                      <a:pt x="275" y="1117"/>
                    </a:cubicBezTo>
                    <a:cubicBezTo>
                      <a:pt x="264" y="1110"/>
                      <a:pt x="254" y="1102"/>
                      <a:pt x="243" y="1094"/>
                    </a:cubicBezTo>
                    <a:cubicBezTo>
                      <a:pt x="238" y="1090"/>
                      <a:pt x="234" y="1086"/>
                      <a:pt x="229" y="1083"/>
                    </a:cubicBezTo>
                    <a:cubicBezTo>
                      <a:pt x="222" y="1077"/>
                      <a:pt x="215" y="1071"/>
                      <a:pt x="209" y="1065"/>
                    </a:cubicBezTo>
                    <a:cubicBezTo>
                      <a:pt x="201" y="1058"/>
                      <a:pt x="194" y="1051"/>
                      <a:pt x="187" y="1044"/>
                    </a:cubicBezTo>
                    <a:cubicBezTo>
                      <a:pt x="151" y="1008"/>
                      <a:pt x="119" y="967"/>
                      <a:pt x="93" y="923"/>
                    </a:cubicBezTo>
                    <a:cubicBezTo>
                      <a:pt x="91" y="919"/>
                      <a:pt x="88" y="915"/>
                      <a:pt x="86" y="911"/>
                    </a:cubicBezTo>
                    <a:cubicBezTo>
                      <a:pt x="78" y="898"/>
                      <a:pt x="71" y="884"/>
                      <a:pt x="65" y="869"/>
                    </a:cubicBezTo>
                    <a:cubicBezTo>
                      <a:pt x="63" y="865"/>
                      <a:pt x="61" y="861"/>
                      <a:pt x="59" y="857"/>
                    </a:cubicBezTo>
                    <a:cubicBezTo>
                      <a:pt x="46" y="829"/>
                      <a:pt x="36" y="799"/>
                      <a:pt x="28" y="768"/>
                    </a:cubicBezTo>
                    <a:cubicBezTo>
                      <a:pt x="24" y="752"/>
                      <a:pt x="20" y="736"/>
                      <a:pt x="17" y="720"/>
                    </a:cubicBezTo>
                    <a:cubicBezTo>
                      <a:pt x="14" y="705"/>
                      <a:pt x="12" y="689"/>
                      <a:pt x="11" y="674"/>
                    </a:cubicBezTo>
                    <a:cubicBezTo>
                      <a:pt x="10" y="664"/>
                      <a:pt x="9" y="653"/>
                      <a:pt x="8" y="643"/>
                    </a:cubicBezTo>
                    <a:cubicBezTo>
                      <a:pt x="8" y="632"/>
                      <a:pt x="7" y="622"/>
                      <a:pt x="7" y="611"/>
                    </a:cubicBezTo>
                    <a:cubicBezTo>
                      <a:pt x="7" y="601"/>
                      <a:pt x="3" y="591"/>
                      <a:pt x="4" y="580"/>
                    </a:cubicBezTo>
                    <a:cubicBezTo>
                      <a:pt x="4" y="574"/>
                      <a:pt x="0" y="567"/>
                      <a:pt x="0" y="560"/>
                    </a:cubicBezTo>
                    <a:lnTo>
                      <a:pt x="0" y="560"/>
                    </a:lnTo>
                    <a:cubicBezTo>
                      <a:pt x="0" y="557"/>
                      <a:pt x="6" y="553"/>
                      <a:pt x="6" y="549"/>
                    </a:cubicBezTo>
                    <a:cubicBezTo>
                      <a:pt x="7" y="545"/>
                      <a:pt x="9" y="541"/>
                      <a:pt x="10" y="537"/>
                    </a:cubicBezTo>
                    <a:cubicBezTo>
                      <a:pt x="11" y="526"/>
                      <a:pt x="14" y="514"/>
                      <a:pt x="16" y="503"/>
                    </a:cubicBezTo>
                    <a:cubicBezTo>
                      <a:pt x="19" y="487"/>
                      <a:pt x="23" y="471"/>
                      <a:pt x="27" y="455"/>
                    </a:cubicBezTo>
                    <a:cubicBezTo>
                      <a:pt x="35" y="424"/>
                      <a:pt x="46" y="394"/>
                      <a:pt x="59" y="366"/>
                    </a:cubicBezTo>
                    <a:cubicBezTo>
                      <a:pt x="60" y="363"/>
                      <a:pt x="61" y="362"/>
                      <a:pt x="62" y="359"/>
                    </a:cubicBezTo>
                    <a:cubicBezTo>
                      <a:pt x="63" y="358"/>
                      <a:pt x="64" y="355"/>
                      <a:pt x="65" y="354"/>
                    </a:cubicBezTo>
                    <a:cubicBezTo>
                      <a:pt x="71" y="340"/>
                      <a:pt x="78" y="325"/>
                      <a:pt x="86" y="312"/>
                    </a:cubicBezTo>
                    <a:cubicBezTo>
                      <a:pt x="88" y="308"/>
                      <a:pt x="91" y="303"/>
                      <a:pt x="93" y="299"/>
                    </a:cubicBezTo>
                    <a:cubicBezTo>
                      <a:pt x="122" y="251"/>
                      <a:pt x="157" y="207"/>
                      <a:pt x="197" y="169"/>
                    </a:cubicBezTo>
                    <a:cubicBezTo>
                      <a:pt x="201" y="165"/>
                      <a:pt x="205" y="162"/>
                      <a:pt x="209" y="158"/>
                    </a:cubicBezTo>
                    <a:cubicBezTo>
                      <a:pt x="215" y="152"/>
                      <a:pt x="222" y="146"/>
                      <a:pt x="229" y="140"/>
                    </a:cubicBezTo>
                    <a:cubicBezTo>
                      <a:pt x="234" y="136"/>
                      <a:pt x="238" y="133"/>
                      <a:pt x="243" y="129"/>
                    </a:cubicBezTo>
                    <a:cubicBezTo>
                      <a:pt x="254" y="121"/>
                      <a:pt x="264" y="113"/>
                      <a:pt x="275" y="106"/>
                    </a:cubicBezTo>
                    <a:cubicBezTo>
                      <a:pt x="277" y="105"/>
                      <a:pt x="278" y="104"/>
                      <a:pt x="280" y="103"/>
                    </a:cubicBezTo>
                    <a:cubicBezTo>
                      <a:pt x="307" y="84"/>
                      <a:pt x="336" y="68"/>
                      <a:pt x="367" y="54"/>
                    </a:cubicBezTo>
                    <a:cubicBezTo>
                      <a:pt x="367" y="54"/>
                      <a:pt x="368" y="53"/>
                      <a:pt x="369" y="53"/>
                    </a:cubicBezTo>
                    <a:cubicBezTo>
                      <a:pt x="398" y="40"/>
                      <a:pt x="427" y="29"/>
                      <a:pt x="458" y="21"/>
                    </a:cubicBezTo>
                    <a:cubicBezTo>
                      <a:pt x="464" y="20"/>
                      <a:pt x="471" y="18"/>
                      <a:pt x="477" y="16"/>
                    </a:cubicBezTo>
                    <a:cubicBezTo>
                      <a:pt x="508" y="9"/>
                      <a:pt x="540" y="4"/>
                      <a:pt x="572" y="2"/>
                    </a:cubicBezTo>
                    <a:cubicBezTo>
                      <a:pt x="582" y="1"/>
                      <a:pt x="593" y="0"/>
                      <a:pt x="603" y="0"/>
                    </a:cubicBezTo>
                    <a:lnTo>
                      <a:pt x="619" y="0"/>
                    </a:lnTo>
                    <a:lnTo>
                      <a:pt x="635" y="0"/>
                    </a:lnTo>
                    <a:cubicBezTo>
                      <a:pt x="645" y="0"/>
                      <a:pt x="656" y="1"/>
                      <a:pt x="666" y="2"/>
                    </a:cubicBezTo>
                    <a:cubicBezTo>
                      <a:pt x="699" y="4"/>
                      <a:pt x="730" y="9"/>
                      <a:pt x="761" y="16"/>
                    </a:cubicBezTo>
                    <a:cubicBezTo>
                      <a:pt x="767" y="18"/>
                      <a:pt x="774" y="20"/>
                      <a:pt x="780" y="21"/>
                    </a:cubicBezTo>
                    <a:cubicBezTo>
                      <a:pt x="811" y="29"/>
                      <a:pt x="840" y="40"/>
                      <a:pt x="869" y="53"/>
                    </a:cubicBezTo>
                    <a:cubicBezTo>
                      <a:pt x="870" y="53"/>
                      <a:pt x="871" y="54"/>
                      <a:pt x="872" y="54"/>
                    </a:cubicBezTo>
                    <a:cubicBezTo>
                      <a:pt x="902" y="68"/>
                      <a:pt x="931" y="84"/>
                      <a:pt x="959" y="103"/>
                    </a:cubicBezTo>
                    <a:cubicBezTo>
                      <a:pt x="960" y="104"/>
                      <a:pt x="962" y="105"/>
                      <a:pt x="963" y="106"/>
                    </a:cubicBezTo>
                    <a:cubicBezTo>
                      <a:pt x="974" y="113"/>
                      <a:pt x="985" y="121"/>
                      <a:pt x="995" y="129"/>
                    </a:cubicBezTo>
                    <a:cubicBezTo>
                      <a:pt x="1000" y="133"/>
                      <a:pt x="1005" y="136"/>
                      <a:pt x="1009" y="140"/>
                    </a:cubicBezTo>
                    <a:cubicBezTo>
                      <a:pt x="1016" y="146"/>
                      <a:pt x="1023" y="152"/>
                      <a:pt x="1030" y="158"/>
                    </a:cubicBezTo>
                    <a:cubicBezTo>
                      <a:pt x="1034" y="162"/>
                      <a:pt x="1037" y="165"/>
                      <a:pt x="1041" y="169"/>
                    </a:cubicBezTo>
                    <a:cubicBezTo>
                      <a:pt x="1082" y="207"/>
                      <a:pt x="1117" y="251"/>
                      <a:pt x="1145" y="299"/>
                    </a:cubicBezTo>
                    <a:cubicBezTo>
                      <a:pt x="1148" y="303"/>
                      <a:pt x="1150" y="308"/>
                      <a:pt x="1152" y="312"/>
                    </a:cubicBezTo>
                    <a:cubicBezTo>
                      <a:pt x="1160" y="325"/>
                      <a:pt x="1167" y="340"/>
                      <a:pt x="1174" y="354"/>
                    </a:cubicBezTo>
                    <a:cubicBezTo>
                      <a:pt x="1176" y="358"/>
                      <a:pt x="1178" y="362"/>
                      <a:pt x="1179" y="366"/>
                    </a:cubicBezTo>
                    <a:cubicBezTo>
                      <a:pt x="1192" y="394"/>
                      <a:pt x="1202" y="424"/>
                      <a:pt x="1210" y="455"/>
                    </a:cubicBezTo>
                    <a:cubicBezTo>
                      <a:pt x="1214" y="471"/>
                      <a:pt x="1218" y="487"/>
                      <a:pt x="1221" y="503"/>
                    </a:cubicBezTo>
                    <a:cubicBezTo>
                      <a:pt x="1224" y="518"/>
                      <a:pt x="1226" y="533"/>
                      <a:pt x="1228" y="549"/>
                    </a:cubicBezTo>
                    <a:cubicBezTo>
                      <a:pt x="1228" y="554"/>
                      <a:pt x="1229" y="558"/>
                      <a:pt x="1229" y="563"/>
                    </a:cubicBezTo>
                    <a:cubicBezTo>
                      <a:pt x="1229" y="569"/>
                      <a:pt x="1230" y="575"/>
                      <a:pt x="1230" y="580"/>
                    </a:cubicBezTo>
                    <a:cubicBezTo>
                      <a:pt x="1230" y="591"/>
                      <a:pt x="1231" y="601"/>
                      <a:pt x="1231" y="611"/>
                    </a:cubicBezTo>
                  </a:path>
                </a:pathLst>
              </a:custGeom>
              <a:solidFill>
                <a:srgbClr val="86B1C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400"/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7472884" y="3221452"/>
                <a:ext cx="144865" cy="88814"/>
              </a:xfrm>
              <a:custGeom>
                <a:avLst/>
                <a:gdLst>
                  <a:gd name="T0" fmla="*/ 2036 w 2037"/>
                  <a:gd name="T1" fmla="*/ 593 h 1251"/>
                  <a:gd name="T2" fmla="*/ 2036 w 2037"/>
                  <a:gd name="T3" fmla="*/ 1227 h 1251"/>
                  <a:gd name="T4" fmla="*/ 2020 w 2037"/>
                  <a:gd name="T5" fmla="*/ 1251 h 1251"/>
                  <a:gd name="T6" fmla="*/ 22 w 2037"/>
                  <a:gd name="T7" fmla="*/ 1251 h 1251"/>
                  <a:gd name="T8" fmla="*/ 2 w 2037"/>
                  <a:gd name="T9" fmla="*/ 1227 h 1251"/>
                  <a:gd name="T10" fmla="*/ 2 w 2037"/>
                  <a:gd name="T11" fmla="*/ 593 h 1251"/>
                  <a:gd name="T12" fmla="*/ 0 w 2037"/>
                  <a:gd name="T13" fmla="*/ 563 h 1251"/>
                  <a:gd name="T14" fmla="*/ 162 w 2037"/>
                  <a:gd name="T15" fmla="*/ 173 h 1251"/>
                  <a:gd name="T16" fmla="*/ 169 w 2037"/>
                  <a:gd name="T17" fmla="*/ 164 h 1251"/>
                  <a:gd name="T18" fmla="*/ 332 w 2037"/>
                  <a:gd name="T19" fmla="*/ 44 h 1251"/>
                  <a:gd name="T20" fmla="*/ 343 w 2037"/>
                  <a:gd name="T21" fmla="*/ 38 h 1251"/>
                  <a:gd name="T22" fmla="*/ 394 w 2037"/>
                  <a:gd name="T23" fmla="*/ 17 h 1251"/>
                  <a:gd name="T24" fmla="*/ 406 w 2037"/>
                  <a:gd name="T25" fmla="*/ 13 h 1251"/>
                  <a:gd name="T26" fmla="*/ 454 w 2037"/>
                  <a:gd name="T27" fmla="*/ 0 h 1251"/>
                  <a:gd name="T28" fmla="*/ 516 w 2037"/>
                  <a:gd name="T29" fmla="*/ 53 h 1251"/>
                  <a:gd name="T30" fmla="*/ 695 w 2037"/>
                  <a:gd name="T31" fmla="*/ 161 h 1251"/>
                  <a:gd name="T32" fmla="*/ 731 w 2037"/>
                  <a:gd name="T33" fmla="*/ 175 h 1251"/>
                  <a:gd name="T34" fmla="*/ 874 w 2037"/>
                  <a:gd name="T35" fmla="*/ 216 h 1251"/>
                  <a:gd name="T36" fmla="*/ 1021 w 2037"/>
                  <a:gd name="T37" fmla="*/ 230 h 1251"/>
                  <a:gd name="T38" fmla="*/ 1187 w 2037"/>
                  <a:gd name="T39" fmla="*/ 209 h 1251"/>
                  <a:gd name="T40" fmla="*/ 1207 w 2037"/>
                  <a:gd name="T41" fmla="*/ 201 h 1251"/>
                  <a:gd name="T42" fmla="*/ 1207 w 2037"/>
                  <a:gd name="T43" fmla="*/ 201 h 1251"/>
                  <a:gd name="T44" fmla="*/ 1238 w 2037"/>
                  <a:gd name="T45" fmla="*/ 201 h 1251"/>
                  <a:gd name="T46" fmla="*/ 1238 w 2037"/>
                  <a:gd name="T47" fmla="*/ 201 h 1251"/>
                  <a:gd name="T48" fmla="*/ 1316 w 2037"/>
                  <a:gd name="T49" fmla="*/ 174 h 1251"/>
                  <a:gd name="T50" fmla="*/ 1347 w 2037"/>
                  <a:gd name="T51" fmla="*/ 163 h 1251"/>
                  <a:gd name="T52" fmla="*/ 1487 w 2037"/>
                  <a:gd name="T53" fmla="*/ 84 h 1251"/>
                  <a:gd name="T54" fmla="*/ 1487 w 2037"/>
                  <a:gd name="T55" fmla="*/ 84 h 1251"/>
                  <a:gd name="T56" fmla="*/ 1502 w 2037"/>
                  <a:gd name="T57" fmla="*/ 72 h 1251"/>
                  <a:gd name="T58" fmla="*/ 1585 w 2037"/>
                  <a:gd name="T59" fmla="*/ 0 h 1251"/>
                  <a:gd name="T60" fmla="*/ 2036 w 2037"/>
                  <a:gd name="T61" fmla="*/ 563 h 1251"/>
                  <a:gd name="T62" fmla="*/ 2036 w 2037"/>
                  <a:gd name="T63" fmla="*/ 593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37" h="1251">
                    <a:moveTo>
                      <a:pt x="2036" y="593"/>
                    </a:moveTo>
                    <a:lnTo>
                      <a:pt x="2036" y="1227"/>
                    </a:lnTo>
                    <a:cubicBezTo>
                      <a:pt x="2036" y="1240"/>
                      <a:pt x="2033" y="1251"/>
                      <a:pt x="2020" y="1251"/>
                    </a:cubicBezTo>
                    <a:lnTo>
                      <a:pt x="22" y="1251"/>
                    </a:lnTo>
                    <a:cubicBezTo>
                      <a:pt x="10" y="1251"/>
                      <a:pt x="2" y="1240"/>
                      <a:pt x="2" y="1227"/>
                    </a:cubicBezTo>
                    <a:lnTo>
                      <a:pt x="2" y="593"/>
                    </a:lnTo>
                    <a:cubicBezTo>
                      <a:pt x="2" y="583"/>
                      <a:pt x="0" y="573"/>
                      <a:pt x="0" y="563"/>
                    </a:cubicBezTo>
                    <a:cubicBezTo>
                      <a:pt x="8" y="412"/>
                      <a:pt x="67" y="275"/>
                      <a:pt x="162" y="173"/>
                    </a:cubicBezTo>
                    <a:cubicBezTo>
                      <a:pt x="164" y="170"/>
                      <a:pt x="166" y="167"/>
                      <a:pt x="169" y="164"/>
                    </a:cubicBezTo>
                    <a:cubicBezTo>
                      <a:pt x="217" y="115"/>
                      <a:pt x="271" y="74"/>
                      <a:pt x="332" y="44"/>
                    </a:cubicBezTo>
                    <a:cubicBezTo>
                      <a:pt x="336" y="42"/>
                      <a:pt x="339" y="40"/>
                      <a:pt x="343" y="38"/>
                    </a:cubicBezTo>
                    <a:cubicBezTo>
                      <a:pt x="360" y="30"/>
                      <a:pt x="377" y="23"/>
                      <a:pt x="394" y="17"/>
                    </a:cubicBezTo>
                    <a:cubicBezTo>
                      <a:pt x="398" y="16"/>
                      <a:pt x="402" y="14"/>
                      <a:pt x="406" y="13"/>
                    </a:cubicBezTo>
                    <a:cubicBezTo>
                      <a:pt x="422" y="8"/>
                      <a:pt x="438" y="3"/>
                      <a:pt x="454" y="0"/>
                    </a:cubicBezTo>
                    <a:cubicBezTo>
                      <a:pt x="474" y="19"/>
                      <a:pt x="495" y="37"/>
                      <a:pt x="516" y="53"/>
                    </a:cubicBezTo>
                    <a:cubicBezTo>
                      <a:pt x="571" y="97"/>
                      <a:pt x="631" y="132"/>
                      <a:pt x="695" y="161"/>
                    </a:cubicBezTo>
                    <a:cubicBezTo>
                      <a:pt x="707" y="166"/>
                      <a:pt x="719" y="171"/>
                      <a:pt x="731" y="175"/>
                    </a:cubicBezTo>
                    <a:cubicBezTo>
                      <a:pt x="777" y="194"/>
                      <a:pt x="826" y="207"/>
                      <a:pt x="874" y="216"/>
                    </a:cubicBezTo>
                    <a:cubicBezTo>
                      <a:pt x="922" y="225"/>
                      <a:pt x="971" y="230"/>
                      <a:pt x="1021" y="230"/>
                    </a:cubicBezTo>
                    <a:cubicBezTo>
                      <a:pt x="1077" y="230"/>
                      <a:pt x="1133" y="220"/>
                      <a:pt x="1187" y="209"/>
                    </a:cubicBezTo>
                    <a:cubicBezTo>
                      <a:pt x="1194" y="207"/>
                      <a:pt x="1201" y="201"/>
                      <a:pt x="1207" y="201"/>
                    </a:cubicBezTo>
                    <a:lnTo>
                      <a:pt x="1207" y="201"/>
                    </a:lnTo>
                    <a:lnTo>
                      <a:pt x="1238" y="201"/>
                    </a:lnTo>
                    <a:lnTo>
                      <a:pt x="1238" y="201"/>
                    </a:lnTo>
                    <a:cubicBezTo>
                      <a:pt x="1264" y="201"/>
                      <a:pt x="1290" y="184"/>
                      <a:pt x="1316" y="174"/>
                    </a:cubicBezTo>
                    <a:cubicBezTo>
                      <a:pt x="1326" y="170"/>
                      <a:pt x="1336" y="167"/>
                      <a:pt x="1347" y="163"/>
                    </a:cubicBezTo>
                    <a:cubicBezTo>
                      <a:pt x="1396" y="141"/>
                      <a:pt x="1443" y="118"/>
                      <a:pt x="1487" y="84"/>
                    </a:cubicBezTo>
                    <a:lnTo>
                      <a:pt x="1487" y="84"/>
                    </a:lnTo>
                    <a:cubicBezTo>
                      <a:pt x="1492" y="84"/>
                      <a:pt x="1497" y="75"/>
                      <a:pt x="1502" y="72"/>
                    </a:cubicBezTo>
                    <a:cubicBezTo>
                      <a:pt x="1531" y="50"/>
                      <a:pt x="1558" y="26"/>
                      <a:pt x="1585" y="0"/>
                    </a:cubicBezTo>
                    <a:cubicBezTo>
                      <a:pt x="1836" y="59"/>
                      <a:pt x="2023" y="287"/>
                      <a:pt x="2036" y="563"/>
                    </a:cubicBezTo>
                    <a:cubicBezTo>
                      <a:pt x="2037" y="573"/>
                      <a:pt x="2036" y="583"/>
                      <a:pt x="2036" y="593"/>
                    </a:cubicBezTo>
                  </a:path>
                </a:pathLst>
              </a:custGeom>
              <a:solidFill>
                <a:srgbClr val="86B1C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1400"/>
              </a:p>
            </p:txBody>
          </p:sp>
        </p:grpSp>
        <p:sp>
          <p:nvSpPr>
            <p:cNvPr id="35" name="Freeform 2107"/>
            <p:cNvSpPr>
              <a:spLocks noChangeAspect="1" noEditPoints="1"/>
            </p:cNvSpPr>
            <p:nvPr/>
          </p:nvSpPr>
          <p:spPr bwMode="auto">
            <a:xfrm>
              <a:off x="6581255" y="1725383"/>
              <a:ext cx="360732" cy="297187"/>
            </a:xfrm>
            <a:custGeom>
              <a:avLst/>
              <a:gdLst>
                <a:gd name="T0" fmla="*/ 831 w 1195"/>
                <a:gd name="T1" fmla="*/ 985 h 985"/>
                <a:gd name="T2" fmla="*/ 364 w 1195"/>
                <a:gd name="T3" fmla="*/ 985 h 985"/>
                <a:gd name="T4" fmla="*/ 364 w 1195"/>
                <a:gd name="T5" fmla="*/ 571 h 985"/>
                <a:gd name="T6" fmla="*/ 597 w 1195"/>
                <a:gd name="T7" fmla="*/ 338 h 985"/>
                <a:gd name="T8" fmla="*/ 831 w 1195"/>
                <a:gd name="T9" fmla="*/ 571 h 985"/>
                <a:gd name="T10" fmla="*/ 831 w 1195"/>
                <a:gd name="T11" fmla="*/ 985 h 985"/>
                <a:gd name="T12" fmla="*/ 1043 w 1195"/>
                <a:gd name="T13" fmla="*/ 892 h 985"/>
                <a:gd name="T14" fmla="*/ 868 w 1195"/>
                <a:gd name="T15" fmla="*/ 892 h 985"/>
                <a:gd name="T16" fmla="*/ 868 w 1195"/>
                <a:gd name="T17" fmla="*/ 571 h 985"/>
                <a:gd name="T18" fmla="*/ 837 w 1195"/>
                <a:gd name="T19" fmla="*/ 449 h 985"/>
                <a:gd name="T20" fmla="*/ 882 w 1195"/>
                <a:gd name="T21" fmla="*/ 442 h 985"/>
                <a:gd name="T22" fmla="*/ 1043 w 1195"/>
                <a:gd name="T23" fmla="*/ 603 h 985"/>
                <a:gd name="T24" fmla="*/ 1043 w 1195"/>
                <a:gd name="T25" fmla="*/ 892 h 985"/>
                <a:gd name="T26" fmla="*/ 327 w 1195"/>
                <a:gd name="T27" fmla="*/ 892 h 985"/>
                <a:gd name="T28" fmla="*/ 151 w 1195"/>
                <a:gd name="T29" fmla="*/ 892 h 985"/>
                <a:gd name="T30" fmla="*/ 151 w 1195"/>
                <a:gd name="T31" fmla="*/ 603 h 985"/>
                <a:gd name="T32" fmla="*/ 312 w 1195"/>
                <a:gd name="T33" fmla="*/ 442 h 985"/>
                <a:gd name="T34" fmla="*/ 357 w 1195"/>
                <a:gd name="T35" fmla="*/ 449 h 985"/>
                <a:gd name="T36" fmla="*/ 327 w 1195"/>
                <a:gd name="T37" fmla="*/ 571 h 985"/>
                <a:gd name="T38" fmla="*/ 327 w 1195"/>
                <a:gd name="T39" fmla="*/ 892 h 985"/>
                <a:gd name="T40" fmla="*/ 1195 w 1195"/>
                <a:gd name="T41" fmla="*/ 814 h 985"/>
                <a:gd name="T42" fmla="*/ 1080 w 1195"/>
                <a:gd name="T43" fmla="*/ 814 h 985"/>
                <a:gd name="T44" fmla="*/ 1080 w 1195"/>
                <a:gd name="T45" fmla="*/ 603 h 985"/>
                <a:gd name="T46" fmla="*/ 1052 w 1195"/>
                <a:gd name="T47" fmla="*/ 503 h 985"/>
                <a:gd name="T48" fmla="*/ 1084 w 1195"/>
                <a:gd name="T49" fmla="*/ 498 h 985"/>
                <a:gd name="T50" fmla="*/ 1195 w 1195"/>
                <a:gd name="T51" fmla="*/ 610 h 985"/>
                <a:gd name="T52" fmla="*/ 1195 w 1195"/>
                <a:gd name="T53" fmla="*/ 814 h 985"/>
                <a:gd name="T54" fmla="*/ 115 w 1195"/>
                <a:gd name="T55" fmla="*/ 814 h 985"/>
                <a:gd name="T56" fmla="*/ 0 w 1195"/>
                <a:gd name="T57" fmla="*/ 814 h 985"/>
                <a:gd name="T58" fmla="*/ 0 w 1195"/>
                <a:gd name="T59" fmla="*/ 610 h 985"/>
                <a:gd name="T60" fmla="*/ 111 w 1195"/>
                <a:gd name="T61" fmla="*/ 498 h 985"/>
                <a:gd name="T62" fmla="*/ 142 w 1195"/>
                <a:gd name="T63" fmla="*/ 503 h 985"/>
                <a:gd name="T64" fmla="*/ 115 w 1195"/>
                <a:gd name="T65" fmla="*/ 603 h 985"/>
                <a:gd name="T66" fmla="*/ 115 w 1195"/>
                <a:gd name="T67" fmla="*/ 814 h 985"/>
                <a:gd name="T68" fmla="*/ 1084 w 1195"/>
                <a:gd name="T69" fmla="*/ 460 h 985"/>
                <a:gd name="T70" fmla="*/ 1016 w 1195"/>
                <a:gd name="T71" fmla="*/ 392 h 985"/>
                <a:gd name="T72" fmla="*/ 1084 w 1195"/>
                <a:gd name="T73" fmla="*/ 325 h 985"/>
                <a:gd name="T74" fmla="*/ 1151 w 1195"/>
                <a:gd name="T75" fmla="*/ 392 h 985"/>
                <a:gd name="T76" fmla="*/ 1084 w 1195"/>
                <a:gd name="T77" fmla="*/ 460 h 985"/>
                <a:gd name="T78" fmla="*/ 111 w 1195"/>
                <a:gd name="T79" fmla="*/ 460 h 985"/>
                <a:gd name="T80" fmla="*/ 43 w 1195"/>
                <a:gd name="T81" fmla="*/ 392 h 985"/>
                <a:gd name="T82" fmla="*/ 111 w 1195"/>
                <a:gd name="T83" fmla="*/ 325 h 985"/>
                <a:gd name="T84" fmla="*/ 179 w 1195"/>
                <a:gd name="T85" fmla="*/ 392 h 985"/>
                <a:gd name="T86" fmla="*/ 111 w 1195"/>
                <a:gd name="T87" fmla="*/ 460 h 985"/>
                <a:gd name="T88" fmla="*/ 882 w 1195"/>
                <a:gd name="T89" fmla="*/ 403 h 985"/>
                <a:gd name="T90" fmla="*/ 782 w 1195"/>
                <a:gd name="T91" fmla="*/ 302 h 985"/>
                <a:gd name="T92" fmla="*/ 882 w 1195"/>
                <a:gd name="T93" fmla="*/ 201 h 985"/>
                <a:gd name="T94" fmla="*/ 983 w 1195"/>
                <a:gd name="T95" fmla="*/ 302 h 985"/>
                <a:gd name="T96" fmla="*/ 882 w 1195"/>
                <a:gd name="T97" fmla="*/ 403 h 985"/>
                <a:gd name="T98" fmla="*/ 312 w 1195"/>
                <a:gd name="T99" fmla="*/ 403 h 985"/>
                <a:gd name="T100" fmla="*/ 212 w 1195"/>
                <a:gd name="T101" fmla="*/ 302 h 985"/>
                <a:gd name="T102" fmla="*/ 312 w 1195"/>
                <a:gd name="T103" fmla="*/ 201 h 985"/>
                <a:gd name="T104" fmla="*/ 413 w 1195"/>
                <a:gd name="T105" fmla="*/ 302 h 985"/>
                <a:gd name="T106" fmla="*/ 312 w 1195"/>
                <a:gd name="T107" fmla="*/ 403 h 985"/>
                <a:gd name="T108" fmla="*/ 597 w 1195"/>
                <a:gd name="T109" fmla="*/ 298 h 985"/>
                <a:gd name="T110" fmla="*/ 448 w 1195"/>
                <a:gd name="T111" fmla="*/ 149 h 985"/>
                <a:gd name="T112" fmla="*/ 597 w 1195"/>
                <a:gd name="T113" fmla="*/ 0 h 985"/>
                <a:gd name="T114" fmla="*/ 746 w 1195"/>
                <a:gd name="T115" fmla="*/ 149 h 985"/>
                <a:gd name="T116" fmla="*/ 597 w 1195"/>
                <a:gd name="T117" fmla="*/ 298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5" h="985">
                  <a:moveTo>
                    <a:pt x="831" y="985"/>
                  </a:moveTo>
                  <a:lnTo>
                    <a:pt x="364" y="985"/>
                  </a:lnTo>
                  <a:lnTo>
                    <a:pt x="364" y="571"/>
                  </a:lnTo>
                  <a:cubicBezTo>
                    <a:pt x="364" y="442"/>
                    <a:pt x="468" y="338"/>
                    <a:pt x="597" y="338"/>
                  </a:cubicBezTo>
                  <a:cubicBezTo>
                    <a:pt x="726" y="338"/>
                    <a:pt x="831" y="442"/>
                    <a:pt x="831" y="571"/>
                  </a:cubicBezTo>
                  <a:lnTo>
                    <a:pt x="831" y="985"/>
                  </a:lnTo>
                  <a:moveTo>
                    <a:pt x="1043" y="892"/>
                  </a:moveTo>
                  <a:lnTo>
                    <a:pt x="868" y="892"/>
                  </a:lnTo>
                  <a:lnTo>
                    <a:pt x="868" y="571"/>
                  </a:lnTo>
                  <a:cubicBezTo>
                    <a:pt x="868" y="527"/>
                    <a:pt x="856" y="486"/>
                    <a:pt x="837" y="449"/>
                  </a:cubicBezTo>
                  <a:cubicBezTo>
                    <a:pt x="851" y="445"/>
                    <a:pt x="866" y="442"/>
                    <a:pt x="882" y="442"/>
                  </a:cubicBezTo>
                  <a:cubicBezTo>
                    <a:pt x="971" y="442"/>
                    <a:pt x="1043" y="514"/>
                    <a:pt x="1043" y="603"/>
                  </a:cubicBezTo>
                  <a:lnTo>
                    <a:pt x="1043" y="892"/>
                  </a:lnTo>
                  <a:moveTo>
                    <a:pt x="327" y="892"/>
                  </a:moveTo>
                  <a:lnTo>
                    <a:pt x="151" y="892"/>
                  </a:lnTo>
                  <a:lnTo>
                    <a:pt x="151" y="603"/>
                  </a:lnTo>
                  <a:cubicBezTo>
                    <a:pt x="151" y="514"/>
                    <a:pt x="224" y="442"/>
                    <a:pt x="312" y="442"/>
                  </a:cubicBezTo>
                  <a:cubicBezTo>
                    <a:pt x="328" y="442"/>
                    <a:pt x="343" y="445"/>
                    <a:pt x="357" y="449"/>
                  </a:cubicBezTo>
                  <a:cubicBezTo>
                    <a:pt x="339" y="486"/>
                    <a:pt x="327" y="527"/>
                    <a:pt x="327" y="571"/>
                  </a:cubicBezTo>
                  <a:lnTo>
                    <a:pt x="327" y="892"/>
                  </a:lnTo>
                  <a:moveTo>
                    <a:pt x="1195" y="814"/>
                  </a:moveTo>
                  <a:lnTo>
                    <a:pt x="1080" y="814"/>
                  </a:lnTo>
                  <a:lnTo>
                    <a:pt x="1080" y="603"/>
                  </a:lnTo>
                  <a:cubicBezTo>
                    <a:pt x="1080" y="566"/>
                    <a:pt x="1069" y="533"/>
                    <a:pt x="1052" y="503"/>
                  </a:cubicBezTo>
                  <a:cubicBezTo>
                    <a:pt x="1062" y="500"/>
                    <a:pt x="1073" y="498"/>
                    <a:pt x="1084" y="498"/>
                  </a:cubicBezTo>
                  <a:cubicBezTo>
                    <a:pt x="1145" y="498"/>
                    <a:pt x="1195" y="548"/>
                    <a:pt x="1195" y="610"/>
                  </a:cubicBezTo>
                  <a:lnTo>
                    <a:pt x="1195" y="814"/>
                  </a:lnTo>
                  <a:moveTo>
                    <a:pt x="115" y="814"/>
                  </a:moveTo>
                  <a:lnTo>
                    <a:pt x="0" y="814"/>
                  </a:lnTo>
                  <a:lnTo>
                    <a:pt x="0" y="610"/>
                  </a:lnTo>
                  <a:cubicBezTo>
                    <a:pt x="0" y="548"/>
                    <a:pt x="50" y="498"/>
                    <a:pt x="111" y="498"/>
                  </a:cubicBezTo>
                  <a:cubicBezTo>
                    <a:pt x="122" y="498"/>
                    <a:pt x="132" y="500"/>
                    <a:pt x="142" y="503"/>
                  </a:cubicBezTo>
                  <a:cubicBezTo>
                    <a:pt x="125" y="533"/>
                    <a:pt x="115" y="566"/>
                    <a:pt x="115" y="603"/>
                  </a:cubicBezTo>
                  <a:lnTo>
                    <a:pt x="115" y="814"/>
                  </a:lnTo>
                  <a:moveTo>
                    <a:pt x="1084" y="460"/>
                  </a:moveTo>
                  <a:cubicBezTo>
                    <a:pt x="1046" y="460"/>
                    <a:pt x="1016" y="429"/>
                    <a:pt x="1016" y="392"/>
                  </a:cubicBezTo>
                  <a:cubicBezTo>
                    <a:pt x="1016" y="355"/>
                    <a:pt x="1046" y="325"/>
                    <a:pt x="1084" y="325"/>
                  </a:cubicBezTo>
                  <a:cubicBezTo>
                    <a:pt x="1121" y="325"/>
                    <a:pt x="1151" y="355"/>
                    <a:pt x="1151" y="392"/>
                  </a:cubicBezTo>
                  <a:cubicBezTo>
                    <a:pt x="1151" y="429"/>
                    <a:pt x="1121" y="460"/>
                    <a:pt x="1084" y="460"/>
                  </a:cubicBezTo>
                  <a:moveTo>
                    <a:pt x="111" y="460"/>
                  </a:moveTo>
                  <a:cubicBezTo>
                    <a:pt x="74" y="460"/>
                    <a:pt x="43" y="429"/>
                    <a:pt x="43" y="392"/>
                  </a:cubicBezTo>
                  <a:cubicBezTo>
                    <a:pt x="43" y="355"/>
                    <a:pt x="74" y="325"/>
                    <a:pt x="111" y="325"/>
                  </a:cubicBezTo>
                  <a:cubicBezTo>
                    <a:pt x="148" y="325"/>
                    <a:pt x="179" y="355"/>
                    <a:pt x="179" y="392"/>
                  </a:cubicBezTo>
                  <a:cubicBezTo>
                    <a:pt x="179" y="429"/>
                    <a:pt x="148" y="460"/>
                    <a:pt x="111" y="460"/>
                  </a:cubicBezTo>
                  <a:moveTo>
                    <a:pt x="882" y="403"/>
                  </a:moveTo>
                  <a:cubicBezTo>
                    <a:pt x="827" y="403"/>
                    <a:pt x="782" y="358"/>
                    <a:pt x="782" y="302"/>
                  </a:cubicBezTo>
                  <a:cubicBezTo>
                    <a:pt x="782" y="247"/>
                    <a:pt x="827" y="201"/>
                    <a:pt x="882" y="201"/>
                  </a:cubicBezTo>
                  <a:cubicBezTo>
                    <a:pt x="938" y="201"/>
                    <a:pt x="983" y="247"/>
                    <a:pt x="983" y="302"/>
                  </a:cubicBezTo>
                  <a:cubicBezTo>
                    <a:pt x="983" y="358"/>
                    <a:pt x="938" y="403"/>
                    <a:pt x="882" y="403"/>
                  </a:cubicBezTo>
                  <a:moveTo>
                    <a:pt x="312" y="403"/>
                  </a:moveTo>
                  <a:cubicBezTo>
                    <a:pt x="257" y="403"/>
                    <a:pt x="212" y="358"/>
                    <a:pt x="212" y="302"/>
                  </a:cubicBezTo>
                  <a:cubicBezTo>
                    <a:pt x="212" y="247"/>
                    <a:pt x="257" y="201"/>
                    <a:pt x="312" y="201"/>
                  </a:cubicBezTo>
                  <a:cubicBezTo>
                    <a:pt x="368" y="201"/>
                    <a:pt x="413" y="247"/>
                    <a:pt x="413" y="302"/>
                  </a:cubicBezTo>
                  <a:cubicBezTo>
                    <a:pt x="413" y="358"/>
                    <a:pt x="368" y="403"/>
                    <a:pt x="312" y="403"/>
                  </a:cubicBezTo>
                  <a:moveTo>
                    <a:pt x="597" y="298"/>
                  </a:moveTo>
                  <a:cubicBezTo>
                    <a:pt x="515" y="298"/>
                    <a:pt x="448" y="231"/>
                    <a:pt x="448" y="149"/>
                  </a:cubicBezTo>
                  <a:cubicBezTo>
                    <a:pt x="448" y="67"/>
                    <a:pt x="515" y="0"/>
                    <a:pt x="597" y="0"/>
                  </a:cubicBezTo>
                  <a:cubicBezTo>
                    <a:pt x="679" y="0"/>
                    <a:pt x="746" y="67"/>
                    <a:pt x="746" y="149"/>
                  </a:cubicBezTo>
                  <a:cubicBezTo>
                    <a:pt x="746" y="231"/>
                    <a:pt x="679" y="298"/>
                    <a:pt x="597" y="298"/>
                  </a:cubicBezTo>
                </a:path>
              </a:pathLst>
            </a:custGeom>
            <a:solidFill>
              <a:srgbClr val="86B1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6" name="Freeform 260"/>
            <p:cNvSpPr/>
            <p:nvPr/>
          </p:nvSpPr>
          <p:spPr>
            <a:xfrm>
              <a:off x="4712971" y="3748015"/>
              <a:ext cx="346949" cy="392457"/>
            </a:xfrm>
            <a:custGeom>
              <a:avLst/>
              <a:gdLst>
                <a:gd name="connsiteX0" fmla="*/ 105078 w 396648"/>
                <a:gd name="connsiteY0" fmla="*/ 359180 h 495810"/>
                <a:gd name="connsiteX1" fmla="*/ 118600 w 396648"/>
                <a:gd name="connsiteY1" fmla="*/ 362138 h 495810"/>
                <a:gd name="connsiteX2" fmla="*/ 125924 w 396648"/>
                <a:gd name="connsiteY2" fmla="*/ 373829 h 495810"/>
                <a:gd name="connsiteX3" fmla="*/ 122966 w 396648"/>
                <a:gd name="connsiteY3" fmla="*/ 387352 h 495810"/>
                <a:gd name="connsiteX4" fmla="*/ 111275 w 396648"/>
                <a:gd name="connsiteY4" fmla="*/ 394676 h 495810"/>
                <a:gd name="connsiteX5" fmla="*/ 81414 w 396648"/>
                <a:gd name="connsiteY5" fmla="*/ 401296 h 495810"/>
                <a:gd name="connsiteX6" fmla="*/ 59863 w 396648"/>
                <a:gd name="connsiteY6" fmla="*/ 408480 h 495810"/>
                <a:gd name="connsiteX7" fmla="*/ 46200 w 396648"/>
                <a:gd name="connsiteY7" fmla="*/ 415100 h 495810"/>
                <a:gd name="connsiteX8" fmla="*/ 38453 w 396648"/>
                <a:gd name="connsiteY8" fmla="*/ 420593 h 495810"/>
                <a:gd name="connsiteX9" fmla="*/ 36059 w 396648"/>
                <a:gd name="connsiteY9" fmla="*/ 423974 h 495810"/>
                <a:gd name="connsiteX10" fmla="*/ 43665 w 396648"/>
                <a:gd name="connsiteY10" fmla="*/ 431439 h 495810"/>
                <a:gd name="connsiteX11" fmla="*/ 64230 w 396648"/>
                <a:gd name="connsiteY11" fmla="*/ 440736 h 495810"/>
                <a:gd name="connsiteX12" fmla="*/ 96344 w 396648"/>
                <a:gd name="connsiteY12" fmla="*/ 449891 h 495810"/>
                <a:gd name="connsiteX13" fmla="*/ 141559 w 396648"/>
                <a:gd name="connsiteY13" fmla="*/ 456934 h 495810"/>
                <a:gd name="connsiteX14" fmla="*/ 198323 w 396648"/>
                <a:gd name="connsiteY14" fmla="*/ 459751 h 495810"/>
                <a:gd name="connsiteX15" fmla="*/ 255088 w 396648"/>
                <a:gd name="connsiteY15" fmla="*/ 456934 h 495810"/>
                <a:gd name="connsiteX16" fmla="*/ 300303 w 396648"/>
                <a:gd name="connsiteY16" fmla="*/ 449891 h 495810"/>
                <a:gd name="connsiteX17" fmla="*/ 332418 w 396648"/>
                <a:gd name="connsiteY17" fmla="*/ 440595 h 495810"/>
                <a:gd name="connsiteX18" fmla="*/ 352983 w 396648"/>
                <a:gd name="connsiteY18" fmla="*/ 431157 h 495810"/>
                <a:gd name="connsiteX19" fmla="*/ 360588 w 396648"/>
                <a:gd name="connsiteY19" fmla="*/ 423411 h 495810"/>
                <a:gd name="connsiteX20" fmla="*/ 358194 w 396648"/>
                <a:gd name="connsiteY20" fmla="*/ 420312 h 495810"/>
                <a:gd name="connsiteX21" fmla="*/ 350447 w 396648"/>
                <a:gd name="connsiteY21" fmla="*/ 414959 h 495810"/>
                <a:gd name="connsiteX22" fmla="*/ 336784 w 396648"/>
                <a:gd name="connsiteY22" fmla="*/ 408339 h 495810"/>
                <a:gd name="connsiteX23" fmla="*/ 315233 w 396648"/>
                <a:gd name="connsiteY23" fmla="*/ 401296 h 495810"/>
                <a:gd name="connsiteX24" fmla="*/ 285372 w 396648"/>
                <a:gd name="connsiteY24" fmla="*/ 394676 h 495810"/>
                <a:gd name="connsiteX25" fmla="*/ 273681 w 396648"/>
                <a:gd name="connsiteY25" fmla="*/ 387352 h 495810"/>
                <a:gd name="connsiteX26" fmla="*/ 270724 w 396648"/>
                <a:gd name="connsiteY26" fmla="*/ 373829 h 495810"/>
                <a:gd name="connsiteX27" fmla="*/ 278048 w 396648"/>
                <a:gd name="connsiteY27" fmla="*/ 362138 h 495810"/>
                <a:gd name="connsiteX28" fmla="*/ 291570 w 396648"/>
                <a:gd name="connsiteY28" fmla="*/ 359180 h 495810"/>
                <a:gd name="connsiteX29" fmla="*/ 328474 w 396648"/>
                <a:gd name="connsiteY29" fmla="*/ 367491 h 495810"/>
                <a:gd name="connsiteX30" fmla="*/ 361716 w 396648"/>
                <a:gd name="connsiteY30" fmla="*/ 380027 h 495810"/>
                <a:gd name="connsiteX31" fmla="*/ 387352 w 396648"/>
                <a:gd name="connsiteY31" fmla="*/ 398761 h 495810"/>
                <a:gd name="connsiteX32" fmla="*/ 396648 w 396648"/>
                <a:gd name="connsiteY32" fmla="*/ 423692 h 495810"/>
                <a:gd name="connsiteX33" fmla="*/ 379323 w 396648"/>
                <a:gd name="connsiteY33" fmla="*/ 455666 h 495810"/>
                <a:gd name="connsiteX34" fmla="*/ 333122 w 396648"/>
                <a:gd name="connsiteY34" fmla="*/ 478485 h 495810"/>
                <a:gd name="connsiteX35" fmla="*/ 269737 w 396648"/>
                <a:gd name="connsiteY35" fmla="*/ 491444 h 495810"/>
                <a:gd name="connsiteX36" fmla="*/ 198323 w 396648"/>
                <a:gd name="connsiteY36" fmla="*/ 495810 h 495810"/>
                <a:gd name="connsiteX37" fmla="*/ 126910 w 396648"/>
                <a:gd name="connsiteY37" fmla="*/ 491444 h 495810"/>
                <a:gd name="connsiteX38" fmla="*/ 63525 w 396648"/>
                <a:gd name="connsiteY38" fmla="*/ 478485 h 495810"/>
                <a:gd name="connsiteX39" fmla="*/ 17325 w 396648"/>
                <a:gd name="connsiteY39" fmla="*/ 455666 h 495810"/>
                <a:gd name="connsiteX40" fmla="*/ 0 w 396648"/>
                <a:gd name="connsiteY40" fmla="*/ 423692 h 495810"/>
                <a:gd name="connsiteX41" fmla="*/ 9296 w 396648"/>
                <a:gd name="connsiteY41" fmla="*/ 398761 h 495810"/>
                <a:gd name="connsiteX42" fmla="*/ 34932 w 396648"/>
                <a:gd name="connsiteY42" fmla="*/ 380027 h 495810"/>
                <a:gd name="connsiteX43" fmla="*/ 68173 w 396648"/>
                <a:gd name="connsiteY43" fmla="*/ 367491 h 495810"/>
                <a:gd name="connsiteX44" fmla="*/ 105078 w 396648"/>
                <a:gd name="connsiteY44" fmla="*/ 359180 h 495810"/>
                <a:gd name="connsiteX45" fmla="*/ 144235 w 396648"/>
                <a:gd name="connsiteY45" fmla="*/ 135222 h 495810"/>
                <a:gd name="connsiteX46" fmla="*/ 252412 w 396648"/>
                <a:gd name="connsiteY46" fmla="*/ 135222 h 495810"/>
                <a:gd name="connsiteX47" fmla="*/ 277907 w 396648"/>
                <a:gd name="connsiteY47" fmla="*/ 145786 h 495810"/>
                <a:gd name="connsiteX48" fmla="*/ 288471 w 396648"/>
                <a:gd name="connsiteY48" fmla="*/ 171281 h 495810"/>
                <a:gd name="connsiteX49" fmla="*/ 288471 w 396648"/>
                <a:gd name="connsiteY49" fmla="*/ 279457 h 495810"/>
                <a:gd name="connsiteX50" fmla="*/ 283118 w 396648"/>
                <a:gd name="connsiteY50" fmla="*/ 292134 h 495810"/>
                <a:gd name="connsiteX51" fmla="*/ 270442 w 396648"/>
                <a:gd name="connsiteY51" fmla="*/ 297487 h 495810"/>
                <a:gd name="connsiteX52" fmla="*/ 252412 w 396648"/>
                <a:gd name="connsiteY52" fmla="*/ 297487 h 495810"/>
                <a:gd name="connsiteX53" fmla="*/ 252412 w 396648"/>
                <a:gd name="connsiteY53" fmla="*/ 405664 h 495810"/>
                <a:gd name="connsiteX54" fmla="*/ 247059 w 396648"/>
                <a:gd name="connsiteY54" fmla="*/ 418341 h 495810"/>
                <a:gd name="connsiteX55" fmla="*/ 234382 w 396648"/>
                <a:gd name="connsiteY55" fmla="*/ 423693 h 495810"/>
                <a:gd name="connsiteX56" fmla="*/ 162265 w 396648"/>
                <a:gd name="connsiteY56" fmla="*/ 423693 h 495810"/>
                <a:gd name="connsiteX57" fmla="*/ 149587 w 396648"/>
                <a:gd name="connsiteY57" fmla="*/ 418341 h 495810"/>
                <a:gd name="connsiteX58" fmla="*/ 144235 w 396648"/>
                <a:gd name="connsiteY58" fmla="*/ 405664 h 495810"/>
                <a:gd name="connsiteX59" fmla="*/ 144235 w 396648"/>
                <a:gd name="connsiteY59" fmla="*/ 297487 h 495810"/>
                <a:gd name="connsiteX60" fmla="*/ 126206 w 396648"/>
                <a:gd name="connsiteY60" fmla="*/ 297487 h 495810"/>
                <a:gd name="connsiteX61" fmla="*/ 113529 w 396648"/>
                <a:gd name="connsiteY61" fmla="*/ 292134 h 495810"/>
                <a:gd name="connsiteX62" fmla="*/ 108176 w 396648"/>
                <a:gd name="connsiteY62" fmla="*/ 279457 h 495810"/>
                <a:gd name="connsiteX63" fmla="*/ 108176 w 396648"/>
                <a:gd name="connsiteY63" fmla="*/ 171281 h 495810"/>
                <a:gd name="connsiteX64" fmla="*/ 118741 w 396648"/>
                <a:gd name="connsiteY64" fmla="*/ 145786 h 495810"/>
                <a:gd name="connsiteX65" fmla="*/ 144235 w 396648"/>
                <a:gd name="connsiteY65" fmla="*/ 135222 h 495810"/>
                <a:gd name="connsiteX66" fmla="*/ 198323 w 396648"/>
                <a:gd name="connsiteY66" fmla="*/ 0 h 495810"/>
                <a:gd name="connsiteX67" fmla="*/ 242975 w 396648"/>
                <a:gd name="connsiteY67" fmla="*/ 18452 h 495810"/>
                <a:gd name="connsiteX68" fmla="*/ 261427 w 396648"/>
                <a:gd name="connsiteY68" fmla="*/ 63103 h 495810"/>
                <a:gd name="connsiteX69" fmla="*/ 242975 w 396648"/>
                <a:gd name="connsiteY69" fmla="*/ 107754 h 495810"/>
                <a:gd name="connsiteX70" fmla="*/ 198323 w 396648"/>
                <a:gd name="connsiteY70" fmla="*/ 126206 h 495810"/>
                <a:gd name="connsiteX71" fmla="*/ 153672 w 396648"/>
                <a:gd name="connsiteY71" fmla="*/ 107754 h 495810"/>
                <a:gd name="connsiteX72" fmla="*/ 135220 w 396648"/>
                <a:gd name="connsiteY72" fmla="*/ 63103 h 495810"/>
                <a:gd name="connsiteX73" fmla="*/ 153672 w 396648"/>
                <a:gd name="connsiteY73" fmla="*/ 18452 h 495810"/>
                <a:gd name="connsiteX74" fmla="*/ 198323 w 396648"/>
                <a:gd name="connsiteY74" fmla="*/ 0 h 49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96648" h="495810">
                  <a:moveTo>
                    <a:pt x="105078" y="359180"/>
                  </a:moveTo>
                  <a:cubicBezTo>
                    <a:pt x="109961" y="358241"/>
                    <a:pt x="114468" y="359227"/>
                    <a:pt x="118600" y="362138"/>
                  </a:cubicBezTo>
                  <a:cubicBezTo>
                    <a:pt x="122731" y="365049"/>
                    <a:pt x="125173" y="368946"/>
                    <a:pt x="125924" y="373829"/>
                  </a:cubicBezTo>
                  <a:cubicBezTo>
                    <a:pt x="126863" y="378712"/>
                    <a:pt x="125877" y="383220"/>
                    <a:pt x="122966" y="387352"/>
                  </a:cubicBezTo>
                  <a:cubicBezTo>
                    <a:pt x="120055" y="391483"/>
                    <a:pt x="116158" y="393925"/>
                    <a:pt x="111275" y="394676"/>
                  </a:cubicBezTo>
                  <a:cubicBezTo>
                    <a:pt x="100382" y="396554"/>
                    <a:pt x="90429" y="398761"/>
                    <a:pt x="81414" y="401296"/>
                  </a:cubicBezTo>
                  <a:cubicBezTo>
                    <a:pt x="72399" y="403832"/>
                    <a:pt x="65216" y="406226"/>
                    <a:pt x="59863" y="408480"/>
                  </a:cubicBezTo>
                  <a:cubicBezTo>
                    <a:pt x="54511" y="410734"/>
                    <a:pt x="49957" y="412940"/>
                    <a:pt x="46200" y="415100"/>
                  </a:cubicBezTo>
                  <a:cubicBezTo>
                    <a:pt x="42444" y="417260"/>
                    <a:pt x="39862" y="419091"/>
                    <a:pt x="38453" y="420593"/>
                  </a:cubicBezTo>
                  <a:cubicBezTo>
                    <a:pt x="37045" y="422096"/>
                    <a:pt x="36246" y="423223"/>
                    <a:pt x="36059" y="423974"/>
                  </a:cubicBezTo>
                  <a:cubicBezTo>
                    <a:pt x="36622" y="426040"/>
                    <a:pt x="39157" y="428528"/>
                    <a:pt x="43665" y="431439"/>
                  </a:cubicBezTo>
                  <a:cubicBezTo>
                    <a:pt x="48172" y="434350"/>
                    <a:pt x="55027" y="437449"/>
                    <a:pt x="64230" y="440736"/>
                  </a:cubicBezTo>
                  <a:cubicBezTo>
                    <a:pt x="73432" y="444022"/>
                    <a:pt x="84137" y="447074"/>
                    <a:pt x="96344" y="449891"/>
                  </a:cubicBezTo>
                  <a:cubicBezTo>
                    <a:pt x="108552" y="452708"/>
                    <a:pt x="123624" y="455056"/>
                    <a:pt x="141559" y="456934"/>
                  </a:cubicBezTo>
                  <a:cubicBezTo>
                    <a:pt x="159495" y="458812"/>
                    <a:pt x="178416" y="459751"/>
                    <a:pt x="198323" y="459751"/>
                  </a:cubicBezTo>
                  <a:cubicBezTo>
                    <a:pt x="218232" y="459751"/>
                    <a:pt x="237153" y="458812"/>
                    <a:pt x="255088" y="456934"/>
                  </a:cubicBezTo>
                  <a:cubicBezTo>
                    <a:pt x="273024" y="455056"/>
                    <a:pt x="288095" y="452708"/>
                    <a:pt x="300303" y="449891"/>
                  </a:cubicBezTo>
                  <a:cubicBezTo>
                    <a:pt x="312511" y="447074"/>
                    <a:pt x="323215" y="443975"/>
                    <a:pt x="332418" y="440595"/>
                  </a:cubicBezTo>
                  <a:cubicBezTo>
                    <a:pt x="341620" y="437214"/>
                    <a:pt x="348475" y="434068"/>
                    <a:pt x="352983" y="431157"/>
                  </a:cubicBezTo>
                  <a:cubicBezTo>
                    <a:pt x="357490" y="428246"/>
                    <a:pt x="360025" y="425664"/>
                    <a:pt x="360588" y="423411"/>
                  </a:cubicBezTo>
                  <a:cubicBezTo>
                    <a:pt x="360401" y="422659"/>
                    <a:pt x="359603" y="421626"/>
                    <a:pt x="358194" y="420312"/>
                  </a:cubicBezTo>
                  <a:cubicBezTo>
                    <a:pt x="356786" y="418997"/>
                    <a:pt x="354204" y="417213"/>
                    <a:pt x="350447" y="414959"/>
                  </a:cubicBezTo>
                  <a:cubicBezTo>
                    <a:pt x="346691" y="412706"/>
                    <a:pt x="342137" y="410499"/>
                    <a:pt x="336784" y="408339"/>
                  </a:cubicBezTo>
                  <a:cubicBezTo>
                    <a:pt x="331432" y="406179"/>
                    <a:pt x="324248" y="403832"/>
                    <a:pt x="315233" y="401296"/>
                  </a:cubicBezTo>
                  <a:cubicBezTo>
                    <a:pt x="306219" y="398761"/>
                    <a:pt x="296265" y="396554"/>
                    <a:pt x="285372" y="394676"/>
                  </a:cubicBezTo>
                  <a:cubicBezTo>
                    <a:pt x="280489" y="393925"/>
                    <a:pt x="276592" y="391483"/>
                    <a:pt x="273681" y="387352"/>
                  </a:cubicBezTo>
                  <a:cubicBezTo>
                    <a:pt x="270770" y="383220"/>
                    <a:pt x="269784" y="378712"/>
                    <a:pt x="270724" y="373829"/>
                  </a:cubicBezTo>
                  <a:cubicBezTo>
                    <a:pt x="271475" y="368946"/>
                    <a:pt x="273916" y="365049"/>
                    <a:pt x="278048" y="362138"/>
                  </a:cubicBezTo>
                  <a:cubicBezTo>
                    <a:pt x="282180" y="359227"/>
                    <a:pt x="286687" y="358241"/>
                    <a:pt x="291570" y="359180"/>
                  </a:cubicBezTo>
                  <a:cubicBezTo>
                    <a:pt x="304904" y="361434"/>
                    <a:pt x="317206" y="364204"/>
                    <a:pt x="328474" y="367491"/>
                  </a:cubicBezTo>
                  <a:cubicBezTo>
                    <a:pt x="339742" y="370778"/>
                    <a:pt x="350823" y="374956"/>
                    <a:pt x="361716" y="380027"/>
                  </a:cubicBezTo>
                  <a:cubicBezTo>
                    <a:pt x="372608" y="385098"/>
                    <a:pt x="381154" y="391342"/>
                    <a:pt x="387352" y="398761"/>
                  </a:cubicBezTo>
                  <a:cubicBezTo>
                    <a:pt x="393549" y="406179"/>
                    <a:pt x="396648" y="414490"/>
                    <a:pt x="396648" y="423692"/>
                  </a:cubicBezTo>
                  <a:cubicBezTo>
                    <a:pt x="396648" y="435524"/>
                    <a:pt x="390873" y="446182"/>
                    <a:pt x="379323" y="455666"/>
                  </a:cubicBezTo>
                  <a:cubicBezTo>
                    <a:pt x="367773" y="465151"/>
                    <a:pt x="352373" y="472757"/>
                    <a:pt x="333122" y="478485"/>
                  </a:cubicBezTo>
                  <a:cubicBezTo>
                    <a:pt x="313872" y="484213"/>
                    <a:pt x="292743" y="488533"/>
                    <a:pt x="269737" y="491444"/>
                  </a:cubicBezTo>
                  <a:cubicBezTo>
                    <a:pt x="246731" y="494354"/>
                    <a:pt x="222927" y="495810"/>
                    <a:pt x="198323" y="495810"/>
                  </a:cubicBezTo>
                  <a:cubicBezTo>
                    <a:pt x="173721" y="495810"/>
                    <a:pt x="149917" y="494354"/>
                    <a:pt x="126910" y="491444"/>
                  </a:cubicBezTo>
                  <a:cubicBezTo>
                    <a:pt x="103904" y="488533"/>
                    <a:pt x="82775" y="484213"/>
                    <a:pt x="63525" y="478485"/>
                  </a:cubicBezTo>
                  <a:cubicBezTo>
                    <a:pt x="44275" y="472757"/>
                    <a:pt x="28875" y="465151"/>
                    <a:pt x="17325" y="455666"/>
                  </a:cubicBezTo>
                  <a:cubicBezTo>
                    <a:pt x="5775" y="446182"/>
                    <a:pt x="0" y="435524"/>
                    <a:pt x="0" y="423692"/>
                  </a:cubicBezTo>
                  <a:cubicBezTo>
                    <a:pt x="0" y="414490"/>
                    <a:pt x="3099" y="406179"/>
                    <a:pt x="9296" y="398761"/>
                  </a:cubicBezTo>
                  <a:cubicBezTo>
                    <a:pt x="15494" y="391342"/>
                    <a:pt x="24039" y="385098"/>
                    <a:pt x="34932" y="380027"/>
                  </a:cubicBezTo>
                  <a:cubicBezTo>
                    <a:pt x="45824" y="374956"/>
                    <a:pt x="56905" y="370778"/>
                    <a:pt x="68173" y="367491"/>
                  </a:cubicBezTo>
                  <a:cubicBezTo>
                    <a:pt x="79442" y="364204"/>
                    <a:pt x="91743" y="361434"/>
                    <a:pt x="105078" y="359180"/>
                  </a:cubicBezTo>
                  <a:close/>
                  <a:moveTo>
                    <a:pt x="144235" y="135222"/>
                  </a:moveTo>
                  <a:lnTo>
                    <a:pt x="252412" y="135222"/>
                  </a:lnTo>
                  <a:cubicBezTo>
                    <a:pt x="262366" y="135222"/>
                    <a:pt x="270864" y="138743"/>
                    <a:pt x="277907" y="145786"/>
                  </a:cubicBezTo>
                  <a:cubicBezTo>
                    <a:pt x="284950" y="152829"/>
                    <a:pt x="288471" y="161327"/>
                    <a:pt x="288471" y="171281"/>
                  </a:cubicBezTo>
                  <a:lnTo>
                    <a:pt x="288471" y="279457"/>
                  </a:lnTo>
                  <a:cubicBezTo>
                    <a:pt x="288471" y="284340"/>
                    <a:pt x="286687" y="288566"/>
                    <a:pt x="283118" y="292134"/>
                  </a:cubicBezTo>
                  <a:cubicBezTo>
                    <a:pt x="279551" y="295703"/>
                    <a:pt x="275325" y="297487"/>
                    <a:pt x="270442" y="297487"/>
                  </a:cubicBezTo>
                  <a:lnTo>
                    <a:pt x="252412" y="297487"/>
                  </a:lnTo>
                  <a:lnTo>
                    <a:pt x="252412" y="405664"/>
                  </a:lnTo>
                  <a:cubicBezTo>
                    <a:pt x="252412" y="410547"/>
                    <a:pt x="250628" y="414772"/>
                    <a:pt x="247059" y="418341"/>
                  </a:cubicBezTo>
                  <a:cubicBezTo>
                    <a:pt x="243492" y="421909"/>
                    <a:pt x="239266" y="423693"/>
                    <a:pt x="234382" y="423693"/>
                  </a:cubicBezTo>
                  <a:lnTo>
                    <a:pt x="162265" y="423693"/>
                  </a:lnTo>
                  <a:cubicBezTo>
                    <a:pt x="157382" y="423693"/>
                    <a:pt x="153156" y="421909"/>
                    <a:pt x="149587" y="418341"/>
                  </a:cubicBezTo>
                  <a:cubicBezTo>
                    <a:pt x="146020" y="414772"/>
                    <a:pt x="144235" y="410547"/>
                    <a:pt x="144235" y="405664"/>
                  </a:cubicBezTo>
                  <a:lnTo>
                    <a:pt x="144235" y="297487"/>
                  </a:lnTo>
                  <a:lnTo>
                    <a:pt x="126206" y="297487"/>
                  </a:lnTo>
                  <a:cubicBezTo>
                    <a:pt x="121323" y="297487"/>
                    <a:pt x="117097" y="295703"/>
                    <a:pt x="113529" y="292134"/>
                  </a:cubicBezTo>
                  <a:cubicBezTo>
                    <a:pt x="109961" y="288566"/>
                    <a:pt x="108176" y="284340"/>
                    <a:pt x="108176" y="279457"/>
                  </a:cubicBezTo>
                  <a:lnTo>
                    <a:pt x="108176" y="171281"/>
                  </a:lnTo>
                  <a:cubicBezTo>
                    <a:pt x="108176" y="161327"/>
                    <a:pt x="111698" y="152829"/>
                    <a:pt x="118741" y="145786"/>
                  </a:cubicBezTo>
                  <a:cubicBezTo>
                    <a:pt x="125783" y="138743"/>
                    <a:pt x="134282" y="135222"/>
                    <a:pt x="144235" y="135222"/>
                  </a:cubicBezTo>
                  <a:close/>
                  <a:moveTo>
                    <a:pt x="198323" y="0"/>
                  </a:moveTo>
                  <a:cubicBezTo>
                    <a:pt x="215790" y="0"/>
                    <a:pt x="230673" y="6150"/>
                    <a:pt x="242975" y="18452"/>
                  </a:cubicBezTo>
                  <a:cubicBezTo>
                    <a:pt x="255276" y="30753"/>
                    <a:pt x="261427" y="45637"/>
                    <a:pt x="261427" y="63103"/>
                  </a:cubicBezTo>
                  <a:cubicBezTo>
                    <a:pt x="261427" y="80569"/>
                    <a:pt x="255276" y="95453"/>
                    <a:pt x="242975" y="107754"/>
                  </a:cubicBezTo>
                  <a:cubicBezTo>
                    <a:pt x="230673" y="120055"/>
                    <a:pt x="215790" y="126206"/>
                    <a:pt x="198323" y="126206"/>
                  </a:cubicBezTo>
                  <a:cubicBezTo>
                    <a:pt x="180858" y="126206"/>
                    <a:pt x="165974" y="120055"/>
                    <a:pt x="153672" y="107754"/>
                  </a:cubicBezTo>
                  <a:cubicBezTo>
                    <a:pt x="141372" y="95453"/>
                    <a:pt x="135220" y="80569"/>
                    <a:pt x="135220" y="63103"/>
                  </a:cubicBezTo>
                  <a:cubicBezTo>
                    <a:pt x="135220" y="45637"/>
                    <a:pt x="141372" y="30753"/>
                    <a:pt x="153672" y="18452"/>
                  </a:cubicBezTo>
                  <a:cubicBezTo>
                    <a:pt x="165974" y="6150"/>
                    <a:pt x="180858" y="0"/>
                    <a:pt x="198323" y="0"/>
                  </a:cubicBezTo>
                  <a:close/>
                </a:path>
              </a:pathLst>
            </a:custGeom>
            <a:solidFill>
              <a:srgbClr val="7CC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5404161" y="2780928"/>
              <a:ext cx="350015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/>
                <a:t>Aportar al mejoramiento de las condiciones de salud de los pacientes de la IPS Universitaria a través de la atención integral en salud bucal y la integración </a:t>
              </a:r>
              <a:r>
                <a:rPr lang="es-ES" sz="1600" dirty="0" smtClean="0"/>
                <a:t>teóric</a:t>
              </a:r>
              <a:r>
                <a:rPr lang="es-ES" sz="1600" dirty="0" smtClean="0">
                  <a:solidFill>
                    <a:srgbClr val="FF0000"/>
                  </a:solidFill>
                </a:rPr>
                <a:t>o</a:t>
              </a:r>
              <a:r>
                <a:rPr lang="es-ES" sz="1600" dirty="0" smtClean="0"/>
                <a:t> </a:t>
              </a:r>
              <a:r>
                <a:rPr lang="es-ES" sz="1600" dirty="0"/>
                <a:t>práctica de saberes odontológicos y médicos en el ámbito domiciliario y hospitalario </a:t>
              </a:r>
              <a:r>
                <a:rPr lang="es-ES" sz="1600" dirty="0" smtClean="0"/>
                <a:t>con </a:t>
              </a:r>
              <a:r>
                <a:rPr lang="es-ES" sz="1600" dirty="0"/>
                <a:t>estudiantes </a:t>
              </a:r>
              <a:r>
                <a:rPr lang="es-ES" sz="1600" dirty="0" smtClean="0"/>
                <a:t>de pregrado </a:t>
              </a:r>
              <a:r>
                <a:rPr lang="es-ES" sz="1600" dirty="0"/>
                <a:t>y </a:t>
              </a:r>
              <a:r>
                <a:rPr lang="es-ES" sz="1600" dirty="0" smtClean="0"/>
                <a:t>posgrado</a:t>
              </a:r>
              <a:endParaRPr lang="es-ES" sz="1600" dirty="0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5951984" y="2339588"/>
              <a:ext cx="19806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kern="0" dirty="0" smtClean="0">
                  <a:solidFill>
                    <a:srgbClr val="C0392B"/>
                  </a:solidFill>
                </a:rPr>
                <a:t>Objetivo General</a:t>
              </a:r>
              <a:endParaRPr lang="es-ES" b="1" kern="0" dirty="0">
                <a:solidFill>
                  <a:srgbClr val="C0392B"/>
                </a:solidFill>
              </a:endParaRPr>
            </a:p>
          </p:txBody>
        </p:sp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000" y="4348249"/>
              <a:ext cx="518399" cy="518399"/>
            </a:xfrm>
            <a:prstGeom prst="rect">
              <a:avLst/>
            </a:prstGeom>
          </p:spPr>
        </p:pic>
        <p:grpSp>
          <p:nvGrpSpPr>
            <p:cNvPr id="40" name="Grupo 39"/>
            <p:cNvGrpSpPr/>
            <p:nvPr/>
          </p:nvGrpSpPr>
          <p:grpSpPr>
            <a:xfrm>
              <a:off x="5806388" y="5213924"/>
              <a:ext cx="408697" cy="312518"/>
              <a:chOff x="5806388" y="5213924"/>
              <a:chExt cx="408697" cy="312518"/>
            </a:xfrm>
          </p:grpSpPr>
          <p:sp>
            <p:nvSpPr>
              <p:cNvPr id="42" name="Freeform 21"/>
              <p:cNvSpPr>
                <a:spLocks noEditPoints="1"/>
              </p:cNvSpPr>
              <p:nvPr/>
            </p:nvSpPr>
            <p:spPr bwMode="auto">
              <a:xfrm>
                <a:off x="5900297" y="5213924"/>
                <a:ext cx="218962" cy="121693"/>
              </a:xfrm>
              <a:custGeom>
                <a:avLst/>
                <a:gdLst>
                  <a:gd name="T0" fmla="*/ 947 w 1053"/>
                  <a:gd name="T1" fmla="*/ 449 h 592"/>
                  <a:gd name="T2" fmla="*/ 843 w 1053"/>
                  <a:gd name="T3" fmla="*/ 521 h 592"/>
                  <a:gd name="T4" fmla="*/ 210 w 1053"/>
                  <a:gd name="T5" fmla="*/ 521 h 592"/>
                  <a:gd name="T6" fmla="*/ 106 w 1053"/>
                  <a:gd name="T7" fmla="*/ 449 h 592"/>
                  <a:gd name="T8" fmla="*/ 106 w 1053"/>
                  <a:gd name="T9" fmla="*/ 169 h 592"/>
                  <a:gd name="T10" fmla="*/ 210 w 1053"/>
                  <a:gd name="T11" fmla="*/ 97 h 592"/>
                  <a:gd name="T12" fmla="*/ 843 w 1053"/>
                  <a:gd name="T13" fmla="*/ 97 h 592"/>
                  <a:gd name="T14" fmla="*/ 947 w 1053"/>
                  <a:gd name="T15" fmla="*/ 169 h 592"/>
                  <a:gd name="T16" fmla="*/ 947 w 1053"/>
                  <a:gd name="T17" fmla="*/ 449 h 592"/>
                  <a:gd name="T18" fmla="*/ 948 w 1053"/>
                  <a:gd name="T19" fmla="*/ 0 h 592"/>
                  <a:gd name="T20" fmla="*/ 104 w 1053"/>
                  <a:gd name="T21" fmla="*/ 0 h 592"/>
                  <a:gd name="T22" fmla="*/ 0 w 1053"/>
                  <a:gd name="T23" fmla="*/ 98 h 592"/>
                  <a:gd name="T24" fmla="*/ 0 w 1053"/>
                  <a:gd name="T25" fmla="*/ 520 h 592"/>
                  <a:gd name="T26" fmla="*/ 104 w 1053"/>
                  <a:gd name="T27" fmla="*/ 592 h 592"/>
                  <a:gd name="T28" fmla="*/ 948 w 1053"/>
                  <a:gd name="T29" fmla="*/ 592 h 592"/>
                  <a:gd name="T30" fmla="*/ 1053 w 1053"/>
                  <a:gd name="T31" fmla="*/ 520 h 592"/>
                  <a:gd name="T32" fmla="*/ 1053 w 1053"/>
                  <a:gd name="T33" fmla="*/ 98 h 592"/>
                  <a:gd name="T34" fmla="*/ 948 w 1053"/>
                  <a:gd name="T35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3" h="592">
                    <a:moveTo>
                      <a:pt x="947" y="449"/>
                    </a:moveTo>
                    <a:cubicBezTo>
                      <a:pt x="947" y="489"/>
                      <a:pt x="900" y="521"/>
                      <a:pt x="843" y="521"/>
                    </a:cubicBezTo>
                    <a:lnTo>
                      <a:pt x="210" y="521"/>
                    </a:lnTo>
                    <a:cubicBezTo>
                      <a:pt x="153" y="521"/>
                      <a:pt x="106" y="489"/>
                      <a:pt x="106" y="449"/>
                    </a:cubicBezTo>
                    <a:lnTo>
                      <a:pt x="106" y="169"/>
                    </a:lnTo>
                    <a:cubicBezTo>
                      <a:pt x="106" y="129"/>
                      <a:pt x="153" y="97"/>
                      <a:pt x="210" y="97"/>
                    </a:cubicBezTo>
                    <a:lnTo>
                      <a:pt x="843" y="97"/>
                    </a:lnTo>
                    <a:cubicBezTo>
                      <a:pt x="900" y="97"/>
                      <a:pt x="947" y="129"/>
                      <a:pt x="947" y="169"/>
                    </a:cubicBezTo>
                    <a:lnTo>
                      <a:pt x="947" y="449"/>
                    </a:lnTo>
                    <a:close/>
                    <a:moveTo>
                      <a:pt x="948" y="0"/>
                    </a:moveTo>
                    <a:lnTo>
                      <a:pt x="104" y="0"/>
                    </a:lnTo>
                    <a:cubicBezTo>
                      <a:pt x="47" y="0"/>
                      <a:pt x="0" y="58"/>
                      <a:pt x="0" y="98"/>
                    </a:cubicBezTo>
                    <a:lnTo>
                      <a:pt x="0" y="520"/>
                    </a:lnTo>
                    <a:cubicBezTo>
                      <a:pt x="0" y="560"/>
                      <a:pt x="47" y="592"/>
                      <a:pt x="104" y="592"/>
                    </a:cubicBezTo>
                    <a:lnTo>
                      <a:pt x="948" y="592"/>
                    </a:lnTo>
                    <a:cubicBezTo>
                      <a:pt x="1006" y="592"/>
                      <a:pt x="1053" y="560"/>
                      <a:pt x="1053" y="520"/>
                    </a:cubicBezTo>
                    <a:lnTo>
                      <a:pt x="1053" y="98"/>
                    </a:lnTo>
                    <a:cubicBezTo>
                      <a:pt x="1053" y="58"/>
                      <a:pt x="1006" y="0"/>
                      <a:pt x="948" y="0"/>
                    </a:cubicBezTo>
                  </a:path>
                </a:pathLst>
              </a:custGeom>
              <a:solidFill>
                <a:srgbClr val="7CC1B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>
                <a:off x="5814054" y="5282583"/>
                <a:ext cx="393365" cy="243859"/>
              </a:xfrm>
              <a:prstGeom prst="rect">
                <a:avLst/>
              </a:prstGeom>
              <a:solidFill>
                <a:srgbClr val="7CC1B4">
                  <a:alpha val="68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>
                <a:off x="5806388" y="5280216"/>
                <a:ext cx="408697" cy="108434"/>
              </a:xfrm>
              <a:custGeom>
                <a:avLst/>
                <a:gdLst>
                  <a:gd name="T0" fmla="*/ 0 w 853"/>
                  <a:gd name="T1" fmla="*/ 0 h 229"/>
                  <a:gd name="T2" fmla="*/ 0 w 853"/>
                  <a:gd name="T3" fmla="*/ 187 h 229"/>
                  <a:gd name="T4" fmla="*/ 426 w 853"/>
                  <a:gd name="T5" fmla="*/ 229 h 229"/>
                  <a:gd name="T6" fmla="*/ 853 w 853"/>
                  <a:gd name="T7" fmla="*/ 190 h 229"/>
                  <a:gd name="T8" fmla="*/ 853 w 853"/>
                  <a:gd name="T9" fmla="*/ 0 h 229"/>
                  <a:gd name="T10" fmla="*/ 0 w 853"/>
                  <a:gd name="T1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229">
                    <a:moveTo>
                      <a:pt x="0" y="0"/>
                    </a:moveTo>
                    <a:lnTo>
                      <a:pt x="0" y="187"/>
                    </a:lnTo>
                    <a:lnTo>
                      <a:pt x="426" y="229"/>
                    </a:lnTo>
                    <a:lnTo>
                      <a:pt x="853" y="190"/>
                    </a:lnTo>
                    <a:lnTo>
                      <a:pt x="8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C1B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" name="Rectangle 24"/>
              <p:cNvSpPr>
                <a:spLocks noChangeArrowheads="1"/>
              </p:cNvSpPr>
              <p:nvPr/>
            </p:nvSpPr>
            <p:spPr bwMode="auto">
              <a:xfrm>
                <a:off x="5995165" y="5366395"/>
                <a:ext cx="41205" cy="4451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" name="Oval 25"/>
              <p:cNvSpPr>
                <a:spLocks noChangeArrowheads="1"/>
              </p:cNvSpPr>
              <p:nvPr/>
            </p:nvSpPr>
            <p:spPr bwMode="auto">
              <a:xfrm>
                <a:off x="6007622" y="5375391"/>
                <a:ext cx="15811" cy="16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" name="Rectangle 26"/>
              <p:cNvSpPr>
                <a:spLocks noChangeArrowheads="1"/>
              </p:cNvSpPr>
              <p:nvPr/>
            </p:nvSpPr>
            <p:spPr bwMode="auto">
              <a:xfrm>
                <a:off x="6011934" y="5384388"/>
                <a:ext cx="7666" cy="151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41" name="Freeform 467"/>
            <p:cNvSpPr/>
            <p:nvPr/>
          </p:nvSpPr>
          <p:spPr>
            <a:xfrm>
              <a:off x="7749958" y="5410905"/>
              <a:ext cx="375991" cy="321729"/>
            </a:xfrm>
            <a:custGeom>
              <a:avLst/>
              <a:gdLst/>
              <a:ahLst/>
              <a:cxnLst/>
              <a:rect l="l" t="t" r="r" b="b"/>
              <a:pathLst>
                <a:path w="522855" h="432707">
                  <a:moveTo>
                    <a:pt x="180295" y="0"/>
                  </a:moveTo>
                  <a:lnTo>
                    <a:pt x="504825" y="0"/>
                  </a:lnTo>
                  <a:cubicBezTo>
                    <a:pt x="509709" y="0"/>
                    <a:pt x="513934" y="1784"/>
                    <a:pt x="517502" y="5352"/>
                  </a:cubicBezTo>
                  <a:cubicBezTo>
                    <a:pt x="521071" y="8921"/>
                    <a:pt x="522855" y="13146"/>
                    <a:pt x="522855" y="18029"/>
                  </a:cubicBezTo>
                  <a:lnTo>
                    <a:pt x="522855" y="342560"/>
                  </a:lnTo>
                  <a:cubicBezTo>
                    <a:pt x="522855" y="347443"/>
                    <a:pt x="521071" y="351668"/>
                    <a:pt x="517502" y="355237"/>
                  </a:cubicBezTo>
                  <a:cubicBezTo>
                    <a:pt x="513934" y="358805"/>
                    <a:pt x="509709" y="360589"/>
                    <a:pt x="504825" y="360589"/>
                  </a:cubicBezTo>
                  <a:lnTo>
                    <a:pt x="450737" y="360589"/>
                  </a:lnTo>
                  <a:cubicBezTo>
                    <a:pt x="450737" y="380497"/>
                    <a:pt x="443694" y="397493"/>
                    <a:pt x="429609" y="411579"/>
                  </a:cubicBezTo>
                  <a:cubicBezTo>
                    <a:pt x="415523" y="425664"/>
                    <a:pt x="398527" y="432707"/>
                    <a:pt x="378619" y="432707"/>
                  </a:cubicBezTo>
                  <a:cubicBezTo>
                    <a:pt x="358711" y="432707"/>
                    <a:pt x="341715" y="425664"/>
                    <a:pt x="327630" y="411579"/>
                  </a:cubicBezTo>
                  <a:cubicBezTo>
                    <a:pt x="313544" y="397493"/>
                    <a:pt x="306501" y="380497"/>
                    <a:pt x="306501" y="360589"/>
                  </a:cubicBezTo>
                  <a:lnTo>
                    <a:pt x="198324" y="360589"/>
                  </a:lnTo>
                  <a:cubicBezTo>
                    <a:pt x="198324" y="380497"/>
                    <a:pt x="191281" y="397493"/>
                    <a:pt x="177196" y="411579"/>
                  </a:cubicBezTo>
                  <a:cubicBezTo>
                    <a:pt x="163111" y="425664"/>
                    <a:pt x="146114" y="432707"/>
                    <a:pt x="126206" y="432707"/>
                  </a:cubicBezTo>
                  <a:cubicBezTo>
                    <a:pt x="106299" y="432707"/>
                    <a:pt x="89302" y="425664"/>
                    <a:pt x="75217" y="411579"/>
                  </a:cubicBezTo>
                  <a:cubicBezTo>
                    <a:pt x="61131" y="397493"/>
                    <a:pt x="54089" y="380497"/>
                    <a:pt x="54089" y="360589"/>
                  </a:cubicBezTo>
                  <a:lnTo>
                    <a:pt x="18030" y="360589"/>
                  </a:lnTo>
                  <a:cubicBezTo>
                    <a:pt x="13147" y="360589"/>
                    <a:pt x="8922" y="358805"/>
                    <a:pt x="5353" y="355237"/>
                  </a:cubicBezTo>
                  <a:cubicBezTo>
                    <a:pt x="1784" y="351668"/>
                    <a:pt x="0" y="347443"/>
                    <a:pt x="0" y="342560"/>
                  </a:cubicBezTo>
                  <a:cubicBezTo>
                    <a:pt x="0" y="337677"/>
                    <a:pt x="1784" y="333451"/>
                    <a:pt x="5353" y="329883"/>
                  </a:cubicBezTo>
                  <a:cubicBezTo>
                    <a:pt x="8922" y="326315"/>
                    <a:pt x="13147" y="324530"/>
                    <a:pt x="18030" y="324530"/>
                  </a:cubicBezTo>
                  <a:lnTo>
                    <a:pt x="18030" y="207339"/>
                  </a:lnTo>
                  <a:cubicBezTo>
                    <a:pt x="18030" y="202456"/>
                    <a:pt x="19251" y="197009"/>
                    <a:pt x="21692" y="191000"/>
                  </a:cubicBezTo>
                  <a:cubicBezTo>
                    <a:pt x="24134" y="184990"/>
                    <a:pt x="27139" y="180201"/>
                    <a:pt x="30706" y="176632"/>
                  </a:cubicBezTo>
                  <a:lnTo>
                    <a:pt x="86486" y="120854"/>
                  </a:lnTo>
                  <a:cubicBezTo>
                    <a:pt x="90054" y="117285"/>
                    <a:pt x="94843" y="114280"/>
                    <a:pt x="100853" y="111839"/>
                  </a:cubicBezTo>
                  <a:cubicBezTo>
                    <a:pt x="106863" y="109398"/>
                    <a:pt x="112309" y="108177"/>
                    <a:pt x="117192" y="108177"/>
                  </a:cubicBezTo>
                  <a:lnTo>
                    <a:pt x="162265" y="108177"/>
                  </a:lnTo>
                  <a:lnTo>
                    <a:pt x="162265" y="18029"/>
                  </a:lnTo>
                  <a:cubicBezTo>
                    <a:pt x="162265" y="13146"/>
                    <a:pt x="164050" y="8921"/>
                    <a:pt x="167618" y="5352"/>
                  </a:cubicBezTo>
                  <a:cubicBezTo>
                    <a:pt x="171187" y="1784"/>
                    <a:pt x="175412" y="0"/>
                    <a:pt x="180295" y="0"/>
                  </a:cubicBezTo>
                  <a:close/>
                  <a:moveTo>
                    <a:pt x="315516" y="36059"/>
                  </a:moveTo>
                  <a:cubicBezTo>
                    <a:pt x="312887" y="36059"/>
                    <a:pt x="310727" y="36904"/>
                    <a:pt x="309037" y="38594"/>
                  </a:cubicBezTo>
                  <a:cubicBezTo>
                    <a:pt x="307347" y="40285"/>
                    <a:pt x="306501" y="42444"/>
                    <a:pt x="306501" y="45074"/>
                  </a:cubicBezTo>
                  <a:lnTo>
                    <a:pt x="306501" y="108177"/>
                  </a:lnTo>
                  <a:lnTo>
                    <a:pt x="243398" y="108177"/>
                  </a:lnTo>
                  <a:cubicBezTo>
                    <a:pt x="240769" y="108177"/>
                    <a:pt x="238609" y="109022"/>
                    <a:pt x="236919" y="110712"/>
                  </a:cubicBezTo>
                  <a:cubicBezTo>
                    <a:pt x="235228" y="112402"/>
                    <a:pt x="234384" y="114562"/>
                    <a:pt x="234384" y="117192"/>
                  </a:cubicBezTo>
                  <a:lnTo>
                    <a:pt x="234384" y="171280"/>
                  </a:lnTo>
                  <a:cubicBezTo>
                    <a:pt x="234384" y="173909"/>
                    <a:pt x="235228" y="176069"/>
                    <a:pt x="236919" y="177759"/>
                  </a:cubicBezTo>
                  <a:cubicBezTo>
                    <a:pt x="238609" y="179449"/>
                    <a:pt x="240769" y="180295"/>
                    <a:pt x="243398" y="180295"/>
                  </a:cubicBezTo>
                  <a:lnTo>
                    <a:pt x="306501" y="180295"/>
                  </a:lnTo>
                  <a:lnTo>
                    <a:pt x="306501" y="243398"/>
                  </a:lnTo>
                  <a:cubicBezTo>
                    <a:pt x="306501" y="246027"/>
                    <a:pt x="307347" y="248187"/>
                    <a:pt x="309037" y="249877"/>
                  </a:cubicBezTo>
                  <a:cubicBezTo>
                    <a:pt x="310727" y="251567"/>
                    <a:pt x="312887" y="252412"/>
                    <a:pt x="315516" y="252412"/>
                  </a:cubicBezTo>
                  <a:lnTo>
                    <a:pt x="369604" y="252412"/>
                  </a:lnTo>
                  <a:cubicBezTo>
                    <a:pt x="372234" y="252412"/>
                    <a:pt x="374394" y="251567"/>
                    <a:pt x="376084" y="249877"/>
                  </a:cubicBezTo>
                  <a:cubicBezTo>
                    <a:pt x="377774" y="248187"/>
                    <a:pt x="378619" y="246027"/>
                    <a:pt x="378619" y="243398"/>
                  </a:cubicBezTo>
                  <a:lnTo>
                    <a:pt x="378619" y="180295"/>
                  </a:lnTo>
                  <a:lnTo>
                    <a:pt x="441722" y="180295"/>
                  </a:lnTo>
                  <a:cubicBezTo>
                    <a:pt x="444352" y="180295"/>
                    <a:pt x="446511" y="179449"/>
                    <a:pt x="448201" y="177759"/>
                  </a:cubicBezTo>
                  <a:cubicBezTo>
                    <a:pt x="449892" y="176069"/>
                    <a:pt x="450737" y="173909"/>
                    <a:pt x="450737" y="171280"/>
                  </a:cubicBezTo>
                  <a:lnTo>
                    <a:pt x="450737" y="117192"/>
                  </a:lnTo>
                  <a:cubicBezTo>
                    <a:pt x="450737" y="114562"/>
                    <a:pt x="449892" y="112402"/>
                    <a:pt x="448201" y="110712"/>
                  </a:cubicBezTo>
                  <a:cubicBezTo>
                    <a:pt x="446511" y="109022"/>
                    <a:pt x="444352" y="108177"/>
                    <a:pt x="441722" y="108177"/>
                  </a:cubicBezTo>
                  <a:lnTo>
                    <a:pt x="378619" y="108177"/>
                  </a:lnTo>
                  <a:lnTo>
                    <a:pt x="378619" y="45074"/>
                  </a:lnTo>
                  <a:cubicBezTo>
                    <a:pt x="378619" y="42444"/>
                    <a:pt x="377774" y="40285"/>
                    <a:pt x="376084" y="38594"/>
                  </a:cubicBezTo>
                  <a:cubicBezTo>
                    <a:pt x="374394" y="36904"/>
                    <a:pt x="372234" y="36059"/>
                    <a:pt x="369604" y="36059"/>
                  </a:cubicBezTo>
                  <a:lnTo>
                    <a:pt x="315516" y="36059"/>
                  </a:lnTo>
                  <a:close/>
                  <a:moveTo>
                    <a:pt x="117755" y="144236"/>
                  </a:moveTo>
                  <a:cubicBezTo>
                    <a:pt x="115126" y="144611"/>
                    <a:pt x="113060" y="145456"/>
                    <a:pt x="111557" y="146771"/>
                  </a:cubicBezTo>
                  <a:lnTo>
                    <a:pt x="56624" y="201705"/>
                  </a:lnTo>
                  <a:cubicBezTo>
                    <a:pt x="55310" y="203958"/>
                    <a:pt x="54464" y="206024"/>
                    <a:pt x="54089" y="207902"/>
                  </a:cubicBezTo>
                  <a:lnTo>
                    <a:pt x="54089" y="216353"/>
                  </a:lnTo>
                  <a:lnTo>
                    <a:pt x="162265" y="216353"/>
                  </a:lnTo>
                  <a:lnTo>
                    <a:pt x="162265" y="144236"/>
                  </a:lnTo>
                  <a:lnTo>
                    <a:pt x="117755" y="144236"/>
                  </a:lnTo>
                  <a:close/>
                  <a:moveTo>
                    <a:pt x="126206" y="324530"/>
                  </a:moveTo>
                  <a:cubicBezTo>
                    <a:pt x="116253" y="324530"/>
                    <a:pt x="107755" y="328052"/>
                    <a:pt x="100711" y="335094"/>
                  </a:cubicBezTo>
                  <a:cubicBezTo>
                    <a:pt x="93669" y="342137"/>
                    <a:pt x="90148" y="350635"/>
                    <a:pt x="90148" y="360589"/>
                  </a:cubicBezTo>
                  <a:cubicBezTo>
                    <a:pt x="90148" y="370543"/>
                    <a:pt x="93669" y="379041"/>
                    <a:pt x="100711" y="386084"/>
                  </a:cubicBezTo>
                  <a:cubicBezTo>
                    <a:pt x="107755" y="393127"/>
                    <a:pt x="116253" y="396648"/>
                    <a:pt x="126206" y="396648"/>
                  </a:cubicBezTo>
                  <a:cubicBezTo>
                    <a:pt x="136160" y="396648"/>
                    <a:pt x="144659" y="393127"/>
                    <a:pt x="151701" y="386084"/>
                  </a:cubicBezTo>
                  <a:cubicBezTo>
                    <a:pt x="158744" y="379041"/>
                    <a:pt x="162265" y="370543"/>
                    <a:pt x="162265" y="360589"/>
                  </a:cubicBezTo>
                  <a:cubicBezTo>
                    <a:pt x="162265" y="350635"/>
                    <a:pt x="158744" y="342137"/>
                    <a:pt x="151701" y="335094"/>
                  </a:cubicBezTo>
                  <a:cubicBezTo>
                    <a:pt x="144659" y="328052"/>
                    <a:pt x="136160" y="324530"/>
                    <a:pt x="126206" y="324530"/>
                  </a:cubicBezTo>
                  <a:close/>
                  <a:moveTo>
                    <a:pt x="378619" y="324530"/>
                  </a:moveTo>
                  <a:cubicBezTo>
                    <a:pt x="368665" y="324530"/>
                    <a:pt x="360167" y="328052"/>
                    <a:pt x="353124" y="335094"/>
                  </a:cubicBezTo>
                  <a:cubicBezTo>
                    <a:pt x="346081" y="342137"/>
                    <a:pt x="342560" y="350635"/>
                    <a:pt x="342560" y="360589"/>
                  </a:cubicBezTo>
                  <a:cubicBezTo>
                    <a:pt x="342560" y="370543"/>
                    <a:pt x="346081" y="379041"/>
                    <a:pt x="353124" y="386084"/>
                  </a:cubicBezTo>
                  <a:cubicBezTo>
                    <a:pt x="360167" y="393127"/>
                    <a:pt x="368665" y="396648"/>
                    <a:pt x="378619" y="396648"/>
                  </a:cubicBezTo>
                  <a:cubicBezTo>
                    <a:pt x="388573" y="396648"/>
                    <a:pt x="397071" y="393127"/>
                    <a:pt x="404114" y="386084"/>
                  </a:cubicBezTo>
                  <a:cubicBezTo>
                    <a:pt x="411156" y="379041"/>
                    <a:pt x="414678" y="370543"/>
                    <a:pt x="414678" y="360589"/>
                  </a:cubicBezTo>
                  <a:cubicBezTo>
                    <a:pt x="414678" y="350635"/>
                    <a:pt x="411156" y="342137"/>
                    <a:pt x="404114" y="335094"/>
                  </a:cubicBezTo>
                  <a:cubicBezTo>
                    <a:pt x="397071" y="328052"/>
                    <a:pt x="388573" y="324530"/>
                    <a:pt x="378619" y="324530"/>
                  </a:cubicBezTo>
                  <a:close/>
                </a:path>
              </a:pathLst>
            </a:custGeom>
            <a:solidFill>
              <a:srgbClr val="CB743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0" y="2548220"/>
            <a:ext cx="2496368" cy="16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23804" y="1214651"/>
            <a:ext cx="9192344" cy="5307457"/>
            <a:chOff x="3023804" y="1214651"/>
            <a:chExt cx="9192344" cy="5307457"/>
          </a:xfrm>
        </p:grpSpPr>
        <p:sp>
          <p:nvSpPr>
            <p:cNvPr id="3" name="Shape 2617"/>
            <p:cNvSpPr/>
            <p:nvPr/>
          </p:nvSpPr>
          <p:spPr>
            <a:xfrm>
              <a:off x="10298647" y="1301988"/>
              <a:ext cx="487393" cy="39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s-CO" sz="1125" dirty="0"/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023804" y="1772816"/>
              <a:ext cx="9192344" cy="4749292"/>
              <a:chOff x="3023804" y="1628800"/>
              <a:chExt cx="9192344" cy="4749292"/>
            </a:xfrm>
          </p:grpSpPr>
          <p:sp>
            <p:nvSpPr>
              <p:cNvPr id="7" name="Rectangle 1"/>
              <p:cNvSpPr/>
              <p:nvPr/>
            </p:nvSpPr>
            <p:spPr>
              <a:xfrm>
                <a:off x="3023804" y="1988540"/>
                <a:ext cx="9192344" cy="4389552"/>
              </a:xfrm>
              <a:prstGeom prst="rect">
                <a:avLst/>
              </a:prstGeom>
              <a:solidFill>
                <a:schemeClr val="bg1">
                  <a:lumMod val="6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>
                  <a:latin typeface="+mj-lt"/>
                </a:endParaRPr>
              </a:p>
            </p:txBody>
          </p:sp>
          <p:sp>
            <p:nvSpPr>
              <p:cNvPr id="8" name="Freeform 53"/>
              <p:cNvSpPr>
                <a:spLocks noChangeArrowheads="1"/>
              </p:cNvSpPr>
              <p:nvPr/>
            </p:nvSpPr>
            <p:spPr bwMode="auto">
              <a:xfrm>
                <a:off x="3143672" y="1628800"/>
                <a:ext cx="2700000" cy="4464496"/>
              </a:xfrm>
              <a:custGeom>
                <a:avLst/>
                <a:gdLst>
                  <a:gd name="T0" fmla="*/ 965 w 1930"/>
                  <a:gd name="T1" fmla="*/ 0 h 2601"/>
                  <a:gd name="T2" fmla="*/ 0 w 1930"/>
                  <a:gd name="T3" fmla="*/ 0 h 2601"/>
                  <a:gd name="T4" fmla="*/ 0 w 1930"/>
                  <a:gd name="T5" fmla="*/ 2106 h 2601"/>
                  <a:gd name="T6" fmla="*/ 965 w 1930"/>
                  <a:gd name="T7" fmla="*/ 2600 h 2601"/>
                  <a:gd name="T8" fmla="*/ 1929 w 1930"/>
                  <a:gd name="T9" fmla="*/ 2106 h 2601"/>
                  <a:gd name="T10" fmla="*/ 1929 w 1930"/>
                  <a:gd name="T11" fmla="*/ 0 h 2601"/>
                  <a:gd name="T12" fmla="*/ 965 w 1930"/>
                  <a:gd name="T13" fmla="*/ 0 h 2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0" h="2601">
                    <a:moveTo>
                      <a:pt x="965" y="0"/>
                    </a:moveTo>
                    <a:lnTo>
                      <a:pt x="0" y="0"/>
                    </a:lnTo>
                    <a:lnTo>
                      <a:pt x="0" y="2106"/>
                    </a:lnTo>
                    <a:lnTo>
                      <a:pt x="965" y="2600"/>
                    </a:lnTo>
                    <a:lnTo>
                      <a:pt x="1929" y="2106"/>
                    </a:lnTo>
                    <a:lnTo>
                      <a:pt x="1929" y="0"/>
                    </a:lnTo>
                    <a:lnTo>
                      <a:pt x="965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s-CO" sz="675" dirty="0">
                  <a:latin typeface="+mj-lt"/>
                </a:endParaRPr>
              </a:p>
            </p:txBody>
          </p:sp>
          <p:sp>
            <p:nvSpPr>
              <p:cNvPr id="9" name="Freeform 54"/>
              <p:cNvSpPr>
                <a:spLocks noChangeArrowheads="1"/>
              </p:cNvSpPr>
              <p:nvPr/>
            </p:nvSpPr>
            <p:spPr bwMode="auto">
              <a:xfrm>
                <a:off x="5843672" y="1628800"/>
                <a:ext cx="287027" cy="359740"/>
              </a:xfrm>
              <a:custGeom>
                <a:avLst/>
                <a:gdLst>
                  <a:gd name="T0" fmla="*/ 330 w 331"/>
                  <a:gd name="T1" fmla="*/ 412 h 413"/>
                  <a:gd name="T2" fmla="*/ 0 w 331"/>
                  <a:gd name="T3" fmla="*/ 412 h 413"/>
                  <a:gd name="T4" fmla="*/ 0 w 331"/>
                  <a:gd name="T5" fmla="*/ 0 h 413"/>
                  <a:gd name="T6" fmla="*/ 330 w 331"/>
                  <a:gd name="T7" fmla="*/ 41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" h="413">
                    <a:moveTo>
                      <a:pt x="330" y="412"/>
                    </a:moveTo>
                    <a:lnTo>
                      <a:pt x="0" y="412"/>
                    </a:lnTo>
                    <a:lnTo>
                      <a:pt x="0" y="0"/>
                    </a:lnTo>
                    <a:lnTo>
                      <a:pt x="330" y="412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CO" sz="675" dirty="0">
                  <a:latin typeface="+mj-lt"/>
                </a:endParaRPr>
              </a:p>
            </p:txBody>
          </p:sp>
          <p:sp>
            <p:nvSpPr>
              <p:cNvPr id="11" name="Freeform 53"/>
              <p:cNvSpPr>
                <a:spLocks noChangeArrowheads="1"/>
              </p:cNvSpPr>
              <p:nvPr/>
            </p:nvSpPr>
            <p:spPr bwMode="auto">
              <a:xfrm>
                <a:off x="6168008" y="1628800"/>
                <a:ext cx="2700000" cy="4464496"/>
              </a:xfrm>
              <a:custGeom>
                <a:avLst/>
                <a:gdLst>
                  <a:gd name="T0" fmla="*/ 965 w 1930"/>
                  <a:gd name="T1" fmla="*/ 0 h 2601"/>
                  <a:gd name="T2" fmla="*/ 0 w 1930"/>
                  <a:gd name="T3" fmla="*/ 0 h 2601"/>
                  <a:gd name="T4" fmla="*/ 0 w 1930"/>
                  <a:gd name="T5" fmla="*/ 2106 h 2601"/>
                  <a:gd name="T6" fmla="*/ 965 w 1930"/>
                  <a:gd name="T7" fmla="*/ 2600 h 2601"/>
                  <a:gd name="T8" fmla="*/ 1929 w 1930"/>
                  <a:gd name="T9" fmla="*/ 2106 h 2601"/>
                  <a:gd name="T10" fmla="*/ 1929 w 1930"/>
                  <a:gd name="T11" fmla="*/ 0 h 2601"/>
                  <a:gd name="T12" fmla="*/ 965 w 1930"/>
                  <a:gd name="T13" fmla="*/ 0 h 2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0" h="2601">
                    <a:moveTo>
                      <a:pt x="965" y="0"/>
                    </a:moveTo>
                    <a:lnTo>
                      <a:pt x="0" y="0"/>
                    </a:lnTo>
                    <a:lnTo>
                      <a:pt x="0" y="2106"/>
                    </a:lnTo>
                    <a:lnTo>
                      <a:pt x="965" y="2600"/>
                    </a:lnTo>
                    <a:lnTo>
                      <a:pt x="1929" y="2106"/>
                    </a:lnTo>
                    <a:lnTo>
                      <a:pt x="1929" y="0"/>
                    </a:lnTo>
                    <a:lnTo>
                      <a:pt x="965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s-CO" sz="675" dirty="0">
                  <a:latin typeface="+mj-lt"/>
                </a:endParaRPr>
              </a:p>
            </p:txBody>
          </p:sp>
          <p:sp>
            <p:nvSpPr>
              <p:cNvPr id="12" name="Freeform 54"/>
              <p:cNvSpPr>
                <a:spLocks noChangeArrowheads="1"/>
              </p:cNvSpPr>
              <p:nvPr/>
            </p:nvSpPr>
            <p:spPr bwMode="auto">
              <a:xfrm>
                <a:off x="8856926" y="1628800"/>
                <a:ext cx="287027" cy="359740"/>
              </a:xfrm>
              <a:custGeom>
                <a:avLst/>
                <a:gdLst>
                  <a:gd name="T0" fmla="*/ 330 w 331"/>
                  <a:gd name="T1" fmla="*/ 412 h 413"/>
                  <a:gd name="T2" fmla="*/ 0 w 331"/>
                  <a:gd name="T3" fmla="*/ 412 h 413"/>
                  <a:gd name="T4" fmla="*/ 0 w 331"/>
                  <a:gd name="T5" fmla="*/ 0 h 413"/>
                  <a:gd name="T6" fmla="*/ 330 w 331"/>
                  <a:gd name="T7" fmla="*/ 41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" h="413">
                    <a:moveTo>
                      <a:pt x="330" y="412"/>
                    </a:moveTo>
                    <a:lnTo>
                      <a:pt x="0" y="412"/>
                    </a:lnTo>
                    <a:lnTo>
                      <a:pt x="0" y="0"/>
                    </a:lnTo>
                    <a:lnTo>
                      <a:pt x="330" y="412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CO" sz="675" dirty="0">
                  <a:latin typeface="+mj-lt"/>
                </a:endParaRPr>
              </a:p>
            </p:txBody>
          </p:sp>
          <p:sp>
            <p:nvSpPr>
              <p:cNvPr id="13" name="TextBox 15"/>
              <p:cNvSpPr txBox="1"/>
              <p:nvPr/>
            </p:nvSpPr>
            <p:spPr>
              <a:xfrm flipH="1">
                <a:off x="3215680" y="2368039"/>
                <a:ext cx="2700002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ES" sz="1300" dirty="0"/>
                  <a:t>Componente de promoción y prevención, con énfasis en el cuidado integral en salud bucal del </a:t>
                </a:r>
                <a:r>
                  <a:rPr lang="es-ES" sz="1300" dirty="0" smtClean="0"/>
                  <a:t>paciente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endParaRPr lang="es-ES" sz="13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ES" sz="1300" dirty="0"/>
                  <a:t>Identificación de necesidades odontológicas de los pacientes del programa de atención domiciliaria, orientación de atención y </a:t>
                </a:r>
                <a:r>
                  <a:rPr lang="es-ES" sz="1300" dirty="0" smtClean="0"/>
                  <a:t>remisión al servicio de la IPSU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s-ES" sz="13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ES" sz="1300" dirty="0" smtClean="0"/>
                  <a:t>Atención odontológica programada para los pacientes identificados a cargo de los estudiantes </a:t>
                </a:r>
                <a:endParaRPr lang="es-CO" sz="1300" dirty="0"/>
              </a:p>
            </p:txBody>
          </p:sp>
          <p:sp>
            <p:nvSpPr>
              <p:cNvPr id="14" name="Freeform 53"/>
              <p:cNvSpPr>
                <a:spLocks noChangeArrowheads="1"/>
              </p:cNvSpPr>
              <p:nvPr/>
            </p:nvSpPr>
            <p:spPr bwMode="auto">
              <a:xfrm>
                <a:off x="9192344" y="1628800"/>
                <a:ext cx="2700000" cy="4464496"/>
              </a:xfrm>
              <a:custGeom>
                <a:avLst/>
                <a:gdLst>
                  <a:gd name="T0" fmla="*/ 965 w 1930"/>
                  <a:gd name="T1" fmla="*/ 0 h 2601"/>
                  <a:gd name="T2" fmla="*/ 0 w 1930"/>
                  <a:gd name="T3" fmla="*/ 0 h 2601"/>
                  <a:gd name="T4" fmla="*/ 0 w 1930"/>
                  <a:gd name="T5" fmla="*/ 2106 h 2601"/>
                  <a:gd name="T6" fmla="*/ 965 w 1930"/>
                  <a:gd name="T7" fmla="*/ 2600 h 2601"/>
                  <a:gd name="T8" fmla="*/ 1929 w 1930"/>
                  <a:gd name="T9" fmla="*/ 2106 h 2601"/>
                  <a:gd name="T10" fmla="*/ 1929 w 1930"/>
                  <a:gd name="T11" fmla="*/ 0 h 2601"/>
                  <a:gd name="T12" fmla="*/ 965 w 1930"/>
                  <a:gd name="T13" fmla="*/ 0 h 2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0" h="2601">
                    <a:moveTo>
                      <a:pt x="965" y="0"/>
                    </a:moveTo>
                    <a:lnTo>
                      <a:pt x="0" y="0"/>
                    </a:lnTo>
                    <a:lnTo>
                      <a:pt x="0" y="2106"/>
                    </a:lnTo>
                    <a:lnTo>
                      <a:pt x="965" y="2600"/>
                    </a:lnTo>
                    <a:lnTo>
                      <a:pt x="1929" y="2106"/>
                    </a:lnTo>
                    <a:lnTo>
                      <a:pt x="1929" y="0"/>
                    </a:lnTo>
                    <a:lnTo>
                      <a:pt x="965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s-CO" sz="675" dirty="0">
                  <a:latin typeface="+mj-lt"/>
                </a:endParaRPr>
              </a:p>
            </p:txBody>
          </p:sp>
          <p:sp>
            <p:nvSpPr>
              <p:cNvPr id="15" name="Freeform 54"/>
              <p:cNvSpPr>
                <a:spLocks noChangeArrowheads="1"/>
              </p:cNvSpPr>
              <p:nvPr/>
            </p:nvSpPr>
            <p:spPr bwMode="auto">
              <a:xfrm>
                <a:off x="11899020" y="1628800"/>
                <a:ext cx="287027" cy="359740"/>
              </a:xfrm>
              <a:custGeom>
                <a:avLst/>
                <a:gdLst>
                  <a:gd name="T0" fmla="*/ 330 w 331"/>
                  <a:gd name="T1" fmla="*/ 412 h 413"/>
                  <a:gd name="T2" fmla="*/ 0 w 331"/>
                  <a:gd name="T3" fmla="*/ 412 h 413"/>
                  <a:gd name="T4" fmla="*/ 0 w 331"/>
                  <a:gd name="T5" fmla="*/ 0 h 413"/>
                  <a:gd name="T6" fmla="*/ 330 w 331"/>
                  <a:gd name="T7" fmla="*/ 41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1" h="413">
                    <a:moveTo>
                      <a:pt x="330" y="412"/>
                    </a:moveTo>
                    <a:lnTo>
                      <a:pt x="0" y="412"/>
                    </a:lnTo>
                    <a:lnTo>
                      <a:pt x="0" y="0"/>
                    </a:lnTo>
                    <a:lnTo>
                      <a:pt x="330" y="412"/>
                    </a:ln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CO" sz="675" dirty="0">
                  <a:latin typeface="+mj-lt"/>
                </a:endParaRPr>
              </a:p>
            </p:txBody>
          </p:sp>
          <p:sp>
            <p:nvSpPr>
              <p:cNvPr id="16" name="TextBox 11"/>
              <p:cNvSpPr txBox="1"/>
              <p:nvPr/>
            </p:nvSpPr>
            <p:spPr bwMode="auto">
              <a:xfrm>
                <a:off x="3433241" y="1700808"/>
                <a:ext cx="2158703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>
                <a:spAutoFit/>
              </a:bodyPr>
              <a:lstStyle/>
              <a:p>
                <a:pPr lvl="0" algn="ctr"/>
                <a:r>
                  <a:rPr lang="es-ES" sz="1400" b="1" dirty="0">
                    <a:latin typeface="+mj-lt"/>
                    <a:ea typeface="linea-basic-10" charset="0"/>
                    <a:cs typeface="linea-basic-10" charset="0"/>
                  </a:rPr>
                  <a:t>Atención domiciliaria integrada al equipo de salud de la </a:t>
                </a:r>
                <a:r>
                  <a:rPr lang="es-ES" sz="1400" b="1" dirty="0" smtClean="0">
                    <a:latin typeface="+mj-lt"/>
                    <a:ea typeface="linea-basic-10" charset="0"/>
                    <a:cs typeface="linea-basic-10" charset="0"/>
                  </a:rPr>
                  <a:t>IPSU - 2019</a:t>
                </a:r>
                <a:endParaRPr lang="es-ES" sz="1400" b="1" dirty="0">
                  <a:latin typeface="+mj-lt"/>
                  <a:ea typeface="linea-basic-10" charset="0"/>
                  <a:cs typeface="linea-basic-10" charset="0"/>
                </a:endParaRPr>
              </a:p>
            </p:txBody>
          </p:sp>
          <p:sp>
            <p:nvSpPr>
              <p:cNvPr id="17" name="TextBox 11"/>
              <p:cNvSpPr txBox="1"/>
              <p:nvPr/>
            </p:nvSpPr>
            <p:spPr bwMode="auto">
              <a:xfrm>
                <a:off x="6551665" y="1700442"/>
                <a:ext cx="2136623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>
                <a:spAutoFit/>
              </a:bodyPr>
              <a:lstStyle/>
              <a:p>
                <a:pPr lvl="0" algn="ctr"/>
                <a:r>
                  <a:rPr lang="es-ES" sz="1400" b="1" dirty="0">
                    <a:ea typeface="linea-basic-10" charset="0"/>
                    <a:cs typeface="linea-basic-10" charset="0"/>
                  </a:rPr>
                  <a:t>Atención </a:t>
                </a:r>
                <a:r>
                  <a:rPr lang="es-ES" sz="1400" b="1" dirty="0" smtClean="0">
                    <a:ea typeface="linea-basic-10" charset="0"/>
                    <a:cs typeface="linea-basic-10" charset="0"/>
                  </a:rPr>
                  <a:t>hospitalaria  </a:t>
                </a:r>
                <a:r>
                  <a:rPr lang="es-ES" sz="1400" b="1" dirty="0">
                    <a:ea typeface="linea-basic-10" charset="0"/>
                    <a:cs typeface="linea-basic-10" charset="0"/>
                  </a:rPr>
                  <a:t>integrada al equipo de salud de la IPSU </a:t>
                </a:r>
                <a:r>
                  <a:rPr lang="es-ES" sz="1400" b="1" dirty="0" smtClean="0">
                    <a:ea typeface="linea-basic-10" charset="0"/>
                    <a:cs typeface="linea-basic-10" charset="0"/>
                  </a:rPr>
                  <a:t>– Proyección 2020</a:t>
                </a:r>
                <a:endParaRPr lang="es-ES" sz="1400" b="1" dirty="0">
                  <a:ea typeface="linea-basic-10" charset="0"/>
                  <a:cs typeface="linea-basic-10" charset="0"/>
                </a:endParaRPr>
              </a:p>
            </p:txBody>
          </p:sp>
          <p:sp>
            <p:nvSpPr>
              <p:cNvPr id="18" name="TextBox 15"/>
              <p:cNvSpPr txBox="1"/>
              <p:nvPr/>
            </p:nvSpPr>
            <p:spPr>
              <a:xfrm flipH="1">
                <a:off x="6384032" y="2348880"/>
                <a:ext cx="266897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ES" sz="1300" dirty="0"/>
                  <a:t>Atención programada de pacientes domiciliarios remitidos al servicio </a:t>
                </a:r>
                <a:r>
                  <a:rPr lang="es-ES" sz="1300" dirty="0" smtClean="0"/>
                  <a:t>odontológico</a:t>
                </a:r>
                <a:endParaRPr lang="es-ES" sz="13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ES" sz="1300" dirty="0"/>
                  <a:t>Ronda hospitalaria de medicina interna, trasplantes y cardiovascular, </a:t>
                </a:r>
                <a:r>
                  <a:rPr lang="es-ES" sz="1300" dirty="0" smtClean="0"/>
                  <a:t>medicina-odontología</a:t>
                </a:r>
                <a:endParaRPr lang="es-ES" sz="13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ES" sz="1300" dirty="0"/>
                  <a:t>Revisión bucal a pacientes en la cama de hospitalización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ES" sz="1300" dirty="0"/>
                  <a:t>Realizar tratamientos prioritarios de eliminación de focos sépticos en boca de los pacientes que por evaluación del equipo interdisciplinario lo </a:t>
                </a:r>
                <a:r>
                  <a:rPr lang="es-ES" sz="1300" dirty="0" smtClean="0"/>
                  <a:t>definan</a:t>
                </a:r>
                <a:endParaRPr lang="es-CO" sz="1300" dirty="0"/>
              </a:p>
            </p:txBody>
          </p:sp>
        </p:grpSp>
        <p:sp>
          <p:nvSpPr>
            <p:cNvPr id="5" name="Shape 2525"/>
            <p:cNvSpPr/>
            <p:nvPr/>
          </p:nvSpPr>
          <p:spPr>
            <a:xfrm>
              <a:off x="4250672" y="1245613"/>
              <a:ext cx="486000" cy="39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30" t="24822" r="29268" b="26700"/>
            <a:stretch/>
          </p:blipFill>
          <p:spPr>
            <a:xfrm>
              <a:off x="7309624" y="1214651"/>
              <a:ext cx="408893" cy="4543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36912"/>
            <a:ext cx="2721496" cy="18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1"/>
          <p:cNvSpPr txBox="1"/>
          <p:nvPr/>
        </p:nvSpPr>
        <p:spPr bwMode="auto">
          <a:xfrm>
            <a:off x="9480376" y="2068393"/>
            <a:ext cx="2159235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s-ES" sz="1400" b="1" dirty="0">
                <a:ea typeface="linea-basic-10" charset="0"/>
                <a:cs typeface="linea-basic-10" charset="0"/>
              </a:rPr>
              <a:t>Práctica Descentralizada curso Salud, sociedad y servicios 7 del  X semestre con acompañamiento docente de la Facultad</a:t>
            </a:r>
          </a:p>
          <a:p>
            <a:pPr lvl="0" algn="ctr"/>
            <a:r>
              <a:rPr lang="es-ES" sz="1400" b="1" dirty="0">
                <a:ea typeface="linea-basic-10" charset="0"/>
                <a:cs typeface="linea-basic-10" charset="0"/>
              </a:rPr>
              <a:t>(40 horas) - Inicio 2019</a:t>
            </a:r>
          </a:p>
          <a:p>
            <a:pPr lvl="0" algn="ctr"/>
            <a:endParaRPr lang="es-ES" sz="1400" b="1" dirty="0">
              <a:ea typeface="linea-basic-10" charset="0"/>
              <a:cs typeface="linea-basic-10" charset="0"/>
            </a:endParaRPr>
          </a:p>
          <a:p>
            <a:pPr lvl="0" algn="ctr"/>
            <a:r>
              <a:rPr lang="es-ES" sz="1400" b="1" dirty="0">
                <a:ea typeface="linea-basic-10" charset="0"/>
                <a:cs typeface="linea-basic-10" charset="0"/>
              </a:rPr>
              <a:t>Práctica curso Rotaciones 3 del  X semestre con acompañamiento docente de la Facultad</a:t>
            </a:r>
          </a:p>
          <a:p>
            <a:pPr lvl="0" algn="ctr"/>
            <a:r>
              <a:rPr lang="es-ES" sz="1400" b="1" dirty="0">
                <a:ea typeface="linea-basic-10" charset="0"/>
                <a:cs typeface="linea-basic-10" charset="0"/>
              </a:rPr>
              <a:t>(80 horas) - Proyectado para 2020</a:t>
            </a:r>
          </a:p>
        </p:txBody>
      </p:sp>
    </p:spTree>
    <p:extLst>
      <p:ext uri="{BB962C8B-B14F-4D97-AF65-F5344CB8AC3E}">
        <p14:creationId xmlns:p14="http://schemas.microsoft.com/office/powerpoint/2010/main" val="17283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3188246" y="404664"/>
            <a:ext cx="6912769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Alcances obtenidos</a:t>
            </a:r>
            <a:endParaRPr lang="es-CO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3188246" y="1556792"/>
            <a:ext cx="8352928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Negociaciones  IPS Universitaria – Facultad de Odontología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Contenidos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acompañamiento en casa, definición de guías y momentos de articulación con equipo de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salud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grupo de estudiantes de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práctica</a:t>
            </a:r>
            <a:r>
              <a:rPr lang="es-CO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descent</a:t>
            </a:r>
            <a:r>
              <a:rPr lang="es-E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ralizada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curso Salud, sociedad y servicios 7 del  X semestre,  inicia en Agosto 3 Rotaciones en el semestre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Acuerdo con IPS Universitaria para la atención de los pacientes en sede ambulatoria.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Avances en propuesta de Odontología Hospitalaria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5" y="1916832"/>
            <a:ext cx="1908509" cy="28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3215679" y="260039"/>
            <a:ext cx="6912769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endParaRPr lang="es-CO" sz="4000" b="1" dirty="0"/>
          </a:p>
        </p:txBody>
      </p:sp>
      <p:sp>
        <p:nvSpPr>
          <p:cNvPr id="5" name="Rectángulo 4"/>
          <p:cNvSpPr/>
          <p:nvPr/>
        </p:nvSpPr>
        <p:spPr>
          <a:xfrm>
            <a:off x="3215680" y="1079747"/>
            <a:ext cx="8352928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Integración del docente y estudiantes de odontología en el equipo interdisciplinario del modelo </a:t>
            </a:r>
            <a:r>
              <a:rPr lang="es-CO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«Ser más» de la IPSU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CO" sz="24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Puesta en marcha del componente de Odontología Hospitalaria (2020)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24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Escenarios de práctica y proyección laboral diferente con mayor comprensión del compromiso del Odontólogo en la salud general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24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Reconocimiento del equipo primario, de la importancia de la salud bucal en el paciente crónico </a:t>
            </a:r>
            <a:r>
              <a:rPr lang="es-CO" sz="2400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pluripatológico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492896"/>
            <a:ext cx="276723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8019</TotalTime>
  <Words>410</Words>
  <Application>Microsoft Office PowerPoint</Application>
  <PresentationFormat>Personalizado</PresentationFormat>
  <Paragraphs>46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trabajo «Aportes del profesorado a la propuesta del Plan de Acción 2016 – 2019»  “Hacia una mejor Facultad para la formación y la convivencia”</dc:title>
  <dc:creator>FdeO</dc:creator>
  <cp:lastModifiedBy>User</cp:lastModifiedBy>
  <cp:revision>962</cp:revision>
  <dcterms:modified xsi:type="dcterms:W3CDTF">2019-07-28T20:52:54Z</dcterms:modified>
</cp:coreProperties>
</file>