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5" r:id="rId4"/>
    <p:sldId id="266" r:id="rId5"/>
    <p:sldId id="257" r:id="rId6"/>
    <p:sldId id="267" r:id="rId7"/>
    <p:sldId id="261" r:id="rId8"/>
    <p:sldId id="260" r:id="rId9"/>
    <p:sldId id="262" r:id="rId10"/>
    <p:sldId id="264" r:id="rId11"/>
    <p:sldId id="258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DE297D-6DA9-4FCD-A6F4-4CE44F8AD348}" v="309" dt="2022-08-08T20:43:18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Patricia Vizcaya Piñeros" userId="3a4f23d4-6160-4fd0-91cd-c6c2357b5b64" providerId="ADAL" clId="{8BDE297D-6DA9-4FCD-A6F4-4CE44F8AD348}"/>
    <pc:docChg chg="undo custSel addSld delSld modSld sldOrd">
      <pc:chgData name="Angela Patricia Vizcaya Piñeros" userId="3a4f23d4-6160-4fd0-91cd-c6c2357b5b64" providerId="ADAL" clId="{8BDE297D-6DA9-4FCD-A6F4-4CE44F8AD348}" dt="2022-08-08T20:46:36.588" v="551" actId="1036"/>
      <pc:docMkLst>
        <pc:docMk/>
      </pc:docMkLst>
      <pc:sldChg chg="addSp delSp modSp mod">
        <pc:chgData name="Angela Patricia Vizcaya Piñeros" userId="3a4f23d4-6160-4fd0-91cd-c6c2357b5b64" providerId="ADAL" clId="{8BDE297D-6DA9-4FCD-A6F4-4CE44F8AD348}" dt="2022-08-08T20:45:51.689" v="469" actId="1076"/>
        <pc:sldMkLst>
          <pc:docMk/>
          <pc:sldMk cId="2583973071" sldId="257"/>
        </pc:sldMkLst>
        <pc:spChg chg="add del mod ord">
          <ac:chgData name="Angela Patricia Vizcaya Piñeros" userId="3a4f23d4-6160-4fd0-91cd-c6c2357b5b64" providerId="ADAL" clId="{8BDE297D-6DA9-4FCD-A6F4-4CE44F8AD348}" dt="2022-08-08T20:45:51.689" v="469" actId="1076"/>
          <ac:spMkLst>
            <pc:docMk/>
            <pc:sldMk cId="2583973071" sldId="257"/>
            <ac:spMk id="4" creationId="{20725BA0-88EB-1B60-390B-A5AADE61404B}"/>
          </ac:spMkLst>
        </pc:spChg>
        <pc:spChg chg="mod ord">
          <ac:chgData name="Angela Patricia Vizcaya Piñeros" userId="3a4f23d4-6160-4fd0-91cd-c6c2357b5b64" providerId="ADAL" clId="{8BDE297D-6DA9-4FCD-A6F4-4CE44F8AD348}" dt="2022-08-08T20:45:46.033" v="468" actId="1076"/>
          <ac:spMkLst>
            <pc:docMk/>
            <pc:sldMk cId="2583973071" sldId="257"/>
            <ac:spMk id="5" creationId="{41D79B7C-BCCC-D8BC-6CF5-082FBF52E7D1}"/>
          </ac:spMkLst>
        </pc:spChg>
        <pc:spChg chg="add mod">
          <ac:chgData name="Angela Patricia Vizcaya Piñeros" userId="3a4f23d4-6160-4fd0-91cd-c6c2357b5b64" providerId="ADAL" clId="{8BDE297D-6DA9-4FCD-A6F4-4CE44F8AD348}" dt="2022-08-08T20:40:53.484" v="443" actId="1076"/>
          <ac:spMkLst>
            <pc:docMk/>
            <pc:sldMk cId="2583973071" sldId="257"/>
            <ac:spMk id="18" creationId="{124C2CFF-8891-31E3-9F3E-EB1FBA5569BE}"/>
          </ac:spMkLst>
        </pc:spChg>
        <pc:spChg chg="add del mod">
          <ac:chgData name="Angela Patricia Vizcaya Piñeros" userId="3a4f23d4-6160-4fd0-91cd-c6c2357b5b64" providerId="ADAL" clId="{8BDE297D-6DA9-4FCD-A6F4-4CE44F8AD348}" dt="2022-08-08T20:37:20.904" v="412" actId="478"/>
          <ac:spMkLst>
            <pc:docMk/>
            <pc:sldMk cId="2583973071" sldId="257"/>
            <ac:spMk id="20" creationId="{A7FED94B-9565-4712-0BD2-56AB21A7F199}"/>
          </ac:spMkLst>
        </pc:spChg>
        <pc:picChg chg="add del mod">
          <ac:chgData name="Angela Patricia Vizcaya Piñeros" userId="3a4f23d4-6160-4fd0-91cd-c6c2357b5b64" providerId="ADAL" clId="{8BDE297D-6DA9-4FCD-A6F4-4CE44F8AD348}" dt="2022-08-08T20:37:25.512" v="414" actId="478"/>
          <ac:picMkLst>
            <pc:docMk/>
            <pc:sldMk cId="2583973071" sldId="257"/>
            <ac:picMk id="3" creationId="{992CA9A7-A32C-27BD-1AE9-659092DD56DB}"/>
          </ac:picMkLst>
        </pc:picChg>
        <pc:picChg chg="add del mod">
          <ac:chgData name="Angela Patricia Vizcaya Piñeros" userId="3a4f23d4-6160-4fd0-91cd-c6c2357b5b64" providerId="ADAL" clId="{8BDE297D-6DA9-4FCD-A6F4-4CE44F8AD348}" dt="2022-08-08T20:37:28.113" v="416" actId="478"/>
          <ac:picMkLst>
            <pc:docMk/>
            <pc:sldMk cId="2583973071" sldId="257"/>
            <ac:picMk id="7" creationId="{6A6CDC52-33F8-5405-1188-E9FA3A2BC65F}"/>
          </ac:picMkLst>
        </pc:picChg>
        <pc:picChg chg="add del mod">
          <ac:chgData name="Angela Patricia Vizcaya Piñeros" userId="3a4f23d4-6160-4fd0-91cd-c6c2357b5b64" providerId="ADAL" clId="{8BDE297D-6DA9-4FCD-A6F4-4CE44F8AD348}" dt="2022-08-08T20:37:16.987" v="409" actId="478"/>
          <ac:picMkLst>
            <pc:docMk/>
            <pc:sldMk cId="2583973071" sldId="257"/>
            <ac:picMk id="9" creationId="{75E618B9-B06A-6A49-0BDF-81ABB94258B5}"/>
          </ac:picMkLst>
        </pc:picChg>
        <pc:picChg chg="add del mod ord modCrop">
          <ac:chgData name="Angela Patricia Vizcaya Piñeros" userId="3a4f23d4-6160-4fd0-91cd-c6c2357b5b64" providerId="ADAL" clId="{8BDE297D-6DA9-4FCD-A6F4-4CE44F8AD348}" dt="2022-08-08T20:37:29.463" v="418" actId="478"/>
          <ac:picMkLst>
            <pc:docMk/>
            <pc:sldMk cId="2583973071" sldId="257"/>
            <ac:picMk id="11" creationId="{9165FC46-F92D-5889-D7FF-77D000D2287B}"/>
          </ac:picMkLst>
        </pc:picChg>
        <pc:picChg chg="add del mod">
          <ac:chgData name="Angela Patricia Vizcaya Piñeros" userId="3a4f23d4-6160-4fd0-91cd-c6c2357b5b64" providerId="ADAL" clId="{8BDE297D-6DA9-4FCD-A6F4-4CE44F8AD348}" dt="2022-08-08T20:33:09.039" v="383" actId="21"/>
          <ac:picMkLst>
            <pc:docMk/>
            <pc:sldMk cId="2583973071" sldId="257"/>
            <ac:picMk id="13" creationId="{26F97088-AAD9-E00C-2FE5-4A2761F1A95D}"/>
          </ac:picMkLst>
        </pc:picChg>
        <pc:picChg chg="add del mod">
          <ac:chgData name="Angela Patricia Vizcaya Piñeros" userId="3a4f23d4-6160-4fd0-91cd-c6c2357b5b64" providerId="ADAL" clId="{8BDE297D-6DA9-4FCD-A6F4-4CE44F8AD348}" dt="2022-08-08T20:37:17.953" v="410" actId="478"/>
          <ac:picMkLst>
            <pc:docMk/>
            <pc:sldMk cId="2583973071" sldId="257"/>
            <ac:picMk id="15" creationId="{F1664D88-36B5-C0AD-25A1-F149F7846F1D}"/>
          </ac:picMkLst>
        </pc:picChg>
        <pc:picChg chg="add del mod">
          <ac:chgData name="Angela Patricia Vizcaya Piñeros" userId="3a4f23d4-6160-4fd0-91cd-c6c2357b5b64" providerId="ADAL" clId="{8BDE297D-6DA9-4FCD-A6F4-4CE44F8AD348}" dt="2022-08-08T20:37:28.993" v="417" actId="478"/>
          <ac:picMkLst>
            <pc:docMk/>
            <pc:sldMk cId="2583973071" sldId="257"/>
            <ac:picMk id="17" creationId="{3F74981B-2036-9AE8-E661-9CAE8F83818B}"/>
          </ac:picMkLst>
        </pc:picChg>
        <pc:picChg chg="add mod ord">
          <ac:chgData name="Angela Patricia Vizcaya Piñeros" userId="3a4f23d4-6160-4fd0-91cd-c6c2357b5b64" providerId="ADAL" clId="{8BDE297D-6DA9-4FCD-A6F4-4CE44F8AD348}" dt="2022-08-08T20:45:22.442" v="459" actId="167"/>
          <ac:picMkLst>
            <pc:docMk/>
            <pc:sldMk cId="2583973071" sldId="257"/>
            <ac:picMk id="22" creationId="{4D6E809B-98E2-5FBD-4FD0-0AF25D88D3BD}"/>
          </ac:picMkLst>
        </pc:picChg>
        <pc:picChg chg="add mod ord modCrop">
          <ac:chgData name="Angela Patricia Vizcaya Piñeros" userId="3a4f23d4-6160-4fd0-91cd-c6c2357b5b64" providerId="ADAL" clId="{8BDE297D-6DA9-4FCD-A6F4-4CE44F8AD348}" dt="2022-08-08T20:45:22.442" v="459" actId="167"/>
          <ac:picMkLst>
            <pc:docMk/>
            <pc:sldMk cId="2583973071" sldId="257"/>
            <ac:picMk id="24" creationId="{7586C778-ADA5-4E12-D987-413715DAAAF7}"/>
          </ac:picMkLst>
        </pc:picChg>
      </pc:sldChg>
      <pc:sldChg chg="addSp delSp modSp del mod">
        <pc:chgData name="Angela Patricia Vizcaya Piñeros" userId="3a4f23d4-6160-4fd0-91cd-c6c2357b5b64" providerId="ADAL" clId="{8BDE297D-6DA9-4FCD-A6F4-4CE44F8AD348}" dt="2022-08-08T20:40:49.039" v="442" actId="47"/>
        <pc:sldMkLst>
          <pc:docMk/>
          <pc:sldMk cId="44046950" sldId="259"/>
        </pc:sldMkLst>
        <pc:spChg chg="del mod">
          <ac:chgData name="Angela Patricia Vizcaya Piñeros" userId="3a4f23d4-6160-4fd0-91cd-c6c2357b5b64" providerId="ADAL" clId="{8BDE297D-6DA9-4FCD-A6F4-4CE44F8AD348}" dt="2022-08-08T20:39:34.416" v="431" actId="21"/>
          <ac:spMkLst>
            <pc:docMk/>
            <pc:sldMk cId="44046950" sldId="259"/>
            <ac:spMk id="2" creationId="{CDE75F48-A030-E4D9-ACCB-FFB31A14729F}"/>
          </ac:spMkLst>
        </pc:spChg>
        <pc:spChg chg="del">
          <ac:chgData name="Angela Patricia Vizcaya Piñeros" userId="3a4f23d4-6160-4fd0-91cd-c6c2357b5b64" providerId="ADAL" clId="{8BDE297D-6DA9-4FCD-A6F4-4CE44F8AD348}" dt="2022-08-08T20:39:34.416" v="431" actId="21"/>
          <ac:spMkLst>
            <pc:docMk/>
            <pc:sldMk cId="44046950" sldId="259"/>
            <ac:spMk id="3" creationId="{68918511-520A-3E2B-9C38-E3020D19E159}"/>
          </ac:spMkLst>
        </pc:spChg>
        <pc:spChg chg="add del mod">
          <ac:chgData name="Angela Patricia Vizcaya Piñeros" userId="3a4f23d4-6160-4fd0-91cd-c6c2357b5b64" providerId="ADAL" clId="{8BDE297D-6DA9-4FCD-A6F4-4CE44F8AD348}" dt="2022-08-08T20:40:47.359" v="441" actId="478"/>
          <ac:spMkLst>
            <pc:docMk/>
            <pc:sldMk cId="44046950" sldId="259"/>
            <ac:spMk id="6" creationId="{D480F914-2A3E-5E40-0A4F-DDFFA35B3E3B}"/>
          </ac:spMkLst>
        </pc:spChg>
        <pc:spChg chg="add del mod">
          <ac:chgData name="Angela Patricia Vizcaya Piñeros" userId="3a4f23d4-6160-4fd0-91cd-c6c2357b5b64" providerId="ADAL" clId="{8BDE297D-6DA9-4FCD-A6F4-4CE44F8AD348}" dt="2022-08-08T20:40:44.864" v="440" actId="478"/>
          <ac:spMkLst>
            <pc:docMk/>
            <pc:sldMk cId="44046950" sldId="259"/>
            <ac:spMk id="8" creationId="{22A68F64-8E91-2E03-7B7F-91E5B83B6C94}"/>
          </ac:spMkLst>
        </pc:spChg>
        <pc:picChg chg="add mod">
          <ac:chgData name="Angela Patricia Vizcaya Piñeros" userId="3a4f23d4-6160-4fd0-91cd-c6c2357b5b64" providerId="ADAL" clId="{8BDE297D-6DA9-4FCD-A6F4-4CE44F8AD348}" dt="2022-08-08T20:33:20.784" v="386" actId="1076"/>
          <ac:picMkLst>
            <pc:docMk/>
            <pc:sldMk cId="44046950" sldId="259"/>
            <ac:picMk id="4" creationId="{0DE92963-FE24-BBD2-8AEE-AA8F6F12F6D9}"/>
          </ac:picMkLst>
        </pc:picChg>
      </pc:sldChg>
      <pc:sldChg chg="modSp">
        <pc:chgData name="Angela Patricia Vizcaya Piñeros" userId="3a4f23d4-6160-4fd0-91cd-c6c2357b5b64" providerId="ADAL" clId="{8BDE297D-6DA9-4FCD-A6F4-4CE44F8AD348}" dt="2022-08-08T20:15:18.906" v="27" actId="20577"/>
        <pc:sldMkLst>
          <pc:docMk/>
          <pc:sldMk cId="3686492495" sldId="260"/>
        </pc:sldMkLst>
        <pc:graphicFrameChg chg="mod">
          <ac:chgData name="Angela Patricia Vizcaya Piñeros" userId="3a4f23d4-6160-4fd0-91cd-c6c2357b5b64" providerId="ADAL" clId="{8BDE297D-6DA9-4FCD-A6F4-4CE44F8AD348}" dt="2022-08-08T20:15:18.906" v="27" actId="20577"/>
          <ac:graphicFrameMkLst>
            <pc:docMk/>
            <pc:sldMk cId="3686492495" sldId="260"/>
            <ac:graphicFrameMk id="4" creationId="{9D09DD22-CBD6-A8C3-145C-5D8BC563479C}"/>
          </ac:graphicFrameMkLst>
        </pc:graphicFrameChg>
      </pc:sldChg>
      <pc:sldChg chg="addSp delSp modSp mod">
        <pc:chgData name="Angela Patricia Vizcaya Piñeros" userId="3a4f23d4-6160-4fd0-91cd-c6c2357b5b64" providerId="ADAL" clId="{8BDE297D-6DA9-4FCD-A6F4-4CE44F8AD348}" dt="2022-08-08T20:18:38.881" v="356" actId="20577"/>
        <pc:sldMkLst>
          <pc:docMk/>
          <pc:sldMk cId="2762657197" sldId="262"/>
        </pc:sldMkLst>
        <pc:spChg chg="mod">
          <ac:chgData name="Angela Patricia Vizcaya Piñeros" userId="3a4f23d4-6160-4fd0-91cd-c6c2357b5b64" providerId="ADAL" clId="{8BDE297D-6DA9-4FCD-A6F4-4CE44F8AD348}" dt="2022-08-08T20:16:22.773" v="89" actId="1076"/>
          <ac:spMkLst>
            <pc:docMk/>
            <pc:sldMk cId="2762657197" sldId="262"/>
            <ac:spMk id="2" creationId="{E3743ACF-778A-87A4-D016-EBAADF4CFA14}"/>
          </ac:spMkLst>
        </pc:spChg>
        <pc:spChg chg="mod">
          <ac:chgData name="Angela Patricia Vizcaya Piñeros" userId="3a4f23d4-6160-4fd0-91cd-c6c2357b5b64" providerId="ADAL" clId="{8BDE297D-6DA9-4FCD-A6F4-4CE44F8AD348}" dt="2022-08-08T20:16:25.056" v="90" actId="1076"/>
          <ac:spMkLst>
            <pc:docMk/>
            <pc:sldMk cId="2762657197" sldId="262"/>
            <ac:spMk id="3" creationId="{02DE4A18-CE32-20AB-2746-8586C2CFB02E}"/>
          </ac:spMkLst>
        </pc:spChg>
        <pc:spChg chg="add mod">
          <ac:chgData name="Angela Patricia Vizcaya Piñeros" userId="3a4f23d4-6160-4fd0-91cd-c6c2357b5b64" providerId="ADAL" clId="{8BDE297D-6DA9-4FCD-A6F4-4CE44F8AD348}" dt="2022-08-08T20:16:11.793" v="85"/>
          <ac:spMkLst>
            <pc:docMk/>
            <pc:sldMk cId="2762657197" sldId="262"/>
            <ac:spMk id="6" creationId="{6E463214-570B-0F7E-2685-CA4A08D62F8B}"/>
          </ac:spMkLst>
        </pc:spChg>
        <pc:spChg chg="add mod">
          <ac:chgData name="Angela Patricia Vizcaya Piñeros" userId="3a4f23d4-6160-4fd0-91cd-c6c2357b5b64" providerId="ADAL" clId="{8BDE297D-6DA9-4FCD-A6F4-4CE44F8AD348}" dt="2022-08-08T20:16:41.527" v="94" actId="21"/>
          <ac:spMkLst>
            <pc:docMk/>
            <pc:sldMk cId="2762657197" sldId="262"/>
            <ac:spMk id="7" creationId="{4B51FBC2-8992-29A1-0A74-2142CB2BCAB3}"/>
          </ac:spMkLst>
        </pc:spChg>
        <pc:spChg chg="add mod">
          <ac:chgData name="Angela Patricia Vizcaya Piñeros" userId="3a4f23d4-6160-4fd0-91cd-c6c2357b5b64" providerId="ADAL" clId="{8BDE297D-6DA9-4FCD-A6F4-4CE44F8AD348}" dt="2022-08-08T20:17:23.102" v="128" actId="1076"/>
          <ac:spMkLst>
            <pc:docMk/>
            <pc:sldMk cId="2762657197" sldId="262"/>
            <ac:spMk id="8" creationId="{15F0AFB0-0006-8706-3115-40FD48C408A5}"/>
          </ac:spMkLst>
        </pc:spChg>
        <pc:grpChg chg="add del mod">
          <ac:chgData name="Angela Patricia Vizcaya Piñeros" userId="3a4f23d4-6160-4fd0-91cd-c6c2357b5b64" providerId="ADAL" clId="{8BDE297D-6DA9-4FCD-A6F4-4CE44F8AD348}" dt="2022-08-08T20:16:47.013" v="96" actId="478"/>
          <ac:grpSpMkLst>
            <pc:docMk/>
            <pc:sldMk cId="2762657197" sldId="262"/>
            <ac:grpSpMk id="5" creationId="{5597FF20-D344-67B9-1571-30D9E95433C4}"/>
          </ac:grpSpMkLst>
        </pc:grpChg>
        <pc:graphicFrameChg chg="mod">
          <ac:chgData name="Angela Patricia Vizcaya Piñeros" userId="3a4f23d4-6160-4fd0-91cd-c6c2357b5b64" providerId="ADAL" clId="{8BDE297D-6DA9-4FCD-A6F4-4CE44F8AD348}" dt="2022-08-08T20:18:38.881" v="356" actId="20577"/>
          <ac:graphicFrameMkLst>
            <pc:docMk/>
            <pc:sldMk cId="2762657197" sldId="262"/>
            <ac:graphicFrameMk id="4" creationId="{D3E5C994-10C6-9182-8430-F2111DA153E2}"/>
          </ac:graphicFrameMkLst>
        </pc:graphicFrameChg>
      </pc:sldChg>
      <pc:sldChg chg="add ord">
        <pc:chgData name="Angela Patricia Vizcaya Piñeros" userId="3a4f23d4-6160-4fd0-91cd-c6c2357b5b64" providerId="ADAL" clId="{8BDE297D-6DA9-4FCD-A6F4-4CE44F8AD348}" dt="2022-08-08T15:36:10.969" v="2"/>
        <pc:sldMkLst>
          <pc:docMk/>
          <pc:sldMk cId="1102981029" sldId="265"/>
        </pc:sldMkLst>
      </pc:sldChg>
      <pc:sldChg chg="addSp delSp modSp new mod">
        <pc:chgData name="Angela Patricia Vizcaya Piñeros" userId="3a4f23d4-6160-4fd0-91cd-c6c2357b5b64" providerId="ADAL" clId="{8BDE297D-6DA9-4FCD-A6F4-4CE44F8AD348}" dt="2022-08-08T20:46:36.588" v="551" actId="1036"/>
        <pc:sldMkLst>
          <pc:docMk/>
          <pc:sldMk cId="361031549" sldId="266"/>
        </pc:sldMkLst>
        <pc:spChg chg="del">
          <ac:chgData name="Angela Patricia Vizcaya Piñeros" userId="3a4f23d4-6160-4fd0-91cd-c6c2357b5b64" providerId="ADAL" clId="{8BDE297D-6DA9-4FCD-A6F4-4CE44F8AD348}" dt="2022-08-08T16:12:38.576" v="4" actId="478"/>
          <ac:spMkLst>
            <pc:docMk/>
            <pc:sldMk cId="361031549" sldId="266"/>
            <ac:spMk id="2" creationId="{A3E29FC1-B8F8-7FA9-B5B0-3E6DBDB4FBD7}"/>
          </ac:spMkLst>
        </pc:spChg>
        <pc:spChg chg="del mod">
          <ac:chgData name="Angela Patricia Vizcaya Piñeros" userId="3a4f23d4-6160-4fd0-91cd-c6c2357b5b64" providerId="ADAL" clId="{8BDE297D-6DA9-4FCD-A6F4-4CE44F8AD348}" dt="2022-08-08T16:28:07.780" v="6"/>
          <ac:spMkLst>
            <pc:docMk/>
            <pc:sldMk cId="361031549" sldId="266"/>
            <ac:spMk id="3" creationId="{0BA8AD6D-4531-2A1A-A3E4-152B3FA45776}"/>
          </ac:spMkLst>
        </pc:spChg>
        <pc:picChg chg="add mod">
          <ac:chgData name="Angela Patricia Vizcaya Piñeros" userId="3a4f23d4-6160-4fd0-91cd-c6c2357b5b64" providerId="ADAL" clId="{8BDE297D-6DA9-4FCD-A6F4-4CE44F8AD348}" dt="2022-08-08T20:46:36.588" v="551" actId="1036"/>
          <ac:picMkLst>
            <pc:docMk/>
            <pc:sldMk cId="361031549" sldId="266"/>
            <ac:picMk id="5" creationId="{20CBB931-1E50-A7B5-9203-E5D4637DDB1C}"/>
          </ac:picMkLst>
        </pc:picChg>
        <pc:picChg chg="add mod">
          <ac:chgData name="Angela Patricia Vizcaya Piñeros" userId="3a4f23d4-6160-4fd0-91cd-c6c2357b5b64" providerId="ADAL" clId="{8BDE297D-6DA9-4FCD-A6F4-4CE44F8AD348}" dt="2022-08-08T20:46:36.588" v="551" actId="1036"/>
          <ac:picMkLst>
            <pc:docMk/>
            <pc:sldMk cId="361031549" sldId="266"/>
            <ac:picMk id="7" creationId="{E9E29702-5582-1BBF-2767-501DDCD092F6}"/>
          </ac:picMkLst>
        </pc:picChg>
        <pc:picChg chg="add mod">
          <ac:chgData name="Angela Patricia Vizcaya Piñeros" userId="3a4f23d4-6160-4fd0-91cd-c6c2357b5b64" providerId="ADAL" clId="{8BDE297D-6DA9-4FCD-A6F4-4CE44F8AD348}" dt="2022-08-08T20:46:36.588" v="551" actId="1036"/>
          <ac:picMkLst>
            <pc:docMk/>
            <pc:sldMk cId="361031549" sldId="266"/>
            <ac:picMk id="9" creationId="{B3EB7AA0-5D3A-6CDF-7F97-67E30EE848A6}"/>
          </ac:picMkLst>
        </pc:picChg>
        <pc:picChg chg="add mod">
          <ac:chgData name="Angela Patricia Vizcaya Piñeros" userId="3a4f23d4-6160-4fd0-91cd-c6c2357b5b64" providerId="ADAL" clId="{8BDE297D-6DA9-4FCD-A6F4-4CE44F8AD348}" dt="2022-08-08T20:46:36.588" v="551" actId="1036"/>
          <ac:picMkLst>
            <pc:docMk/>
            <pc:sldMk cId="361031549" sldId="266"/>
            <ac:picMk id="11" creationId="{09A2342B-EF1E-2331-92D2-9C916736F8FF}"/>
          </ac:picMkLst>
        </pc:picChg>
      </pc:sldChg>
      <pc:sldChg chg="addSp delSp modSp add mod">
        <pc:chgData name="Angela Patricia Vizcaya Piñeros" userId="3a4f23d4-6160-4fd0-91cd-c6c2357b5b64" providerId="ADAL" clId="{8BDE297D-6DA9-4FCD-A6F4-4CE44F8AD348}" dt="2022-08-08T20:40:09.932" v="439" actId="1076"/>
        <pc:sldMkLst>
          <pc:docMk/>
          <pc:sldMk cId="4011102175" sldId="267"/>
        </pc:sldMkLst>
        <pc:spChg chg="del">
          <ac:chgData name="Angela Patricia Vizcaya Piñeros" userId="3a4f23d4-6160-4fd0-91cd-c6c2357b5b64" providerId="ADAL" clId="{8BDE297D-6DA9-4FCD-A6F4-4CE44F8AD348}" dt="2022-08-08T20:38:30.352" v="423" actId="478"/>
          <ac:spMkLst>
            <pc:docMk/>
            <pc:sldMk cId="4011102175" sldId="267"/>
            <ac:spMk id="4" creationId="{20725BA0-88EB-1B60-390B-A5AADE61404B}"/>
          </ac:spMkLst>
        </pc:spChg>
        <pc:spChg chg="del mod">
          <ac:chgData name="Angela Patricia Vizcaya Piñeros" userId="3a4f23d4-6160-4fd0-91cd-c6c2357b5b64" providerId="ADAL" clId="{8BDE297D-6DA9-4FCD-A6F4-4CE44F8AD348}" dt="2022-08-08T20:38:25.464" v="421" actId="478"/>
          <ac:spMkLst>
            <pc:docMk/>
            <pc:sldMk cId="4011102175" sldId="267"/>
            <ac:spMk id="5" creationId="{41D79B7C-BCCC-D8BC-6CF5-082FBF52E7D1}"/>
          </ac:spMkLst>
        </pc:spChg>
        <pc:spChg chg="add del mod">
          <ac:chgData name="Angela Patricia Vizcaya Piñeros" userId="3a4f23d4-6160-4fd0-91cd-c6c2357b5b64" providerId="ADAL" clId="{8BDE297D-6DA9-4FCD-A6F4-4CE44F8AD348}" dt="2022-08-08T20:38:51.590" v="428" actId="478"/>
          <ac:spMkLst>
            <pc:docMk/>
            <pc:sldMk cId="4011102175" sldId="267"/>
            <ac:spMk id="6" creationId="{1BE710A0-BF4C-0CFA-6521-752C021B2C4E}"/>
          </ac:spMkLst>
        </pc:spChg>
        <pc:spChg chg="add del mod">
          <ac:chgData name="Angela Patricia Vizcaya Piñeros" userId="3a4f23d4-6160-4fd0-91cd-c6c2357b5b64" providerId="ADAL" clId="{8BDE297D-6DA9-4FCD-A6F4-4CE44F8AD348}" dt="2022-08-08T20:38:49.472" v="427" actId="478"/>
          <ac:spMkLst>
            <pc:docMk/>
            <pc:sldMk cId="4011102175" sldId="267"/>
            <ac:spMk id="10" creationId="{6CDF9042-3C7C-BA79-1D5A-427C15F35985}"/>
          </ac:spMkLst>
        </pc:spChg>
        <pc:spChg chg="mod ord">
          <ac:chgData name="Angela Patricia Vizcaya Piñeros" userId="3a4f23d4-6160-4fd0-91cd-c6c2357b5b64" providerId="ADAL" clId="{8BDE297D-6DA9-4FCD-A6F4-4CE44F8AD348}" dt="2022-08-08T20:38:57.616" v="430" actId="1076"/>
          <ac:spMkLst>
            <pc:docMk/>
            <pc:sldMk cId="4011102175" sldId="267"/>
            <ac:spMk id="18" creationId="{124C2CFF-8891-31E3-9F3E-EB1FBA5569BE}"/>
          </ac:spMkLst>
        </pc:spChg>
        <pc:spChg chg="add mod">
          <ac:chgData name="Angela Patricia Vizcaya Piñeros" userId="3a4f23d4-6160-4fd0-91cd-c6c2357b5b64" providerId="ADAL" clId="{8BDE297D-6DA9-4FCD-A6F4-4CE44F8AD348}" dt="2022-08-08T20:40:09.932" v="439" actId="1076"/>
          <ac:spMkLst>
            <pc:docMk/>
            <pc:sldMk cId="4011102175" sldId="267"/>
            <ac:spMk id="19" creationId="{632966B5-8921-435E-FEDA-D6ED2C3CFB8A}"/>
          </ac:spMkLst>
        </pc:spChg>
        <pc:spChg chg="add mod">
          <ac:chgData name="Angela Patricia Vizcaya Piñeros" userId="3a4f23d4-6160-4fd0-91cd-c6c2357b5b64" providerId="ADAL" clId="{8BDE297D-6DA9-4FCD-A6F4-4CE44F8AD348}" dt="2022-08-08T20:40:06.042" v="438" actId="1076"/>
          <ac:spMkLst>
            <pc:docMk/>
            <pc:sldMk cId="4011102175" sldId="267"/>
            <ac:spMk id="20" creationId="{346B8F52-9B8B-F6D1-7B8F-ECBEA250F4AD}"/>
          </ac:spMkLst>
        </pc:spChg>
        <pc:picChg chg="del">
          <ac:chgData name="Angela Patricia Vizcaya Piñeros" userId="3a4f23d4-6160-4fd0-91cd-c6c2357b5b64" providerId="ADAL" clId="{8BDE297D-6DA9-4FCD-A6F4-4CE44F8AD348}" dt="2022-08-08T20:38:27.262" v="422" actId="478"/>
          <ac:picMkLst>
            <pc:docMk/>
            <pc:sldMk cId="4011102175" sldId="267"/>
            <ac:picMk id="3" creationId="{992CA9A7-A32C-27BD-1AE9-659092DD56DB}"/>
          </ac:picMkLst>
        </pc:picChg>
        <pc:picChg chg="add mod">
          <ac:chgData name="Angela Patricia Vizcaya Piñeros" userId="3a4f23d4-6160-4fd0-91cd-c6c2357b5b64" providerId="ADAL" clId="{8BDE297D-6DA9-4FCD-A6F4-4CE44F8AD348}" dt="2022-08-08T20:38:38.792" v="426" actId="14100"/>
          <ac:picMkLst>
            <pc:docMk/>
            <pc:sldMk cId="4011102175" sldId="267"/>
            <ac:picMk id="16" creationId="{3167B6C3-E5A9-9F30-E10F-596B31328A92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4DE6D0-C813-4FFA-89C8-F9EAA4D2BDED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11FE76C5-FC8D-4F05-BF77-0557C7287AA5}">
      <dgm:prSet phldrT="[Texto]" custT="1"/>
      <dgm:spPr/>
      <dgm:t>
        <a:bodyPr/>
        <a:lstStyle/>
        <a:p>
          <a:r>
            <a:rPr lang="es-ES" sz="1800" dirty="0"/>
            <a:t>Asignaturas centradas en la sostenibilidad ("cursos de sostenibilidad") y cursos que incluyen la sostenibilidad ("cursos relacionados con temáticas propias dentro de las dimensiones de la sostenibilidad").</a:t>
          </a:r>
          <a:endParaRPr lang="es-CO" sz="1800" dirty="0"/>
        </a:p>
      </dgm:t>
    </dgm:pt>
    <dgm:pt modelId="{DCD93B52-86FF-406D-8432-FB7D12B344F6}" type="parTrans" cxnId="{9772757E-264E-408E-B071-A4919868AF37}">
      <dgm:prSet/>
      <dgm:spPr/>
      <dgm:t>
        <a:bodyPr/>
        <a:lstStyle/>
        <a:p>
          <a:endParaRPr lang="es-CO" sz="1800"/>
        </a:p>
      </dgm:t>
    </dgm:pt>
    <dgm:pt modelId="{0E6A20BB-382A-42A1-967B-1B05740C215E}" type="sibTrans" cxnId="{9772757E-264E-408E-B071-A4919868AF37}">
      <dgm:prSet/>
      <dgm:spPr/>
      <dgm:t>
        <a:bodyPr/>
        <a:lstStyle/>
        <a:p>
          <a:endParaRPr lang="es-CO" sz="1800"/>
        </a:p>
      </dgm:t>
    </dgm:pt>
    <dgm:pt modelId="{757D5C21-2E79-4093-A828-2DD800A495AD}">
      <dgm:prSet custT="1"/>
      <dgm:spPr/>
      <dgm:t>
        <a:bodyPr/>
        <a:lstStyle/>
        <a:p>
          <a:r>
            <a:rPr lang="es-ES" sz="1800" dirty="0"/>
            <a:t>Programas de becas.  </a:t>
          </a:r>
          <a:endParaRPr lang="es-CO" sz="1800" dirty="0"/>
        </a:p>
      </dgm:t>
    </dgm:pt>
    <dgm:pt modelId="{71A54BAD-324E-42C1-B99F-7505754C4273}" type="parTrans" cxnId="{80A5CF6E-0617-4D69-A099-356B18CD2819}">
      <dgm:prSet/>
      <dgm:spPr/>
      <dgm:t>
        <a:bodyPr/>
        <a:lstStyle/>
        <a:p>
          <a:endParaRPr lang="es-CO" sz="1800"/>
        </a:p>
      </dgm:t>
    </dgm:pt>
    <dgm:pt modelId="{83695980-0E57-413C-9993-652A06263382}" type="sibTrans" cxnId="{80A5CF6E-0617-4D69-A099-356B18CD2819}">
      <dgm:prSet/>
      <dgm:spPr/>
      <dgm:t>
        <a:bodyPr/>
        <a:lstStyle/>
        <a:p>
          <a:endParaRPr lang="es-CO" sz="1800"/>
        </a:p>
      </dgm:t>
    </dgm:pt>
    <dgm:pt modelId="{115C673D-5B02-4F40-A622-A1A8059F2B8B}">
      <dgm:prSet custT="1"/>
      <dgm:spPr/>
      <dgm:t>
        <a:bodyPr/>
        <a:lstStyle/>
        <a:p>
          <a:r>
            <a:rPr lang="es-ES" sz="1800" dirty="0"/>
            <a:t>Alineación I+D+i resolución de problemáticas y cierre de brechas en la sociedad alineados agenda 2030.</a:t>
          </a:r>
          <a:endParaRPr lang="es-CO" sz="1800" dirty="0"/>
        </a:p>
      </dgm:t>
    </dgm:pt>
    <dgm:pt modelId="{0C81B28C-FCB6-4E12-8474-FE0D60FEA158}" type="parTrans" cxnId="{4C153FF7-C7B4-4671-BFC1-5F617BE76F67}">
      <dgm:prSet/>
      <dgm:spPr/>
      <dgm:t>
        <a:bodyPr/>
        <a:lstStyle/>
        <a:p>
          <a:endParaRPr lang="es-CO" sz="1800"/>
        </a:p>
      </dgm:t>
    </dgm:pt>
    <dgm:pt modelId="{50060B78-4793-4ABA-9C8C-67575E7DAFBE}" type="sibTrans" cxnId="{4C153FF7-C7B4-4671-BFC1-5F617BE76F67}">
      <dgm:prSet/>
      <dgm:spPr/>
      <dgm:t>
        <a:bodyPr/>
        <a:lstStyle/>
        <a:p>
          <a:endParaRPr lang="es-CO" sz="1800"/>
        </a:p>
      </dgm:t>
    </dgm:pt>
    <dgm:pt modelId="{3894F3B3-E2BA-4D34-84EC-3171DB2551BE}">
      <dgm:prSet custT="1"/>
      <dgm:spPr/>
      <dgm:t>
        <a:bodyPr/>
        <a:lstStyle/>
        <a:p>
          <a:r>
            <a:rPr lang="es-ES" sz="1800" dirty="0"/>
            <a:t>Generación de alianzas para avanzar en la agenda 2030. </a:t>
          </a:r>
          <a:endParaRPr lang="es-CO" sz="1800" dirty="0"/>
        </a:p>
      </dgm:t>
    </dgm:pt>
    <dgm:pt modelId="{8E4630DF-C07E-4F78-AB69-BD906289E027}" type="parTrans" cxnId="{6B5A2A21-949D-4861-948A-E389596E808C}">
      <dgm:prSet/>
      <dgm:spPr/>
      <dgm:t>
        <a:bodyPr/>
        <a:lstStyle/>
        <a:p>
          <a:endParaRPr lang="es-CO" sz="1800"/>
        </a:p>
      </dgm:t>
    </dgm:pt>
    <dgm:pt modelId="{42D1F5FB-9AC4-4B10-9906-378B099C5FBD}" type="sibTrans" cxnId="{6B5A2A21-949D-4861-948A-E389596E808C}">
      <dgm:prSet/>
      <dgm:spPr/>
      <dgm:t>
        <a:bodyPr/>
        <a:lstStyle/>
        <a:p>
          <a:endParaRPr lang="es-CO" sz="1800"/>
        </a:p>
      </dgm:t>
    </dgm:pt>
    <dgm:pt modelId="{BC54990B-98FB-43A6-BF76-6F7CD2EE16AD}">
      <dgm:prSet custT="1"/>
      <dgm:spPr/>
      <dgm:t>
        <a:bodyPr/>
        <a:lstStyle/>
        <a:p>
          <a:r>
            <a:rPr lang="es-ES" sz="1800" dirty="0"/>
            <a:t>Fortalecimiento de la proyección social en comunidades y generación de valor</a:t>
          </a:r>
          <a:r>
            <a:rPr lang="es-ES" sz="1800"/>
            <a:t>. </a:t>
          </a:r>
          <a:endParaRPr lang="es-CO" sz="1800" dirty="0"/>
        </a:p>
      </dgm:t>
    </dgm:pt>
    <dgm:pt modelId="{97A0C832-7F11-4762-8DDA-99312D2DE779}" type="parTrans" cxnId="{2C0A7DED-EA13-4D89-9E10-082578D0874D}">
      <dgm:prSet/>
      <dgm:spPr/>
      <dgm:t>
        <a:bodyPr/>
        <a:lstStyle/>
        <a:p>
          <a:endParaRPr lang="es-CO" sz="1800"/>
        </a:p>
      </dgm:t>
    </dgm:pt>
    <dgm:pt modelId="{25A0560D-D1BE-4662-B995-82FCC5FC80E7}" type="sibTrans" cxnId="{2C0A7DED-EA13-4D89-9E10-082578D0874D}">
      <dgm:prSet/>
      <dgm:spPr/>
      <dgm:t>
        <a:bodyPr/>
        <a:lstStyle/>
        <a:p>
          <a:endParaRPr lang="es-CO" sz="1800"/>
        </a:p>
      </dgm:t>
    </dgm:pt>
    <dgm:pt modelId="{A262F0C5-A854-440E-B272-F3C3A986444E}">
      <dgm:prSet custT="1"/>
      <dgm:spPr/>
      <dgm:t>
        <a:bodyPr/>
        <a:lstStyle/>
        <a:p>
          <a:r>
            <a:rPr lang="es-ES" sz="1800" dirty="0"/>
            <a:t>Fomento y fortalecimiento de la educación ambiental y el desarrollo de comunidades.</a:t>
          </a:r>
          <a:endParaRPr lang="es-CO" sz="1800" dirty="0"/>
        </a:p>
      </dgm:t>
    </dgm:pt>
    <dgm:pt modelId="{571171CD-7695-421C-A0AC-9B7695C306C0}" type="parTrans" cxnId="{B9D523CF-26BB-4A72-A551-6CE655756D8F}">
      <dgm:prSet/>
      <dgm:spPr/>
      <dgm:t>
        <a:bodyPr/>
        <a:lstStyle/>
        <a:p>
          <a:endParaRPr lang="es-CO" sz="1800"/>
        </a:p>
      </dgm:t>
    </dgm:pt>
    <dgm:pt modelId="{3002C097-2B3C-49FF-999A-4B523662599B}" type="sibTrans" cxnId="{B9D523CF-26BB-4A72-A551-6CE655756D8F}">
      <dgm:prSet/>
      <dgm:spPr/>
      <dgm:t>
        <a:bodyPr/>
        <a:lstStyle/>
        <a:p>
          <a:endParaRPr lang="es-CO" sz="1800"/>
        </a:p>
      </dgm:t>
    </dgm:pt>
    <dgm:pt modelId="{A4D59215-BD58-4755-B454-6BB3E4608EDB}" type="pres">
      <dgm:prSet presAssocID="{D94DE6D0-C813-4FFA-89C8-F9EAA4D2BDED}" presName="diagram" presStyleCnt="0">
        <dgm:presLayoutVars>
          <dgm:dir/>
          <dgm:resizeHandles val="exact"/>
        </dgm:presLayoutVars>
      </dgm:prSet>
      <dgm:spPr/>
    </dgm:pt>
    <dgm:pt modelId="{2133E5DA-F216-46E6-A110-C76F96245977}" type="pres">
      <dgm:prSet presAssocID="{11FE76C5-FC8D-4F05-BF77-0557C7287AA5}" presName="node" presStyleLbl="node1" presStyleIdx="0" presStyleCnt="6">
        <dgm:presLayoutVars>
          <dgm:bulletEnabled val="1"/>
        </dgm:presLayoutVars>
      </dgm:prSet>
      <dgm:spPr/>
    </dgm:pt>
    <dgm:pt modelId="{842CD8F6-32D4-47CE-A368-B77F02DC3A0F}" type="pres">
      <dgm:prSet presAssocID="{0E6A20BB-382A-42A1-967B-1B05740C215E}" presName="sibTrans" presStyleCnt="0"/>
      <dgm:spPr/>
    </dgm:pt>
    <dgm:pt modelId="{BAE1995C-9FA2-44BA-BFBF-261F972D1E08}" type="pres">
      <dgm:prSet presAssocID="{757D5C21-2E79-4093-A828-2DD800A495AD}" presName="node" presStyleLbl="node1" presStyleIdx="1" presStyleCnt="6">
        <dgm:presLayoutVars>
          <dgm:bulletEnabled val="1"/>
        </dgm:presLayoutVars>
      </dgm:prSet>
      <dgm:spPr/>
    </dgm:pt>
    <dgm:pt modelId="{292734DE-0AE4-4BC4-94C2-717A0660E896}" type="pres">
      <dgm:prSet presAssocID="{83695980-0E57-413C-9993-652A06263382}" presName="sibTrans" presStyleCnt="0"/>
      <dgm:spPr/>
    </dgm:pt>
    <dgm:pt modelId="{8D64630D-06CE-4E03-B8F8-B3996829172C}" type="pres">
      <dgm:prSet presAssocID="{115C673D-5B02-4F40-A622-A1A8059F2B8B}" presName="node" presStyleLbl="node1" presStyleIdx="2" presStyleCnt="6">
        <dgm:presLayoutVars>
          <dgm:bulletEnabled val="1"/>
        </dgm:presLayoutVars>
      </dgm:prSet>
      <dgm:spPr/>
    </dgm:pt>
    <dgm:pt modelId="{98699A45-A21F-4311-97EB-6A50F34CBD0C}" type="pres">
      <dgm:prSet presAssocID="{50060B78-4793-4ABA-9C8C-67575E7DAFBE}" presName="sibTrans" presStyleCnt="0"/>
      <dgm:spPr/>
    </dgm:pt>
    <dgm:pt modelId="{81E7C100-1732-493D-AFAC-BD5891B7AC53}" type="pres">
      <dgm:prSet presAssocID="{A262F0C5-A854-440E-B272-F3C3A986444E}" presName="node" presStyleLbl="node1" presStyleIdx="3" presStyleCnt="6">
        <dgm:presLayoutVars>
          <dgm:bulletEnabled val="1"/>
        </dgm:presLayoutVars>
      </dgm:prSet>
      <dgm:spPr/>
    </dgm:pt>
    <dgm:pt modelId="{BA4BC7A0-720D-44A5-9248-334B6DA49131}" type="pres">
      <dgm:prSet presAssocID="{3002C097-2B3C-49FF-999A-4B523662599B}" presName="sibTrans" presStyleCnt="0"/>
      <dgm:spPr/>
    </dgm:pt>
    <dgm:pt modelId="{F1A23810-2F53-4321-A878-37C9DF938383}" type="pres">
      <dgm:prSet presAssocID="{3894F3B3-E2BA-4D34-84EC-3171DB2551BE}" presName="node" presStyleLbl="node1" presStyleIdx="4" presStyleCnt="6">
        <dgm:presLayoutVars>
          <dgm:bulletEnabled val="1"/>
        </dgm:presLayoutVars>
      </dgm:prSet>
      <dgm:spPr/>
    </dgm:pt>
    <dgm:pt modelId="{61AFE097-BB04-43FD-8C54-7A91C5819034}" type="pres">
      <dgm:prSet presAssocID="{42D1F5FB-9AC4-4B10-9906-378B099C5FBD}" presName="sibTrans" presStyleCnt="0"/>
      <dgm:spPr/>
    </dgm:pt>
    <dgm:pt modelId="{2FF0FF20-B61C-409C-8601-E9310E7E766A}" type="pres">
      <dgm:prSet presAssocID="{BC54990B-98FB-43A6-BF76-6F7CD2EE16AD}" presName="node" presStyleLbl="node1" presStyleIdx="5" presStyleCnt="6">
        <dgm:presLayoutVars>
          <dgm:bulletEnabled val="1"/>
        </dgm:presLayoutVars>
      </dgm:prSet>
      <dgm:spPr/>
    </dgm:pt>
  </dgm:ptLst>
  <dgm:cxnLst>
    <dgm:cxn modelId="{6B5A2A21-949D-4861-948A-E389596E808C}" srcId="{D94DE6D0-C813-4FFA-89C8-F9EAA4D2BDED}" destId="{3894F3B3-E2BA-4D34-84EC-3171DB2551BE}" srcOrd="4" destOrd="0" parTransId="{8E4630DF-C07E-4F78-AB69-BD906289E027}" sibTransId="{42D1F5FB-9AC4-4B10-9906-378B099C5FBD}"/>
    <dgm:cxn modelId="{D189BD32-85A1-41CA-8D94-BA071A76B8A6}" type="presOf" srcId="{A262F0C5-A854-440E-B272-F3C3A986444E}" destId="{81E7C100-1732-493D-AFAC-BD5891B7AC53}" srcOrd="0" destOrd="0" presId="urn:microsoft.com/office/officeart/2005/8/layout/default"/>
    <dgm:cxn modelId="{80A5CF6E-0617-4D69-A099-356B18CD2819}" srcId="{D94DE6D0-C813-4FFA-89C8-F9EAA4D2BDED}" destId="{757D5C21-2E79-4093-A828-2DD800A495AD}" srcOrd="1" destOrd="0" parTransId="{71A54BAD-324E-42C1-B99F-7505754C4273}" sibTransId="{83695980-0E57-413C-9993-652A06263382}"/>
    <dgm:cxn modelId="{16842470-1D48-4FCF-8D10-1F01D190710A}" type="presOf" srcId="{11FE76C5-FC8D-4F05-BF77-0557C7287AA5}" destId="{2133E5DA-F216-46E6-A110-C76F96245977}" srcOrd="0" destOrd="0" presId="urn:microsoft.com/office/officeart/2005/8/layout/default"/>
    <dgm:cxn modelId="{9772757E-264E-408E-B071-A4919868AF37}" srcId="{D94DE6D0-C813-4FFA-89C8-F9EAA4D2BDED}" destId="{11FE76C5-FC8D-4F05-BF77-0557C7287AA5}" srcOrd="0" destOrd="0" parTransId="{DCD93B52-86FF-406D-8432-FB7D12B344F6}" sibTransId="{0E6A20BB-382A-42A1-967B-1B05740C215E}"/>
    <dgm:cxn modelId="{5838D08D-CBC8-44BD-AF3F-501ABAE7BB1A}" type="presOf" srcId="{3894F3B3-E2BA-4D34-84EC-3171DB2551BE}" destId="{F1A23810-2F53-4321-A878-37C9DF938383}" srcOrd="0" destOrd="0" presId="urn:microsoft.com/office/officeart/2005/8/layout/default"/>
    <dgm:cxn modelId="{82AF6FBE-CAAF-4333-93BE-936D68CD1F83}" type="presOf" srcId="{D94DE6D0-C813-4FFA-89C8-F9EAA4D2BDED}" destId="{A4D59215-BD58-4755-B454-6BB3E4608EDB}" srcOrd="0" destOrd="0" presId="urn:microsoft.com/office/officeart/2005/8/layout/default"/>
    <dgm:cxn modelId="{B9D523CF-26BB-4A72-A551-6CE655756D8F}" srcId="{D94DE6D0-C813-4FFA-89C8-F9EAA4D2BDED}" destId="{A262F0C5-A854-440E-B272-F3C3A986444E}" srcOrd="3" destOrd="0" parTransId="{571171CD-7695-421C-A0AC-9B7695C306C0}" sibTransId="{3002C097-2B3C-49FF-999A-4B523662599B}"/>
    <dgm:cxn modelId="{7C7FD1D2-ED57-4B1F-A7AE-D747C4835F03}" type="presOf" srcId="{115C673D-5B02-4F40-A622-A1A8059F2B8B}" destId="{8D64630D-06CE-4E03-B8F8-B3996829172C}" srcOrd="0" destOrd="0" presId="urn:microsoft.com/office/officeart/2005/8/layout/default"/>
    <dgm:cxn modelId="{C35E8BD5-8E7E-4BDF-9AD8-1034F5C1FBC5}" type="presOf" srcId="{757D5C21-2E79-4093-A828-2DD800A495AD}" destId="{BAE1995C-9FA2-44BA-BFBF-261F972D1E08}" srcOrd="0" destOrd="0" presId="urn:microsoft.com/office/officeart/2005/8/layout/default"/>
    <dgm:cxn modelId="{2C0A7DED-EA13-4D89-9E10-082578D0874D}" srcId="{D94DE6D0-C813-4FFA-89C8-F9EAA4D2BDED}" destId="{BC54990B-98FB-43A6-BF76-6F7CD2EE16AD}" srcOrd="5" destOrd="0" parTransId="{97A0C832-7F11-4762-8DDA-99312D2DE779}" sibTransId="{25A0560D-D1BE-4662-B995-82FCC5FC80E7}"/>
    <dgm:cxn modelId="{4C153FF7-C7B4-4671-BFC1-5F617BE76F67}" srcId="{D94DE6D0-C813-4FFA-89C8-F9EAA4D2BDED}" destId="{115C673D-5B02-4F40-A622-A1A8059F2B8B}" srcOrd="2" destOrd="0" parTransId="{0C81B28C-FCB6-4E12-8474-FE0D60FEA158}" sibTransId="{50060B78-4793-4ABA-9C8C-67575E7DAFBE}"/>
    <dgm:cxn modelId="{CC8F2BFA-6189-4CF2-B48F-BEA92280255E}" type="presOf" srcId="{BC54990B-98FB-43A6-BF76-6F7CD2EE16AD}" destId="{2FF0FF20-B61C-409C-8601-E9310E7E766A}" srcOrd="0" destOrd="0" presId="urn:microsoft.com/office/officeart/2005/8/layout/default"/>
    <dgm:cxn modelId="{C9808C18-83E5-4E1E-9E4A-841FB2BB1033}" type="presParOf" srcId="{A4D59215-BD58-4755-B454-6BB3E4608EDB}" destId="{2133E5DA-F216-46E6-A110-C76F96245977}" srcOrd="0" destOrd="0" presId="urn:microsoft.com/office/officeart/2005/8/layout/default"/>
    <dgm:cxn modelId="{DEC1E2D4-F82C-4298-9D39-2D213F685A84}" type="presParOf" srcId="{A4D59215-BD58-4755-B454-6BB3E4608EDB}" destId="{842CD8F6-32D4-47CE-A368-B77F02DC3A0F}" srcOrd="1" destOrd="0" presId="urn:microsoft.com/office/officeart/2005/8/layout/default"/>
    <dgm:cxn modelId="{0D94CD37-2049-4CD1-AC92-EECF50AECE50}" type="presParOf" srcId="{A4D59215-BD58-4755-B454-6BB3E4608EDB}" destId="{BAE1995C-9FA2-44BA-BFBF-261F972D1E08}" srcOrd="2" destOrd="0" presId="urn:microsoft.com/office/officeart/2005/8/layout/default"/>
    <dgm:cxn modelId="{67DABC43-A4A8-41F1-AABA-8C08802E1475}" type="presParOf" srcId="{A4D59215-BD58-4755-B454-6BB3E4608EDB}" destId="{292734DE-0AE4-4BC4-94C2-717A0660E896}" srcOrd="3" destOrd="0" presId="urn:microsoft.com/office/officeart/2005/8/layout/default"/>
    <dgm:cxn modelId="{EFC5E2EC-DD98-47E7-A900-A38F6798D89A}" type="presParOf" srcId="{A4D59215-BD58-4755-B454-6BB3E4608EDB}" destId="{8D64630D-06CE-4E03-B8F8-B3996829172C}" srcOrd="4" destOrd="0" presId="urn:microsoft.com/office/officeart/2005/8/layout/default"/>
    <dgm:cxn modelId="{3788806E-2F2F-48EB-8AB3-83BEFEF6187C}" type="presParOf" srcId="{A4D59215-BD58-4755-B454-6BB3E4608EDB}" destId="{98699A45-A21F-4311-97EB-6A50F34CBD0C}" srcOrd="5" destOrd="0" presId="urn:microsoft.com/office/officeart/2005/8/layout/default"/>
    <dgm:cxn modelId="{C6B2C454-647C-4452-A1FC-F3501C5FD529}" type="presParOf" srcId="{A4D59215-BD58-4755-B454-6BB3E4608EDB}" destId="{81E7C100-1732-493D-AFAC-BD5891B7AC53}" srcOrd="6" destOrd="0" presId="urn:microsoft.com/office/officeart/2005/8/layout/default"/>
    <dgm:cxn modelId="{482C4C3C-EDF9-4330-B928-C5A09223BCB6}" type="presParOf" srcId="{A4D59215-BD58-4755-B454-6BB3E4608EDB}" destId="{BA4BC7A0-720D-44A5-9248-334B6DA49131}" srcOrd="7" destOrd="0" presId="urn:microsoft.com/office/officeart/2005/8/layout/default"/>
    <dgm:cxn modelId="{5750A8DE-511C-4787-A461-EE84B4F81922}" type="presParOf" srcId="{A4D59215-BD58-4755-B454-6BB3E4608EDB}" destId="{F1A23810-2F53-4321-A878-37C9DF938383}" srcOrd="8" destOrd="0" presId="urn:microsoft.com/office/officeart/2005/8/layout/default"/>
    <dgm:cxn modelId="{D76FAE56-5C00-4325-BC0D-EC2953847705}" type="presParOf" srcId="{A4D59215-BD58-4755-B454-6BB3E4608EDB}" destId="{61AFE097-BB04-43FD-8C54-7A91C5819034}" srcOrd="9" destOrd="0" presId="urn:microsoft.com/office/officeart/2005/8/layout/default"/>
    <dgm:cxn modelId="{E70178F3-6F0A-4A58-9A40-8BEC434BE821}" type="presParOf" srcId="{A4D59215-BD58-4755-B454-6BB3E4608EDB}" destId="{2FF0FF20-B61C-409C-8601-E9310E7E766A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886E57-8C1B-4512-854F-424C3AF5BB3E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F911DCBD-3BC4-41E7-AC6C-E11F11587196}">
      <dgm:prSet phldrT="[Texto]"/>
      <dgm:spPr/>
      <dgm:t>
        <a:bodyPr/>
        <a:lstStyle/>
        <a:p>
          <a:r>
            <a:rPr lang="es-ES" dirty="0"/>
            <a:t>Rol de las U en la transformación y creación de consciencia sobre sostenibilidad (dimensiones social, ambiental y económica). </a:t>
          </a:r>
          <a:endParaRPr lang="es-CO" dirty="0"/>
        </a:p>
      </dgm:t>
    </dgm:pt>
    <dgm:pt modelId="{FA1AAD31-53B8-4E82-BFFF-909E40CDCCC3}" type="parTrans" cxnId="{C3AE265A-7724-4564-AFD2-13F942E9CAC1}">
      <dgm:prSet/>
      <dgm:spPr/>
      <dgm:t>
        <a:bodyPr/>
        <a:lstStyle/>
        <a:p>
          <a:endParaRPr lang="es-CO"/>
        </a:p>
      </dgm:t>
    </dgm:pt>
    <dgm:pt modelId="{B1323A18-43EA-415D-8E10-60BDFC669C26}" type="sibTrans" cxnId="{C3AE265A-7724-4564-AFD2-13F942E9CAC1}">
      <dgm:prSet/>
      <dgm:spPr/>
      <dgm:t>
        <a:bodyPr/>
        <a:lstStyle/>
        <a:p>
          <a:endParaRPr lang="es-CO"/>
        </a:p>
      </dgm:t>
    </dgm:pt>
    <dgm:pt modelId="{77DFCA5A-46EA-43FA-BE0E-DF124CA19B8B}">
      <dgm:prSet/>
      <dgm:spPr/>
      <dgm:t>
        <a:bodyPr/>
        <a:lstStyle/>
        <a:p>
          <a:r>
            <a:rPr lang="es-ES" dirty="0"/>
            <a:t>Sostenibilidad en el currículo, la I+D+i alineado con competencias y agenda 2030.</a:t>
          </a:r>
          <a:endParaRPr lang="es-CO" dirty="0"/>
        </a:p>
      </dgm:t>
    </dgm:pt>
    <dgm:pt modelId="{FDDDCEF1-31E5-44C6-AFA2-CB66E33799C0}" type="parTrans" cxnId="{88BB5A92-21F1-4E64-B5CE-0FE34BA907A6}">
      <dgm:prSet/>
      <dgm:spPr/>
      <dgm:t>
        <a:bodyPr/>
        <a:lstStyle/>
        <a:p>
          <a:endParaRPr lang="es-CO"/>
        </a:p>
      </dgm:t>
    </dgm:pt>
    <dgm:pt modelId="{28BA3FCE-D40B-4908-8D06-ED62AE2915BF}" type="sibTrans" cxnId="{88BB5A92-21F1-4E64-B5CE-0FE34BA907A6}">
      <dgm:prSet/>
      <dgm:spPr/>
      <dgm:t>
        <a:bodyPr/>
        <a:lstStyle/>
        <a:p>
          <a:endParaRPr lang="es-CO"/>
        </a:p>
      </dgm:t>
    </dgm:pt>
    <dgm:pt modelId="{3CAE1653-C338-4F67-A386-09AC03BCB62E}">
      <dgm:prSet/>
      <dgm:spPr/>
      <dgm:t>
        <a:bodyPr/>
        <a:lstStyle/>
        <a:p>
          <a:r>
            <a:rPr lang="es-ES" dirty="0"/>
            <a:t>Soluciones a problemáticas comunes.</a:t>
          </a:r>
          <a:endParaRPr lang="es-CO" dirty="0"/>
        </a:p>
      </dgm:t>
    </dgm:pt>
    <dgm:pt modelId="{B5A7F7D2-03A8-4D2E-A0F0-8CEE3592F154}" type="parTrans" cxnId="{651BDD70-592C-419A-9A06-B46D0F014CBD}">
      <dgm:prSet/>
      <dgm:spPr/>
      <dgm:t>
        <a:bodyPr/>
        <a:lstStyle/>
        <a:p>
          <a:endParaRPr lang="es-CO"/>
        </a:p>
      </dgm:t>
    </dgm:pt>
    <dgm:pt modelId="{3A8D0934-7663-4094-86ED-E933B1322952}" type="sibTrans" cxnId="{651BDD70-592C-419A-9A06-B46D0F014CBD}">
      <dgm:prSet/>
      <dgm:spPr/>
      <dgm:t>
        <a:bodyPr/>
        <a:lstStyle/>
        <a:p>
          <a:endParaRPr lang="es-CO"/>
        </a:p>
      </dgm:t>
    </dgm:pt>
    <dgm:pt modelId="{2DF21315-D3CB-4F7C-B783-6017D3FBA5B2}">
      <dgm:prSet/>
      <dgm:spPr/>
      <dgm:t>
        <a:bodyPr/>
        <a:lstStyle/>
        <a:p>
          <a:r>
            <a:rPr lang="es-ES" dirty="0"/>
            <a:t>Educación superior de calidad asequible y accesible. </a:t>
          </a:r>
          <a:endParaRPr lang="es-CO" dirty="0"/>
        </a:p>
      </dgm:t>
    </dgm:pt>
    <dgm:pt modelId="{765C820E-8D15-4BD6-B0C7-E8B93B43DB0A}" type="parTrans" cxnId="{CF1F434C-BEC2-49C9-919E-81F715152C1E}">
      <dgm:prSet/>
      <dgm:spPr/>
      <dgm:t>
        <a:bodyPr/>
        <a:lstStyle/>
        <a:p>
          <a:endParaRPr lang="es-CO"/>
        </a:p>
      </dgm:t>
    </dgm:pt>
    <dgm:pt modelId="{4A52E904-F765-45CA-B49A-39C2512E35DE}" type="sibTrans" cxnId="{CF1F434C-BEC2-49C9-919E-81F715152C1E}">
      <dgm:prSet/>
      <dgm:spPr/>
      <dgm:t>
        <a:bodyPr/>
        <a:lstStyle/>
        <a:p>
          <a:endParaRPr lang="es-CO"/>
        </a:p>
      </dgm:t>
    </dgm:pt>
    <dgm:pt modelId="{72A03A31-7FBD-49D9-A4F0-30F1FFADF793}">
      <dgm:prSet/>
      <dgm:spPr/>
      <dgm:t>
        <a:bodyPr/>
        <a:lstStyle/>
        <a:p>
          <a:r>
            <a:rPr lang="es-ES" dirty="0"/>
            <a:t>Educación que genere impacto en zonas rurales. </a:t>
          </a:r>
          <a:endParaRPr lang="es-CO" dirty="0"/>
        </a:p>
      </dgm:t>
    </dgm:pt>
    <dgm:pt modelId="{9EBA82AB-4ED5-45BF-AC58-77D8EAE0F0F3}" type="parTrans" cxnId="{8D6B6F57-2767-41AA-B30E-1D2E9917D961}">
      <dgm:prSet/>
      <dgm:spPr/>
      <dgm:t>
        <a:bodyPr/>
        <a:lstStyle/>
        <a:p>
          <a:endParaRPr lang="es-CO"/>
        </a:p>
      </dgm:t>
    </dgm:pt>
    <dgm:pt modelId="{F52E00F6-850F-411C-80E8-822C5E43EFBF}" type="sibTrans" cxnId="{8D6B6F57-2767-41AA-B30E-1D2E9917D961}">
      <dgm:prSet/>
      <dgm:spPr/>
      <dgm:t>
        <a:bodyPr/>
        <a:lstStyle/>
        <a:p>
          <a:endParaRPr lang="es-CO"/>
        </a:p>
      </dgm:t>
    </dgm:pt>
    <dgm:pt modelId="{23CFAD65-4E63-4E0C-B17B-7B0B2B6A0CB9}">
      <dgm:prSet/>
      <dgm:spPr/>
      <dgm:t>
        <a:bodyPr/>
        <a:lstStyle/>
        <a:p>
          <a:r>
            <a:rPr lang="es-ES" dirty="0"/>
            <a:t>Lograr una formación holística, por competencias y colaboración (cooperación y no competencia).</a:t>
          </a:r>
          <a:endParaRPr lang="es-CO" dirty="0"/>
        </a:p>
      </dgm:t>
    </dgm:pt>
    <dgm:pt modelId="{8C0A697E-F0B2-4E25-AEE1-A07FA2B9385F}" type="parTrans" cxnId="{83964702-BD8B-46C7-BDDC-79083D5CC16D}">
      <dgm:prSet/>
      <dgm:spPr/>
      <dgm:t>
        <a:bodyPr/>
        <a:lstStyle/>
        <a:p>
          <a:endParaRPr lang="es-CO"/>
        </a:p>
      </dgm:t>
    </dgm:pt>
    <dgm:pt modelId="{55B9D424-036F-43E7-B8F4-ADCF79B75C2B}" type="sibTrans" cxnId="{83964702-BD8B-46C7-BDDC-79083D5CC16D}">
      <dgm:prSet/>
      <dgm:spPr/>
      <dgm:t>
        <a:bodyPr/>
        <a:lstStyle/>
        <a:p>
          <a:endParaRPr lang="es-CO"/>
        </a:p>
      </dgm:t>
    </dgm:pt>
    <dgm:pt modelId="{1122EAF8-0B97-4EAB-9928-746EB895074C}">
      <dgm:prSet/>
      <dgm:spPr/>
      <dgm:t>
        <a:bodyPr/>
        <a:lstStyle/>
        <a:p>
          <a:r>
            <a:rPr lang="es-ES" dirty="0"/>
            <a:t>EDS como vehículo de transformación y desarrollo para las sociedades y dinamizador de la agenda 2030 (“mueve los demás ODS”).</a:t>
          </a:r>
          <a:endParaRPr lang="es-CO" dirty="0"/>
        </a:p>
      </dgm:t>
    </dgm:pt>
    <dgm:pt modelId="{1E1C98D9-DD0A-49C1-BE6A-B116743A4219}" type="parTrans" cxnId="{5A46EEA1-1FBA-4854-8C7C-2815E533ACD0}">
      <dgm:prSet/>
      <dgm:spPr/>
      <dgm:t>
        <a:bodyPr/>
        <a:lstStyle/>
        <a:p>
          <a:endParaRPr lang="es-CO"/>
        </a:p>
      </dgm:t>
    </dgm:pt>
    <dgm:pt modelId="{EE3DA33F-5F19-4C5A-8BC8-BE76DA9DCEA7}" type="sibTrans" cxnId="{5A46EEA1-1FBA-4854-8C7C-2815E533ACD0}">
      <dgm:prSet/>
      <dgm:spPr/>
      <dgm:t>
        <a:bodyPr/>
        <a:lstStyle/>
        <a:p>
          <a:endParaRPr lang="es-CO"/>
        </a:p>
      </dgm:t>
    </dgm:pt>
    <dgm:pt modelId="{EA24A390-589A-46EF-AF0D-897E9C83FF7A}">
      <dgm:prSet/>
      <dgm:spPr/>
      <dgm:t>
        <a:bodyPr/>
        <a:lstStyle/>
        <a:p>
          <a:r>
            <a:rPr lang="es-ES" dirty="0"/>
            <a:t>Universidades y rol en la construcción de una sociedad sostenible. </a:t>
          </a:r>
          <a:endParaRPr lang="es-CO" dirty="0"/>
        </a:p>
      </dgm:t>
    </dgm:pt>
    <dgm:pt modelId="{9309A43C-C3E9-4220-A0D0-8FD84D6544DC}" type="parTrans" cxnId="{B4345403-45E3-4A97-B761-A6ECE962BFF7}">
      <dgm:prSet/>
      <dgm:spPr/>
      <dgm:t>
        <a:bodyPr/>
        <a:lstStyle/>
        <a:p>
          <a:endParaRPr lang="es-CO"/>
        </a:p>
      </dgm:t>
    </dgm:pt>
    <dgm:pt modelId="{D45E9257-2DAB-4EEE-BC99-8ACBB979E6D2}" type="sibTrans" cxnId="{B4345403-45E3-4A97-B761-A6ECE962BFF7}">
      <dgm:prSet/>
      <dgm:spPr/>
      <dgm:t>
        <a:bodyPr/>
        <a:lstStyle/>
        <a:p>
          <a:endParaRPr lang="es-CO"/>
        </a:p>
      </dgm:t>
    </dgm:pt>
    <dgm:pt modelId="{33B41F19-009F-4CEF-B210-872CBC0DF01A}">
      <dgm:prSet/>
      <dgm:spPr/>
      <dgm:t>
        <a:bodyPr/>
        <a:lstStyle/>
        <a:p>
          <a:r>
            <a:rPr lang="es-ES" dirty="0"/>
            <a:t>EDS transversal al currículo, genere competencias del ser, el saber y el hacer, alineado y pertinente con el contexto local, nacional y mundial.</a:t>
          </a:r>
          <a:endParaRPr lang="es-CO" dirty="0"/>
        </a:p>
      </dgm:t>
    </dgm:pt>
    <dgm:pt modelId="{B36BDAD4-E6D1-415E-BD54-52F09048FAD9}" type="parTrans" cxnId="{4255AC4A-3D03-401E-8942-66B2F3880999}">
      <dgm:prSet/>
      <dgm:spPr/>
      <dgm:t>
        <a:bodyPr/>
        <a:lstStyle/>
        <a:p>
          <a:endParaRPr lang="es-CO"/>
        </a:p>
      </dgm:t>
    </dgm:pt>
    <dgm:pt modelId="{3451B298-3A34-498D-BF59-3B9E23C8406B}" type="sibTrans" cxnId="{4255AC4A-3D03-401E-8942-66B2F3880999}">
      <dgm:prSet/>
      <dgm:spPr/>
      <dgm:t>
        <a:bodyPr/>
        <a:lstStyle/>
        <a:p>
          <a:endParaRPr lang="es-CO"/>
        </a:p>
      </dgm:t>
    </dgm:pt>
    <dgm:pt modelId="{3DE8E21C-DFCF-4F9E-B30F-E20AB48DD5A5}" type="pres">
      <dgm:prSet presAssocID="{28886E57-8C1B-4512-854F-424C3AF5BB3E}" presName="diagram" presStyleCnt="0">
        <dgm:presLayoutVars>
          <dgm:dir/>
          <dgm:resizeHandles val="exact"/>
        </dgm:presLayoutVars>
      </dgm:prSet>
      <dgm:spPr/>
    </dgm:pt>
    <dgm:pt modelId="{4EF28BF6-85A6-45FE-AB6C-C020B0FEE412}" type="pres">
      <dgm:prSet presAssocID="{F911DCBD-3BC4-41E7-AC6C-E11F11587196}" presName="node" presStyleLbl="node1" presStyleIdx="0" presStyleCnt="9">
        <dgm:presLayoutVars>
          <dgm:bulletEnabled val="1"/>
        </dgm:presLayoutVars>
      </dgm:prSet>
      <dgm:spPr/>
    </dgm:pt>
    <dgm:pt modelId="{2D17BF41-4B52-4468-A775-2D2FAE29B944}" type="pres">
      <dgm:prSet presAssocID="{B1323A18-43EA-415D-8E10-60BDFC669C26}" presName="sibTrans" presStyleCnt="0"/>
      <dgm:spPr/>
    </dgm:pt>
    <dgm:pt modelId="{2A3CE640-60D5-489A-95D5-106F6C3262D0}" type="pres">
      <dgm:prSet presAssocID="{77DFCA5A-46EA-43FA-BE0E-DF124CA19B8B}" presName="node" presStyleLbl="node1" presStyleIdx="1" presStyleCnt="9">
        <dgm:presLayoutVars>
          <dgm:bulletEnabled val="1"/>
        </dgm:presLayoutVars>
      </dgm:prSet>
      <dgm:spPr/>
    </dgm:pt>
    <dgm:pt modelId="{2B789D07-C943-4ACE-AD39-FDF1E1281A36}" type="pres">
      <dgm:prSet presAssocID="{28BA3FCE-D40B-4908-8D06-ED62AE2915BF}" presName="sibTrans" presStyleCnt="0"/>
      <dgm:spPr/>
    </dgm:pt>
    <dgm:pt modelId="{65D79740-1681-43AD-9350-C4AB3E4B6A61}" type="pres">
      <dgm:prSet presAssocID="{EA24A390-589A-46EF-AF0D-897E9C83FF7A}" presName="node" presStyleLbl="node1" presStyleIdx="2" presStyleCnt="9">
        <dgm:presLayoutVars>
          <dgm:bulletEnabled val="1"/>
        </dgm:presLayoutVars>
      </dgm:prSet>
      <dgm:spPr/>
    </dgm:pt>
    <dgm:pt modelId="{C480E422-9321-41D2-A337-7CAA48A3057F}" type="pres">
      <dgm:prSet presAssocID="{D45E9257-2DAB-4EEE-BC99-8ACBB979E6D2}" presName="sibTrans" presStyleCnt="0"/>
      <dgm:spPr/>
    </dgm:pt>
    <dgm:pt modelId="{04BFC9E2-9ABE-4F05-9734-CE6648A64DDA}" type="pres">
      <dgm:prSet presAssocID="{3CAE1653-C338-4F67-A386-09AC03BCB62E}" presName="node" presStyleLbl="node1" presStyleIdx="3" presStyleCnt="9">
        <dgm:presLayoutVars>
          <dgm:bulletEnabled val="1"/>
        </dgm:presLayoutVars>
      </dgm:prSet>
      <dgm:spPr/>
    </dgm:pt>
    <dgm:pt modelId="{E6AF39A2-2C3F-4332-A191-6C86D93FCA08}" type="pres">
      <dgm:prSet presAssocID="{3A8D0934-7663-4094-86ED-E933B1322952}" presName="sibTrans" presStyleCnt="0"/>
      <dgm:spPr/>
    </dgm:pt>
    <dgm:pt modelId="{3235B082-4B98-4890-9809-90392ADC81F3}" type="pres">
      <dgm:prSet presAssocID="{2DF21315-D3CB-4F7C-B783-6017D3FBA5B2}" presName="node" presStyleLbl="node1" presStyleIdx="4" presStyleCnt="9">
        <dgm:presLayoutVars>
          <dgm:bulletEnabled val="1"/>
        </dgm:presLayoutVars>
      </dgm:prSet>
      <dgm:spPr/>
    </dgm:pt>
    <dgm:pt modelId="{0A909388-EE00-4270-BB0E-008E30FE404D}" type="pres">
      <dgm:prSet presAssocID="{4A52E904-F765-45CA-B49A-39C2512E35DE}" presName="sibTrans" presStyleCnt="0"/>
      <dgm:spPr/>
    </dgm:pt>
    <dgm:pt modelId="{6D86AA3F-D166-44F4-9FD9-84E9806D8CC2}" type="pres">
      <dgm:prSet presAssocID="{72A03A31-7FBD-49D9-A4F0-30F1FFADF793}" presName="node" presStyleLbl="node1" presStyleIdx="5" presStyleCnt="9">
        <dgm:presLayoutVars>
          <dgm:bulletEnabled val="1"/>
        </dgm:presLayoutVars>
      </dgm:prSet>
      <dgm:spPr/>
    </dgm:pt>
    <dgm:pt modelId="{EC00D742-D47D-4368-AA34-5F34EF7B95C5}" type="pres">
      <dgm:prSet presAssocID="{F52E00F6-850F-411C-80E8-822C5E43EFBF}" presName="sibTrans" presStyleCnt="0"/>
      <dgm:spPr/>
    </dgm:pt>
    <dgm:pt modelId="{E56DBC62-053F-4C9A-A086-A043089C5C1A}" type="pres">
      <dgm:prSet presAssocID="{33B41F19-009F-4CEF-B210-872CBC0DF01A}" presName="node" presStyleLbl="node1" presStyleIdx="6" presStyleCnt="9">
        <dgm:presLayoutVars>
          <dgm:bulletEnabled val="1"/>
        </dgm:presLayoutVars>
      </dgm:prSet>
      <dgm:spPr/>
    </dgm:pt>
    <dgm:pt modelId="{79A90CAA-343D-4523-8166-22D55B5B59FE}" type="pres">
      <dgm:prSet presAssocID="{3451B298-3A34-498D-BF59-3B9E23C8406B}" presName="sibTrans" presStyleCnt="0"/>
      <dgm:spPr/>
    </dgm:pt>
    <dgm:pt modelId="{81BD0C8B-0780-488C-87B1-63CBFBC08CDB}" type="pres">
      <dgm:prSet presAssocID="{23CFAD65-4E63-4E0C-B17B-7B0B2B6A0CB9}" presName="node" presStyleLbl="node1" presStyleIdx="7" presStyleCnt="9">
        <dgm:presLayoutVars>
          <dgm:bulletEnabled val="1"/>
        </dgm:presLayoutVars>
      </dgm:prSet>
      <dgm:spPr/>
    </dgm:pt>
    <dgm:pt modelId="{1D923ECE-3295-4D64-89D9-F2BEA9A04C71}" type="pres">
      <dgm:prSet presAssocID="{55B9D424-036F-43E7-B8F4-ADCF79B75C2B}" presName="sibTrans" presStyleCnt="0"/>
      <dgm:spPr/>
    </dgm:pt>
    <dgm:pt modelId="{46873345-8072-4453-9385-D0ABE59DD9C6}" type="pres">
      <dgm:prSet presAssocID="{1122EAF8-0B97-4EAB-9928-746EB895074C}" presName="node" presStyleLbl="node1" presStyleIdx="8" presStyleCnt="9">
        <dgm:presLayoutVars>
          <dgm:bulletEnabled val="1"/>
        </dgm:presLayoutVars>
      </dgm:prSet>
      <dgm:spPr/>
    </dgm:pt>
  </dgm:ptLst>
  <dgm:cxnLst>
    <dgm:cxn modelId="{83964702-BD8B-46C7-BDDC-79083D5CC16D}" srcId="{28886E57-8C1B-4512-854F-424C3AF5BB3E}" destId="{23CFAD65-4E63-4E0C-B17B-7B0B2B6A0CB9}" srcOrd="7" destOrd="0" parTransId="{8C0A697E-F0B2-4E25-AEE1-A07FA2B9385F}" sibTransId="{55B9D424-036F-43E7-B8F4-ADCF79B75C2B}"/>
    <dgm:cxn modelId="{B4345403-45E3-4A97-B761-A6ECE962BFF7}" srcId="{28886E57-8C1B-4512-854F-424C3AF5BB3E}" destId="{EA24A390-589A-46EF-AF0D-897E9C83FF7A}" srcOrd="2" destOrd="0" parTransId="{9309A43C-C3E9-4220-A0D0-8FD84D6544DC}" sibTransId="{D45E9257-2DAB-4EEE-BC99-8ACBB979E6D2}"/>
    <dgm:cxn modelId="{9FDE6F09-1D9B-4DBB-BEAD-9EE5C4520AA0}" type="presOf" srcId="{72A03A31-7FBD-49D9-A4F0-30F1FFADF793}" destId="{6D86AA3F-D166-44F4-9FD9-84E9806D8CC2}" srcOrd="0" destOrd="0" presId="urn:microsoft.com/office/officeart/2005/8/layout/default"/>
    <dgm:cxn modelId="{97D3C519-2527-471B-A73D-A24387CB7794}" type="presOf" srcId="{F911DCBD-3BC4-41E7-AC6C-E11F11587196}" destId="{4EF28BF6-85A6-45FE-AB6C-C020B0FEE412}" srcOrd="0" destOrd="0" presId="urn:microsoft.com/office/officeart/2005/8/layout/default"/>
    <dgm:cxn modelId="{79177624-1378-4B9A-9523-D77CDD8389DB}" type="presOf" srcId="{3CAE1653-C338-4F67-A386-09AC03BCB62E}" destId="{04BFC9E2-9ABE-4F05-9734-CE6648A64DDA}" srcOrd="0" destOrd="0" presId="urn:microsoft.com/office/officeart/2005/8/layout/default"/>
    <dgm:cxn modelId="{01FE995F-F271-468D-AB66-4913809A6AA1}" type="presOf" srcId="{33B41F19-009F-4CEF-B210-872CBC0DF01A}" destId="{E56DBC62-053F-4C9A-A086-A043089C5C1A}" srcOrd="0" destOrd="0" presId="urn:microsoft.com/office/officeart/2005/8/layout/default"/>
    <dgm:cxn modelId="{C1330E61-401A-46B8-901F-E2C852CD6410}" type="presOf" srcId="{77DFCA5A-46EA-43FA-BE0E-DF124CA19B8B}" destId="{2A3CE640-60D5-489A-95D5-106F6C3262D0}" srcOrd="0" destOrd="0" presId="urn:microsoft.com/office/officeart/2005/8/layout/default"/>
    <dgm:cxn modelId="{4255AC4A-3D03-401E-8942-66B2F3880999}" srcId="{28886E57-8C1B-4512-854F-424C3AF5BB3E}" destId="{33B41F19-009F-4CEF-B210-872CBC0DF01A}" srcOrd="6" destOrd="0" parTransId="{B36BDAD4-E6D1-415E-BD54-52F09048FAD9}" sibTransId="{3451B298-3A34-498D-BF59-3B9E23C8406B}"/>
    <dgm:cxn modelId="{CF1F434C-BEC2-49C9-919E-81F715152C1E}" srcId="{28886E57-8C1B-4512-854F-424C3AF5BB3E}" destId="{2DF21315-D3CB-4F7C-B783-6017D3FBA5B2}" srcOrd="4" destOrd="0" parTransId="{765C820E-8D15-4BD6-B0C7-E8B93B43DB0A}" sibTransId="{4A52E904-F765-45CA-B49A-39C2512E35DE}"/>
    <dgm:cxn modelId="{651BDD70-592C-419A-9A06-B46D0F014CBD}" srcId="{28886E57-8C1B-4512-854F-424C3AF5BB3E}" destId="{3CAE1653-C338-4F67-A386-09AC03BCB62E}" srcOrd="3" destOrd="0" parTransId="{B5A7F7D2-03A8-4D2E-A0F0-8CEE3592F154}" sibTransId="{3A8D0934-7663-4094-86ED-E933B1322952}"/>
    <dgm:cxn modelId="{8D6B6F57-2767-41AA-B30E-1D2E9917D961}" srcId="{28886E57-8C1B-4512-854F-424C3AF5BB3E}" destId="{72A03A31-7FBD-49D9-A4F0-30F1FFADF793}" srcOrd="5" destOrd="0" parTransId="{9EBA82AB-4ED5-45BF-AC58-77D8EAE0F0F3}" sibTransId="{F52E00F6-850F-411C-80E8-822C5E43EFBF}"/>
    <dgm:cxn modelId="{C0A8FE57-3F7A-4117-A46C-A361317570D3}" type="presOf" srcId="{2DF21315-D3CB-4F7C-B783-6017D3FBA5B2}" destId="{3235B082-4B98-4890-9809-90392ADC81F3}" srcOrd="0" destOrd="0" presId="urn:microsoft.com/office/officeart/2005/8/layout/default"/>
    <dgm:cxn modelId="{C3AE265A-7724-4564-AFD2-13F942E9CAC1}" srcId="{28886E57-8C1B-4512-854F-424C3AF5BB3E}" destId="{F911DCBD-3BC4-41E7-AC6C-E11F11587196}" srcOrd="0" destOrd="0" parTransId="{FA1AAD31-53B8-4E82-BFFF-909E40CDCCC3}" sibTransId="{B1323A18-43EA-415D-8E10-60BDFC669C26}"/>
    <dgm:cxn modelId="{1C73C686-6E2B-45D8-85F7-B1E82074136A}" type="presOf" srcId="{EA24A390-589A-46EF-AF0D-897E9C83FF7A}" destId="{65D79740-1681-43AD-9350-C4AB3E4B6A61}" srcOrd="0" destOrd="0" presId="urn:microsoft.com/office/officeart/2005/8/layout/default"/>
    <dgm:cxn modelId="{630EE88A-1324-4472-890F-918C16B81077}" type="presOf" srcId="{23CFAD65-4E63-4E0C-B17B-7B0B2B6A0CB9}" destId="{81BD0C8B-0780-488C-87B1-63CBFBC08CDB}" srcOrd="0" destOrd="0" presId="urn:microsoft.com/office/officeart/2005/8/layout/default"/>
    <dgm:cxn modelId="{88BB5A92-21F1-4E64-B5CE-0FE34BA907A6}" srcId="{28886E57-8C1B-4512-854F-424C3AF5BB3E}" destId="{77DFCA5A-46EA-43FA-BE0E-DF124CA19B8B}" srcOrd="1" destOrd="0" parTransId="{FDDDCEF1-31E5-44C6-AFA2-CB66E33799C0}" sibTransId="{28BA3FCE-D40B-4908-8D06-ED62AE2915BF}"/>
    <dgm:cxn modelId="{5A46EEA1-1FBA-4854-8C7C-2815E533ACD0}" srcId="{28886E57-8C1B-4512-854F-424C3AF5BB3E}" destId="{1122EAF8-0B97-4EAB-9928-746EB895074C}" srcOrd="8" destOrd="0" parTransId="{1E1C98D9-DD0A-49C1-BE6A-B116743A4219}" sibTransId="{EE3DA33F-5F19-4C5A-8BC8-BE76DA9DCEA7}"/>
    <dgm:cxn modelId="{568A63A7-2CF5-454A-A334-A12C4FF95AE5}" type="presOf" srcId="{1122EAF8-0B97-4EAB-9928-746EB895074C}" destId="{46873345-8072-4453-9385-D0ABE59DD9C6}" srcOrd="0" destOrd="0" presId="urn:microsoft.com/office/officeart/2005/8/layout/default"/>
    <dgm:cxn modelId="{CCF278E2-B777-44B4-80F9-784F623D1E22}" type="presOf" srcId="{28886E57-8C1B-4512-854F-424C3AF5BB3E}" destId="{3DE8E21C-DFCF-4F9E-B30F-E20AB48DD5A5}" srcOrd="0" destOrd="0" presId="urn:microsoft.com/office/officeart/2005/8/layout/default"/>
    <dgm:cxn modelId="{F23B7F33-5EE7-49B0-BF8D-836A4D42C016}" type="presParOf" srcId="{3DE8E21C-DFCF-4F9E-B30F-E20AB48DD5A5}" destId="{4EF28BF6-85A6-45FE-AB6C-C020B0FEE412}" srcOrd="0" destOrd="0" presId="urn:microsoft.com/office/officeart/2005/8/layout/default"/>
    <dgm:cxn modelId="{DC3EC311-6D15-4032-920B-C07611F0A8DC}" type="presParOf" srcId="{3DE8E21C-DFCF-4F9E-B30F-E20AB48DD5A5}" destId="{2D17BF41-4B52-4468-A775-2D2FAE29B944}" srcOrd="1" destOrd="0" presId="urn:microsoft.com/office/officeart/2005/8/layout/default"/>
    <dgm:cxn modelId="{BE2FAA12-ADE7-4B02-AB2C-48AE2A0BFA61}" type="presParOf" srcId="{3DE8E21C-DFCF-4F9E-B30F-E20AB48DD5A5}" destId="{2A3CE640-60D5-489A-95D5-106F6C3262D0}" srcOrd="2" destOrd="0" presId="urn:microsoft.com/office/officeart/2005/8/layout/default"/>
    <dgm:cxn modelId="{3D2B84B6-BBF1-41A9-982C-8B2E0D79402C}" type="presParOf" srcId="{3DE8E21C-DFCF-4F9E-B30F-E20AB48DD5A5}" destId="{2B789D07-C943-4ACE-AD39-FDF1E1281A36}" srcOrd="3" destOrd="0" presId="urn:microsoft.com/office/officeart/2005/8/layout/default"/>
    <dgm:cxn modelId="{92FEFD54-18E6-428F-AA41-7351C5FAAE89}" type="presParOf" srcId="{3DE8E21C-DFCF-4F9E-B30F-E20AB48DD5A5}" destId="{65D79740-1681-43AD-9350-C4AB3E4B6A61}" srcOrd="4" destOrd="0" presId="urn:microsoft.com/office/officeart/2005/8/layout/default"/>
    <dgm:cxn modelId="{77050C07-4B5D-4AD5-BEF9-DBD68EEBFFED}" type="presParOf" srcId="{3DE8E21C-DFCF-4F9E-B30F-E20AB48DD5A5}" destId="{C480E422-9321-41D2-A337-7CAA48A3057F}" srcOrd="5" destOrd="0" presId="urn:microsoft.com/office/officeart/2005/8/layout/default"/>
    <dgm:cxn modelId="{14CBC488-9761-4F78-A8AD-C180A8F889A4}" type="presParOf" srcId="{3DE8E21C-DFCF-4F9E-B30F-E20AB48DD5A5}" destId="{04BFC9E2-9ABE-4F05-9734-CE6648A64DDA}" srcOrd="6" destOrd="0" presId="urn:microsoft.com/office/officeart/2005/8/layout/default"/>
    <dgm:cxn modelId="{FF74E56C-A1DD-4579-A4E7-5EF924D9F0FE}" type="presParOf" srcId="{3DE8E21C-DFCF-4F9E-B30F-E20AB48DD5A5}" destId="{E6AF39A2-2C3F-4332-A191-6C86D93FCA08}" srcOrd="7" destOrd="0" presId="urn:microsoft.com/office/officeart/2005/8/layout/default"/>
    <dgm:cxn modelId="{35850D1E-DEF9-47D2-B328-3459B6CD67A8}" type="presParOf" srcId="{3DE8E21C-DFCF-4F9E-B30F-E20AB48DD5A5}" destId="{3235B082-4B98-4890-9809-90392ADC81F3}" srcOrd="8" destOrd="0" presId="urn:microsoft.com/office/officeart/2005/8/layout/default"/>
    <dgm:cxn modelId="{D5EC5907-A633-4A6F-A18E-56952E651DE0}" type="presParOf" srcId="{3DE8E21C-DFCF-4F9E-B30F-E20AB48DD5A5}" destId="{0A909388-EE00-4270-BB0E-008E30FE404D}" srcOrd="9" destOrd="0" presId="urn:microsoft.com/office/officeart/2005/8/layout/default"/>
    <dgm:cxn modelId="{7C56E597-5C53-4E48-BFAE-BC14828D53EA}" type="presParOf" srcId="{3DE8E21C-DFCF-4F9E-B30F-E20AB48DD5A5}" destId="{6D86AA3F-D166-44F4-9FD9-84E9806D8CC2}" srcOrd="10" destOrd="0" presId="urn:microsoft.com/office/officeart/2005/8/layout/default"/>
    <dgm:cxn modelId="{80EE50FB-6A39-463E-8638-DD06583C7978}" type="presParOf" srcId="{3DE8E21C-DFCF-4F9E-B30F-E20AB48DD5A5}" destId="{EC00D742-D47D-4368-AA34-5F34EF7B95C5}" srcOrd="11" destOrd="0" presId="urn:microsoft.com/office/officeart/2005/8/layout/default"/>
    <dgm:cxn modelId="{63DF6EF7-1E95-4E3A-BEB5-1D7A8821E80E}" type="presParOf" srcId="{3DE8E21C-DFCF-4F9E-B30F-E20AB48DD5A5}" destId="{E56DBC62-053F-4C9A-A086-A043089C5C1A}" srcOrd="12" destOrd="0" presId="urn:microsoft.com/office/officeart/2005/8/layout/default"/>
    <dgm:cxn modelId="{7492829A-5B38-4603-A461-251C173A7158}" type="presParOf" srcId="{3DE8E21C-DFCF-4F9E-B30F-E20AB48DD5A5}" destId="{79A90CAA-343D-4523-8166-22D55B5B59FE}" srcOrd="13" destOrd="0" presId="urn:microsoft.com/office/officeart/2005/8/layout/default"/>
    <dgm:cxn modelId="{6B2DEB5B-B197-4368-B8E5-4768A25069C2}" type="presParOf" srcId="{3DE8E21C-DFCF-4F9E-B30F-E20AB48DD5A5}" destId="{81BD0C8B-0780-488C-87B1-63CBFBC08CDB}" srcOrd="14" destOrd="0" presId="urn:microsoft.com/office/officeart/2005/8/layout/default"/>
    <dgm:cxn modelId="{1B79C534-1CBC-444B-9B8F-448D688E2458}" type="presParOf" srcId="{3DE8E21C-DFCF-4F9E-B30F-E20AB48DD5A5}" destId="{1D923ECE-3295-4D64-89D9-F2BEA9A04C71}" srcOrd="15" destOrd="0" presId="urn:microsoft.com/office/officeart/2005/8/layout/default"/>
    <dgm:cxn modelId="{4C4EBEF2-79AC-479E-BB2B-1D3CBFDF8EA3}" type="presParOf" srcId="{3DE8E21C-DFCF-4F9E-B30F-E20AB48DD5A5}" destId="{46873345-8072-4453-9385-D0ABE59DD9C6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5046C4-7B76-4D93-8F9B-959551262652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F83F71E2-213D-438B-915D-7F8F46688E66}">
      <dgm:prSet phldrT="[Texto]" custT="1"/>
      <dgm:spPr/>
      <dgm:t>
        <a:bodyPr/>
        <a:lstStyle/>
        <a:p>
          <a:r>
            <a:rPr lang="es-ES" sz="1600" b="1" dirty="0"/>
            <a:t>Estudiante: </a:t>
          </a:r>
          <a:r>
            <a:rPr lang="es-ES" sz="1600" dirty="0"/>
            <a:t>cómo creo que se pueden abordar estos temas desde la docencia, cómo me gustaría verlos, conocerlos.</a:t>
          </a:r>
          <a:endParaRPr lang="es-CO" sz="1600" dirty="0"/>
        </a:p>
      </dgm:t>
    </dgm:pt>
    <dgm:pt modelId="{FB65C036-20D6-4D21-A868-63493E3A9E1D}" type="parTrans" cxnId="{15A1EC78-751B-498A-A3E7-706B5C151D6B}">
      <dgm:prSet/>
      <dgm:spPr/>
      <dgm:t>
        <a:bodyPr/>
        <a:lstStyle/>
        <a:p>
          <a:endParaRPr lang="es-CO" sz="1600"/>
        </a:p>
      </dgm:t>
    </dgm:pt>
    <dgm:pt modelId="{E8C27ADB-59AD-4DA1-9558-2C7A7AF6D91E}" type="sibTrans" cxnId="{15A1EC78-751B-498A-A3E7-706B5C151D6B}">
      <dgm:prSet/>
      <dgm:spPr/>
      <dgm:t>
        <a:bodyPr/>
        <a:lstStyle/>
        <a:p>
          <a:endParaRPr lang="es-CO" sz="1600"/>
        </a:p>
      </dgm:t>
    </dgm:pt>
    <dgm:pt modelId="{18A46689-03AE-4DDC-BF5A-F43C26EA33A8}">
      <dgm:prSet custT="1"/>
      <dgm:spPr/>
      <dgm:t>
        <a:bodyPr/>
        <a:lstStyle/>
        <a:p>
          <a:r>
            <a:rPr lang="es-ES" sz="1600" b="1" dirty="0"/>
            <a:t>Investigador: </a:t>
          </a:r>
          <a:r>
            <a:rPr lang="es-ES" sz="1600" dirty="0"/>
            <a:t>incentivos, motivaciones, propósito y generación de capacidades para solucionar retos reales actuales con impacto (innovación social, </a:t>
          </a:r>
          <a:r>
            <a:rPr lang="es-ES" sz="1600" dirty="0" err="1"/>
            <a:t>impatech</a:t>
          </a:r>
          <a:r>
            <a:rPr lang="es-ES" sz="1600" dirty="0"/>
            <a:t>, negocios inclusivos, etc.).</a:t>
          </a:r>
        </a:p>
      </dgm:t>
    </dgm:pt>
    <dgm:pt modelId="{A6509DFE-CBAF-4587-B0F0-BC65854D1467}" type="parTrans" cxnId="{B19ABF99-FC75-47FE-81C4-B959542A527A}">
      <dgm:prSet/>
      <dgm:spPr/>
      <dgm:t>
        <a:bodyPr/>
        <a:lstStyle/>
        <a:p>
          <a:endParaRPr lang="es-CO" sz="1600"/>
        </a:p>
      </dgm:t>
    </dgm:pt>
    <dgm:pt modelId="{0D4746F2-6089-4A25-B341-A46A68D2C24F}" type="sibTrans" cxnId="{B19ABF99-FC75-47FE-81C4-B959542A527A}">
      <dgm:prSet/>
      <dgm:spPr/>
      <dgm:t>
        <a:bodyPr/>
        <a:lstStyle/>
        <a:p>
          <a:endParaRPr lang="es-CO" sz="1600"/>
        </a:p>
      </dgm:t>
    </dgm:pt>
    <dgm:pt modelId="{360FFDF3-9F9B-4012-8DA9-1496FF4BCE65}">
      <dgm:prSet custT="1"/>
      <dgm:spPr/>
      <dgm:t>
        <a:bodyPr/>
        <a:lstStyle/>
        <a:p>
          <a:r>
            <a:rPr lang="es-ES" sz="1600" b="1" dirty="0"/>
            <a:t>Docente: </a:t>
          </a:r>
          <a:r>
            <a:rPr lang="es-ES" sz="1600" dirty="0"/>
            <a:t>cómo lo llevo dentro y fuera del aula, como lo artículo, metodologías, pedagogías, EDS, competencias.</a:t>
          </a:r>
        </a:p>
        <a:p>
          <a:r>
            <a:rPr lang="es-ES" sz="1600" dirty="0"/>
            <a:t>Libertad de cátedra desde el qué hacer y el discurso.</a:t>
          </a:r>
        </a:p>
      </dgm:t>
    </dgm:pt>
    <dgm:pt modelId="{07BDBD20-6BAA-4E63-909C-2688550B1E55}" type="parTrans" cxnId="{1B97A706-C977-4D0D-A0BC-89CB5D687264}">
      <dgm:prSet/>
      <dgm:spPr/>
      <dgm:t>
        <a:bodyPr/>
        <a:lstStyle/>
        <a:p>
          <a:endParaRPr lang="es-CO" sz="1600"/>
        </a:p>
      </dgm:t>
    </dgm:pt>
    <dgm:pt modelId="{221F2CC7-3FAD-413E-9D5C-5BB3D895F8E2}" type="sibTrans" cxnId="{1B97A706-C977-4D0D-A0BC-89CB5D687264}">
      <dgm:prSet/>
      <dgm:spPr/>
      <dgm:t>
        <a:bodyPr/>
        <a:lstStyle/>
        <a:p>
          <a:endParaRPr lang="es-CO" sz="1600"/>
        </a:p>
      </dgm:t>
    </dgm:pt>
    <dgm:pt modelId="{1602E488-6447-4DFA-AB53-A5ECDCABE54B}">
      <dgm:prSet custT="1"/>
      <dgm:spPr/>
      <dgm:t>
        <a:bodyPr/>
        <a:lstStyle/>
        <a:p>
          <a:r>
            <a:rPr lang="es-ES" sz="1600" dirty="0"/>
            <a:t>Administrativos: desde la toma de decisiones respecto a prácticas sostenibles </a:t>
          </a:r>
          <a:r>
            <a:rPr lang="es-ES" sz="1600" dirty="0" err="1"/>
            <a:t>Ej</a:t>
          </a:r>
          <a:r>
            <a:rPr lang="es-ES" sz="1600" dirty="0"/>
            <a:t>: proveedores responsables, prácticas ambientales, impulso de iniciativas sociales. </a:t>
          </a:r>
        </a:p>
      </dgm:t>
    </dgm:pt>
    <dgm:pt modelId="{2A68A979-8BC8-430E-8AA7-45F9B1701E30}" type="parTrans" cxnId="{62D0CD60-04C3-4124-9E02-F82622A56A9A}">
      <dgm:prSet/>
      <dgm:spPr/>
      <dgm:t>
        <a:bodyPr/>
        <a:lstStyle/>
        <a:p>
          <a:endParaRPr lang="es-CO"/>
        </a:p>
      </dgm:t>
    </dgm:pt>
    <dgm:pt modelId="{C0F0E5FB-368A-424F-ACAD-CFFE2C295412}" type="sibTrans" cxnId="{62D0CD60-04C3-4124-9E02-F82622A56A9A}">
      <dgm:prSet/>
      <dgm:spPr/>
      <dgm:t>
        <a:bodyPr/>
        <a:lstStyle/>
        <a:p>
          <a:endParaRPr lang="es-CO"/>
        </a:p>
      </dgm:t>
    </dgm:pt>
    <dgm:pt modelId="{2C904948-2EB2-4C37-9B66-984D631DB264}" type="pres">
      <dgm:prSet presAssocID="{755046C4-7B76-4D93-8F9B-959551262652}" presName="diagram" presStyleCnt="0">
        <dgm:presLayoutVars>
          <dgm:dir/>
          <dgm:resizeHandles val="exact"/>
        </dgm:presLayoutVars>
      </dgm:prSet>
      <dgm:spPr/>
    </dgm:pt>
    <dgm:pt modelId="{DA9AE411-6055-47E4-9EB6-6376C98451F3}" type="pres">
      <dgm:prSet presAssocID="{F83F71E2-213D-438B-915D-7F8F46688E66}" presName="node" presStyleLbl="node1" presStyleIdx="0" presStyleCnt="4">
        <dgm:presLayoutVars>
          <dgm:bulletEnabled val="1"/>
        </dgm:presLayoutVars>
      </dgm:prSet>
      <dgm:spPr/>
    </dgm:pt>
    <dgm:pt modelId="{51CF3DD7-C682-4E26-9EE9-818062E1F5D9}" type="pres">
      <dgm:prSet presAssocID="{E8C27ADB-59AD-4DA1-9558-2C7A7AF6D91E}" presName="sibTrans" presStyleCnt="0"/>
      <dgm:spPr/>
    </dgm:pt>
    <dgm:pt modelId="{E8A60418-81B1-4EAB-BDE4-9425EE810221}" type="pres">
      <dgm:prSet presAssocID="{18A46689-03AE-4DDC-BF5A-F43C26EA33A8}" presName="node" presStyleLbl="node1" presStyleIdx="1" presStyleCnt="4">
        <dgm:presLayoutVars>
          <dgm:bulletEnabled val="1"/>
        </dgm:presLayoutVars>
      </dgm:prSet>
      <dgm:spPr/>
    </dgm:pt>
    <dgm:pt modelId="{A323471C-322B-48D9-9DEA-E44D0EAFCF8A}" type="pres">
      <dgm:prSet presAssocID="{0D4746F2-6089-4A25-B341-A46A68D2C24F}" presName="sibTrans" presStyleCnt="0"/>
      <dgm:spPr/>
    </dgm:pt>
    <dgm:pt modelId="{01EE7ACC-81F5-4538-AFCC-457AE21F67B5}" type="pres">
      <dgm:prSet presAssocID="{360FFDF3-9F9B-4012-8DA9-1496FF4BCE65}" presName="node" presStyleLbl="node1" presStyleIdx="2" presStyleCnt="4">
        <dgm:presLayoutVars>
          <dgm:bulletEnabled val="1"/>
        </dgm:presLayoutVars>
      </dgm:prSet>
      <dgm:spPr/>
    </dgm:pt>
    <dgm:pt modelId="{1E10C03C-05D2-4A98-9638-28E3D593F7BF}" type="pres">
      <dgm:prSet presAssocID="{221F2CC7-3FAD-413E-9D5C-5BB3D895F8E2}" presName="sibTrans" presStyleCnt="0"/>
      <dgm:spPr/>
    </dgm:pt>
    <dgm:pt modelId="{C064B0EC-0E9C-478D-BBE8-4A56A1076DF7}" type="pres">
      <dgm:prSet presAssocID="{1602E488-6447-4DFA-AB53-A5ECDCABE54B}" presName="node" presStyleLbl="node1" presStyleIdx="3" presStyleCnt="4">
        <dgm:presLayoutVars>
          <dgm:bulletEnabled val="1"/>
        </dgm:presLayoutVars>
      </dgm:prSet>
      <dgm:spPr/>
    </dgm:pt>
  </dgm:ptLst>
  <dgm:cxnLst>
    <dgm:cxn modelId="{1B97A706-C977-4D0D-A0BC-89CB5D687264}" srcId="{755046C4-7B76-4D93-8F9B-959551262652}" destId="{360FFDF3-9F9B-4012-8DA9-1496FF4BCE65}" srcOrd="2" destOrd="0" parTransId="{07BDBD20-6BAA-4E63-909C-2688550B1E55}" sibTransId="{221F2CC7-3FAD-413E-9D5C-5BB3D895F8E2}"/>
    <dgm:cxn modelId="{5B36782B-BAF6-4B9B-8FDF-7CC4949A2E13}" type="presOf" srcId="{360FFDF3-9F9B-4012-8DA9-1496FF4BCE65}" destId="{01EE7ACC-81F5-4538-AFCC-457AE21F67B5}" srcOrd="0" destOrd="0" presId="urn:microsoft.com/office/officeart/2005/8/layout/default"/>
    <dgm:cxn modelId="{62D0CD60-04C3-4124-9E02-F82622A56A9A}" srcId="{755046C4-7B76-4D93-8F9B-959551262652}" destId="{1602E488-6447-4DFA-AB53-A5ECDCABE54B}" srcOrd="3" destOrd="0" parTransId="{2A68A979-8BC8-430E-8AA7-45F9B1701E30}" sibTransId="{C0F0E5FB-368A-424F-ACAD-CFFE2C295412}"/>
    <dgm:cxn modelId="{15A1EC78-751B-498A-A3E7-706B5C151D6B}" srcId="{755046C4-7B76-4D93-8F9B-959551262652}" destId="{F83F71E2-213D-438B-915D-7F8F46688E66}" srcOrd="0" destOrd="0" parTransId="{FB65C036-20D6-4D21-A868-63493E3A9E1D}" sibTransId="{E8C27ADB-59AD-4DA1-9558-2C7A7AF6D91E}"/>
    <dgm:cxn modelId="{B19ABF99-FC75-47FE-81C4-B959542A527A}" srcId="{755046C4-7B76-4D93-8F9B-959551262652}" destId="{18A46689-03AE-4DDC-BF5A-F43C26EA33A8}" srcOrd="1" destOrd="0" parTransId="{A6509DFE-CBAF-4587-B0F0-BC65854D1467}" sibTransId="{0D4746F2-6089-4A25-B341-A46A68D2C24F}"/>
    <dgm:cxn modelId="{D09FCBB0-50A4-49C7-9C60-E8D2F65B763C}" type="presOf" srcId="{755046C4-7B76-4D93-8F9B-959551262652}" destId="{2C904948-2EB2-4C37-9B66-984D631DB264}" srcOrd="0" destOrd="0" presId="urn:microsoft.com/office/officeart/2005/8/layout/default"/>
    <dgm:cxn modelId="{87AE79C8-96A7-4F15-8EE4-E8F2D4FDBBB1}" type="presOf" srcId="{18A46689-03AE-4DDC-BF5A-F43C26EA33A8}" destId="{E8A60418-81B1-4EAB-BDE4-9425EE810221}" srcOrd="0" destOrd="0" presId="urn:microsoft.com/office/officeart/2005/8/layout/default"/>
    <dgm:cxn modelId="{508E81E8-D8F4-42E3-9377-B41051602B95}" type="presOf" srcId="{1602E488-6447-4DFA-AB53-A5ECDCABE54B}" destId="{C064B0EC-0E9C-478D-BBE8-4A56A1076DF7}" srcOrd="0" destOrd="0" presId="urn:microsoft.com/office/officeart/2005/8/layout/default"/>
    <dgm:cxn modelId="{C74E26E9-5509-41A1-8B7B-033788EE02D6}" type="presOf" srcId="{F83F71E2-213D-438B-915D-7F8F46688E66}" destId="{DA9AE411-6055-47E4-9EB6-6376C98451F3}" srcOrd="0" destOrd="0" presId="urn:microsoft.com/office/officeart/2005/8/layout/default"/>
    <dgm:cxn modelId="{009BB4BA-F22C-47AA-B2B2-1CF8AF3A04E6}" type="presParOf" srcId="{2C904948-2EB2-4C37-9B66-984D631DB264}" destId="{DA9AE411-6055-47E4-9EB6-6376C98451F3}" srcOrd="0" destOrd="0" presId="urn:microsoft.com/office/officeart/2005/8/layout/default"/>
    <dgm:cxn modelId="{FE4D374D-7914-4108-890B-354EFA39D96B}" type="presParOf" srcId="{2C904948-2EB2-4C37-9B66-984D631DB264}" destId="{51CF3DD7-C682-4E26-9EE9-818062E1F5D9}" srcOrd="1" destOrd="0" presId="urn:microsoft.com/office/officeart/2005/8/layout/default"/>
    <dgm:cxn modelId="{513562E3-5606-4E10-8DFE-D71B45AD815E}" type="presParOf" srcId="{2C904948-2EB2-4C37-9B66-984D631DB264}" destId="{E8A60418-81B1-4EAB-BDE4-9425EE810221}" srcOrd="2" destOrd="0" presId="urn:microsoft.com/office/officeart/2005/8/layout/default"/>
    <dgm:cxn modelId="{D13C2E24-B67D-43DE-8A51-9CEB9520F759}" type="presParOf" srcId="{2C904948-2EB2-4C37-9B66-984D631DB264}" destId="{A323471C-322B-48D9-9DEA-E44D0EAFCF8A}" srcOrd="3" destOrd="0" presId="urn:microsoft.com/office/officeart/2005/8/layout/default"/>
    <dgm:cxn modelId="{D446DEFC-6F2B-4030-B6FD-DBADE9F2AD34}" type="presParOf" srcId="{2C904948-2EB2-4C37-9B66-984D631DB264}" destId="{01EE7ACC-81F5-4538-AFCC-457AE21F67B5}" srcOrd="4" destOrd="0" presId="urn:microsoft.com/office/officeart/2005/8/layout/default"/>
    <dgm:cxn modelId="{C85E1DFF-9D19-4643-A1AA-2764893161F9}" type="presParOf" srcId="{2C904948-2EB2-4C37-9B66-984D631DB264}" destId="{1E10C03C-05D2-4A98-9638-28E3D593F7BF}" srcOrd="5" destOrd="0" presId="urn:microsoft.com/office/officeart/2005/8/layout/default"/>
    <dgm:cxn modelId="{0EBCDF4D-CDBE-491A-90A7-38D4586F1583}" type="presParOf" srcId="{2C904948-2EB2-4C37-9B66-984D631DB264}" destId="{C064B0EC-0E9C-478D-BBE8-4A56A1076DF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33E5DA-F216-46E6-A110-C76F96245977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Asignaturas centradas en la sostenibilidad ("cursos de sostenibilidad") y cursos que incluyen la sostenibilidad ("cursos relacionados con temáticas propias dentro de las dimensiones de la sostenibilidad").</a:t>
          </a:r>
          <a:endParaRPr lang="es-CO" sz="1800" kern="1200" dirty="0"/>
        </a:p>
      </dsp:txBody>
      <dsp:txXfrm>
        <a:off x="0" y="39687"/>
        <a:ext cx="3286125" cy="1971675"/>
      </dsp:txXfrm>
    </dsp:sp>
    <dsp:sp modelId="{BAE1995C-9FA2-44BA-BFBF-261F972D1E08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Programas de becas.  </a:t>
          </a:r>
          <a:endParaRPr lang="es-CO" sz="1800" kern="1200" dirty="0"/>
        </a:p>
      </dsp:txBody>
      <dsp:txXfrm>
        <a:off x="3614737" y="39687"/>
        <a:ext cx="3286125" cy="1971675"/>
      </dsp:txXfrm>
    </dsp:sp>
    <dsp:sp modelId="{8D64630D-06CE-4E03-B8F8-B3996829172C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Alineación I+D+i resolución de problemáticas y cierre de brechas en la sociedad alineados agenda 2030.</a:t>
          </a:r>
          <a:endParaRPr lang="es-CO" sz="1800" kern="1200" dirty="0"/>
        </a:p>
      </dsp:txBody>
      <dsp:txXfrm>
        <a:off x="7229475" y="39687"/>
        <a:ext cx="3286125" cy="1971675"/>
      </dsp:txXfrm>
    </dsp:sp>
    <dsp:sp modelId="{81E7C100-1732-493D-AFAC-BD5891B7AC53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Fomento y fortalecimiento de la educación ambiental y el desarrollo de comunidades.</a:t>
          </a:r>
          <a:endParaRPr lang="es-CO" sz="1800" kern="1200" dirty="0"/>
        </a:p>
      </dsp:txBody>
      <dsp:txXfrm>
        <a:off x="0" y="2339975"/>
        <a:ext cx="3286125" cy="1971675"/>
      </dsp:txXfrm>
    </dsp:sp>
    <dsp:sp modelId="{F1A23810-2F53-4321-A878-37C9DF938383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Generación de alianzas para avanzar en la agenda 2030. </a:t>
          </a:r>
          <a:endParaRPr lang="es-CO" sz="1800" kern="1200" dirty="0"/>
        </a:p>
      </dsp:txBody>
      <dsp:txXfrm>
        <a:off x="3614737" y="2339975"/>
        <a:ext cx="3286125" cy="1971675"/>
      </dsp:txXfrm>
    </dsp:sp>
    <dsp:sp modelId="{2FF0FF20-B61C-409C-8601-E9310E7E766A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Fortalecimiento de la proyección social en comunidades y generación de valor</a:t>
          </a:r>
          <a:r>
            <a:rPr lang="es-ES" sz="1800" kern="1200"/>
            <a:t>. </a:t>
          </a:r>
          <a:endParaRPr lang="es-CO" sz="1800" kern="1200" dirty="0"/>
        </a:p>
      </dsp:txBody>
      <dsp:txXfrm>
        <a:off x="7229475" y="2339975"/>
        <a:ext cx="3286125" cy="1971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F28BF6-85A6-45FE-AB6C-C020B0FEE412}">
      <dsp:nvSpPr>
        <dsp:cNvPr id="0" name=""/>
        <dsp:cNvSpPr/>
      </dsp:nvSpPr>
      <dsp:spPr>
        <a:xfrm>
          <a:off x="4105" y="769343"/>
          <a:ext cx="2222835" cy="13337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Rol de las U en la transformación y creación de consciencia sobre sostenibilidad (dimensiones social, ambiental y económica). </a:t>
          </a:r>
          <a:endParaRPr lang="es-CO" sz="1400" kern="1200" dirty="0"/>
        </a:p>
      </dsp:txBody>
      <dsp:txXfrm>
        <a:off x="4105" y="769343"/>
        <a:ext cx="2222835" cy="1333701"/>
      </dsp:txXfrm>
    </dsp:sp>
    <dsp:sp modelId="{2A3CE640-60D5-489A-95D5-106F6C3262D0}">
      <dsp:nvSpPr>
        <dsp:cNvPr id="0" name=""/>
        <dsp:cNvSpPr/>
      </dsp:nvSpPr>
      <dsp:spPr>
        <a:xfrm>
          <a:off x="2449224" y="769343"/>
          <a:ext cx="2222835" cy="1333701"/>
        </a:xfrm>
        <a:prstGeom prst="rect">
          <a:avLst/>
        </a:prstGeom>
        <a:solidFill>
          <a:schemeClr val="accent5">
            <a:hueOff val="-844818"/>
            <a:satOff val="-2177"/>
            <a:lumOff val="-1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Sostenibilidad en el currículo, la I+D+i alineado con competencias y agenda 2030.</a:t>
          </a:r>
          <a:endParaRPr lang="es-CO" sz="1400" kern="1200" dirty="0"/>
        </a:p>
      </dsp:txBody>
      <dsp:txXfrm>
        <a:off x="2449224" y="769343"/>
        <a:ext cx="2222835" cy="1333701"/>
      </dsp:txXfrm>
    </dsp:sp>
    <dsp:sp modelId="{65D79740-1681-43AD-9350-C4AB3E4B6A61}">
      <dsp:nvSpPr>
        <dsp:cNvPr id="0" name=""/>
        <dsp:cNvSpPr/>
      </dsp:nvSpPr>
      <dsp:spPr>
        <a:xfrm>
          <a:off x="4894344" y="769343"/>
          <a:ext cx="2222835" cy="1333701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Universidades y rol en la construcción de una sociedad sostenible. </a:t>
          </a:r>
          <a:endParaRPr lang="es-CO" sz="1400" kern="1200" dirty="0"/>
        </a:p>
      </dsp:txBody>
      <dsp:txXfrm>
        <a:off x="4894344" y="769343"/>
        <a:ext cx="2222835" cy="1333701"/>
      </dsp:txXfrm>
    </dsp:sp>
    <dsp:sp modelId="{04BFC9E2-9ABE-4F05-9734-CE6648A64DDA}">
      <dsp:nvSpPr>
        <dsp:cNvPr id="0" name=""/>
        <dsp:cNvSpPr/>
      </dsp:nvSpPr>
      <dsp:spPr>
        <a:xfrm>
          <a:off x="7339463" y="769343"/>
          <a:ext cx="2222835" cy="1333701"/>
        </a:xfrm>
        <a:prstGeom prst="rect">
          <a:avLst/>
        </a:prstGeom>
        <a:solidFill>
          <a:schemeClr val="accent5">
            <a:hueOff val="-2534453"/>
            <a:satOff val="-6532"/>
            <a:lumOff val="-4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Soluciones a problemáticas comunes.</a:t>
          </a:r>
          <a:endParaRPr lang="es-CO" sz="1400" kern="1200" dirty="0"/>
        </a:p>
      </dsp:txBody>
      <dsp:txXfrm>
        <a:off x="7339463" y="769343"/>
        <a:ext cx="2222835" cy="1333701"/>
      </dsp:txXfrm>
    </dsp:sp>
    <dsp:sp modelId="{3235B082-4B98-4890-9809-90392ADC81F3}">
      <dsp:nvSpPr>
        <dsp:cNvPr id="0" name=""/>
        <dsp:cNvSpPr/>
      </dsp:nvSpPr>
      <dsp:spPr>
        <a:xfrm>
          <a:off x="9784582" y="769343"/>
          <a:ext cx="2222835" cy="1333701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Educación superior de calidad asequible y accesible. </a:t>
          </a:r>
          <a:endParaRPr lang="es-CO" sz="1400" kern="1200" dirty="0"/>
        </a:p>
      </dsp:txBody>
      <dsp:txXfrm>
        <a:off x="9784582" y="769343"/>
        <a:ext cx="2222835" cy="1333701"/>
      </dsp:txXfrm>
    </dsp:sp>
    <dsp:sp modelId="{6D86AA3F-D166-44F4-9FD9-84E9806D8CC2}">
      <dsp:nvSpPr>
        <dsp:cNvPr id="0" name=""/>
        <dsp:cNvSpPr/>
      </dsp:nvSpPr>
      <dsp:spPr>
        <a:xfrm>
          <a:off x="1226665" y="2325328"/>
          <a:ext cx="2222835" cy="1333701"/>
        </a:xfrm>
        <a:prstGeom prst="rect">
          <a:avLst/>
        </a:prstGeom>
        <a:solidFill>
          <a:schemeClr val="accent5">
            <a:hueOff val="-4224089"/>
            <a:satOff val="-10887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Educación que genere impacto en zonas rurales. </a:t>
          </a:r>
          <a:endParaRPr lang="es-CO" sz="1400" kern="1200" dirty="0"/>
        </a:p>
      </dsp:txBody>
      <dsp:txXfrm>
        <a:off x="1226665" y="2325328"/>
        <a:ext cx="2222835" cy="1333701"/>
      </dsp:txXfrm>
    </dsp:sp>
    <dsp:sp modelId="{E56DBC62-053F-4C9A-A086-A043089C5C1A}">
      <dsp:nvSpPr>
        <dsp:cNvPr id="0" name=""/>
        <dsp:cNvSpPr/>
      </dsp:nvSpPr>
      <dsp:spPr>
        <a:xfrm>
          <a:off x="3671784" y="2325328"/>
          <a:ext cx="2222835" cy="1333701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EDS transversal al currículo, genere competencias del ser, el saber y el hacer, alineado y pertinente con el contexto local, nacional y mundial.</a:t>
          </a:r>
          <a:endParaRPr lang="es-CO" sz="1400" kern="1200" dirty="0"/>
        </a:p>
      </dsp:txBody>
      <dsp:txXfrm>
        <a:off x="3671784" y="2325328"/>
        <a:ext cx="2222835" cy="1333701"/>
      </dsp:txXfrm>
    </dsp:sp>
    <dsp:sp modelId="{81BD0C8B-0780-488C-87B1-63CBFBC08CDB}">
      <dsp:nvSpPr>
        <dsp:cNvPr id="0" name=""/>
        <dsp:cNvSpPr/>
      </dsp:nvSpPr>
      <dsp:spPr>
        <a:xfrm>
          <a:off x="6116903" y="2325328"/>
          <a:ext cx="2222835" cy="1333701"/>
        </a:xfrm>
        <a:prstGeom prst="rect">
          <a:avLst/>
        </a:prstGeom>
        <a:solidFill>
          <a:schemeClr val="accent5">
            <a:hueOff val="-5913725"/>
            <a:satOff val="-15242"/>
            <a:lumOff val="-10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Lograr una formación holística, por competencias y colaboración (cooperación y no competencia).</a:t>
          </a:r>
          <a:endParaRPr lang="es-CO" sz="1400" kern="1200" dirty="0"/>
        </a:p>
      </dsp:txBody>
      <dsp:txXfrm>
        <a:off x="6116903" y="2325328"/>
        <a:ext cx="2222835" cy="1333701"/>
      </dsp:txXfrm>
    </dsp:sp>
    <dsp:sp modelId="{46873345-8072-4453-9385-D0ABE59DD9C6}">
      <dsp:nvSpPr>
        <dsp:cNvPr id="0" name=""/>
        <dsp:cNvSpPr/>
      </dsp:nvSpPr>
      <dsp:spPr>
        <a:xfrm>
          <a:off x="8562023" y="2325328"/>
          <a:ext cx="2222835" cy="1333701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EDS como vehículo de transformación y desarrollo para las sociedades y dinamizador de la agenda 2030 (“mueve los demás ODS”).</a:t>
          </a:r>
          <a:endParaRPr lang="es-CO" sz="1400" kern="1200" dirty="0"/>
        </a:p>
      </dsp:txBody>
      <dsp:txXfrm>
        <a:off x="8562023" y="2325328"/>
        <a:ext cx="2222835" cy="13337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9AE411-6055-47E4-9EB6-6376C98451F3}">
      <dsp:nvSpPr>
        <dsp:cNvPr id="0" name=""/>
        <dsp:cNvSpPr/>
      </dsp:nvSpPr>
      <dsp:spPr>
        <a:xfrm>
          <a:off x="3421" y="822759"/>
          <a:ext cx="2714374" cy="162862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Estudiante: </a:t>
          </a:r>
          <a:r>
            <a:rPr lang="es-ES" sz="1600" kern="1200" dirty="0"/>
            <a:t>cómo creo que se pueden abordar estos temas desde la docencia, cómo me gustaría verlos, conocerlos.</a:t>
          </a:r>
          <a:endParaRPr lang="es-CO" sz="1600" kern="1200" dirty="0"/>
        </a:p>
      </dsp:txBody>
      <dsp:txXfrm>
        <a:off x="3421" y="822759"/>
        <a:ext cx="2714374" cy="1628624"/>
      </dsp:txXfrm>
    </dsp:sp>
    <dsp:sp modelId="{E8A60418-81B1-4EAB-BDE4-9425EE810221}">
      <dsp:nvSpPr>
        <dsp:cNvPr id="0" name=""/>
        <dsp:cNvSpPr/>
      </dsp:nvSpPr>
      <dsp:spPr>
        <a:xfrm>
          <a:off x="2989233" y="822759"/>
          <a:ext cx="2714374" cy="1628624"/>
        </a:xfrm>
        <a:prstGeom prst="rect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Investigador: </a:t>
          </a:r>
          <a:r>
            <a:rPr lang="es-ES" sz="1600" kern="1200" dirty="0"/>
            <a:t>incentivos, motivaciones, propósito y generación de capacidades para solucionar retos reales actuales con impacto (innovación social, </a:t>
          </a:r>
          <a:r>
            <a:rPr lang="es-ES" sz="1600" kern="1200" dirty="0" err="1"/>
            <a:t>impatech</a:t>
          </a:r>
          <a:r>
            <a:rPr lang="es-ES" sz="1600" kern="1200" dirty="0"/>
            <a:t>, negocios inclusivos, etc.).</a:t>
          </a:r>
        </a:p>
      </dsp:txBody>
      <dsp:txXfrm>
        <a:off x="2989233" y="822759"/>
        <a:ext cx="2714374" cy="1628624"/>
      </dsp:txXfrm>
    </dsp:sp>
    <dsp:sp modelId="{01EE7ACC-81F5-4538-AFCC-457AE21F67B5}">
      <dsp:nvSpPr>
        <dsp:cNvPr id="0" name=""/>
        <dsp:cNvSpPr/>
      </dsp:nvSpPr>
      <dsp:spPr>
        <a:xfrm>
          <a:off x="5975044" y="822759"/>
          <a:ext cx="2714374" cy="1628624"/>
        </a:xfrm>
        <a:prstGeom prst="rect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Docente: </a:t>
          </a:r>
          <a:r>
            <a:rPr lang="es-ES" sz="1600" kern="1200" dirty="0"/>
            <a:t>cómo lo llevo dentro y fuera del aula, como lo artículo, metodologías, pedagogías, EDS, competencias.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Libertad de cátedra desde el qué hacer y el discurso.</a:t>
          </a:r>
        </a:p>
      </dsp:txBody>
      <dsp:txXfrm>
        <a:off x="5975044" y="822759"/>
        <a:ext cx="2714374" cy="1628624"/>
      </dsp:txXfrm>
    </dsp:sp>
    <dsp:sp modelId="{C064B0EC-0E9C-478D-BBE8-4A56A1076DF7}">
      <dsp:nvSpPr>
        <dsp:cNvPr id="0" name=""/>
        <dsp:cNvSpPr/>
      </dsp:nvSpPr>
      <dsp:spPr>
        <a:xfrm>
          <a:off x="8960856" y="822759"/>
          <a:ext cx="2714374" cy="1628624"/>
        </a:xfrm>
        <a:prstGeom prst="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Administrativos: desde la toma de decisiones respecto a prácticas sostenibles </a:t>
          </a:r>
          <a:r>
            <a:rPr lang="es-ES" sz="1600" kern="1200" dirty="0" err="1"/>
            <a:t>Ej</a:t>
          </a:r>
          <a:r>
            <a:rPr lang="es-ES" sz="1600" kern="1200" dirty="0"/>
            <a:t>: proveedores responsables, prácticas ambientales, impulso de iniciativas sociales. </a:t>
          </a:r>
        </a:p>
      </dsp:txBody>
      <dsp:txXfrm>
        <a:off x="8960856" y="822759"/>
        <a:ext cx="2714374" cy="1628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1D5F8C-7064-FD04-65E5-507066CA4D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B74CB7-C311-C854-C548-3D748304E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1BE275-4D8C-6C51-C3B9-29D9F94B5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8D6C-2CC0-6446-8AAC-798A952F1F07}" type="datetimeFigureOut">
              <a:rPr lang="es-CO" smtClean="0"/>
              <a:t>8/08/2022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6A8127-D842-DA94-1351-AFFD85B58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6B3345-F062-3777-26E7-27DCE8629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DE64-F04A-044D-A023-739A8FD63D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6855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7A8FE9-98F3-0B09-F35E-232D60410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A6F3B8-CA31-8F15-328C-843F2F5B9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2C3F66-DB48-7475-D529-810FBA3EE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8D6C-2CC0-6446-8AAC-798A952F1F07}" type="datetimeFigureOut">
              <a:rPr lang="es-CO" smtClean="0"/>
              <a:t>8/08/2022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427468-301F-BCE3-2E15-4A313208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2C9CC0-46BF-0C55-874B-26C79B746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DE64-F04A-044D-A023-739A8FD63D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719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81EF9CB-95FE-CA7E-142D-299DA145B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BEF5DF-CD4A-C81E-20BA-BD6ECD143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8D7A84-5967-4BA4-C564-AE95B655C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8D6C-2CC0-6446-8AAC-798A952F1F07}" type="datetimeFigureOut">
              <a:rPr lang="es-CO" smtClean="0"/>
              <a:t>8/08/2022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FBD843-A922-5353-E237-91E51E3A8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DB2988-E429-D4C9-8DB6-7D9563261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DE64-F04A-044D-A023-739A8FD63D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816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F2555B-8BA4-9EA9-23D7-AC83FC8D8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2A4574-6D2E-1928-F204-252FD8EED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E2DFDB-66FC-6F38-20CB-3857C6035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8D6C-2CC0-6446-8AAC-798A952F1F07}" type="datetimeFigureOut">
              <a:rPr lang="es-CO" smtClean="0"/>
              <a:t>8/08/2022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795DE0-B960-7F90-1B4E-946720DAA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83AD10-EF1B-5CC6-C8B2-0934B2BE4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DE64-F04A-044D-A023-739A8FD63D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605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CA5BC-5170-B13A-BC3A-B83EA0841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BD1DBA-C61F-2829-6A76-4CC59AE05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D8696B-C62E-C6FE-24CC-3A00B4E6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8D6C-2CC0-6446-8AAC-798A952F1F07}" type="datetimeFigureOut">
              <a:rPr lang="es-CO" smtClean="0"/>
              <a:t>8/08/2022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FD7F5D-6032-421C-A762-1C5FE6563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E7C972-ED48-4976-4386-79F5EBC2D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DE64-F04A-044D-A023-739A8FD63D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202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FF12AC-796E-2911-B5A1-76DFEB4C7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197A1A-A3DB-464E-B5E0-EDAE23AAE2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4BAC6DF-61A3-F91E-2DD9-36EA1BCC3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F66995-8874-5D3B-CF8B-02A4DAE9B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8D6C-2CC0-6446-8AAC-798A952F1F07}" type="datetimeFigureOut">
              <a:rPr lang="es-CO" smtClean="0"/>
              <a:t>8/08/2022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D5B1CA-46F2-424B-21A0-7B36516EB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84C8AE-5766-71D4-1DCF-17B695429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DE64-F04A-044D-A023-739A8FD63D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607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A550DE-F17F-5CFA-2FEF-6B835EF47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9EAF51-81AF-6A43-D6C8-DBB5CD2A6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2D728C-8E63-702F-C876-05260FEB9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0AF5F78-4F7F-AD59-E3A2-B90E7B2EAB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E6A7EAF-108F-D631-D94A-262D88654E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DC55EC4-FC8D-F426-3399-4309B7996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8D6C-2CC0-6446-8AAC-798A952F1F07}" type="datetimeFigureOut">
              <a:rPr lang="es-CO" smtClean="0"/>
              <a:t>8/08/2022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74B78F5-9FEF-B0ED-0BF3-437DA0AA3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D6518D-0CC3-BBC0-0194-D606FD08E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DE64-F04A-044D-A023-739A8FD63D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100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637F75-15D0-1743-E921-F424976AA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C9D5C2A-9480-22BD-47C9-47533826E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8D6C-2CC0-6446-8AAC-798A952F1F07}" type="datetimeFigureOut">
              <a:rPr lang="es-CO" smtClean="0"/>
              <a:t>8/08/2022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D2A2B92-D83B-0639-C230-292912951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33EDF0-B2D8-7FBF-7AE2-F4B1EEDD5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DE64-F04A-044D-A023-739A8FD63D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351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7D17BFD-F717-432E-940D-51C9206A8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8D6C-2CC0-6446-8AAC-798A952F1F07}" type="datetimeFigureOut">
              <a:rPr lang="es-CO" smtClean="0"/>
              <a:t>8/08/2022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141B110-4C44-137A-B830-62EF6C658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5D2F90E-1907-514E-5355-A038E1244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DE64-F04A-044D-A023-739A8FD63D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3847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A31551-9686-B617-7761-8557F6B7B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255DEE-0359-172A-2D46-D1A6FDBE6E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102BDB-D514-D2D7-4560-E617F85504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AD97FE-87E9-BB6C-B65B-E1A03A2C1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8D6C-2CC0-6446-8AAC-798A952F1F07}" type="datetimeFigureOut">
              <a:rPr lang="es-CO" smtClean="0"/>
              <a:t>8/08/2022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4495A4-BD0C-FF36-2DED-9A185B84C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5F6FA7D-7407-57AA-4BCB-48CB398F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DE64-F04A-044D-A023-739A8FD63D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066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5D2E5-C244-EC3B-87CB-6FFEC3739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56D0A89-61AC-4820-40D5-CDDCC5737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7CBEAE-A3D2-B75C-A871-E0D62A2CF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08819F7-57EB-87BA-CF4E-0B8535E59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8D6C-2CC0-6446-8AAC-798A952F1F07}" type="datetimeFigureOut">
              <a:rPr lang="es-CO" smtClean="0"/>
              <a:t>8/08/2022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A1DDBE-A946-E30D-FCE1-69835577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C47D83-872F-DDA9-4EFF-54E4C0E11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1DE64-F04A-044D-A023-739A8FD63D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12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0989AF6-0EB6-75D4-DD44-3F76A57AC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BF3D95-208F-E854-80AD-59A7DDF19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800718-A777-136B-E4FD-B6CF5F5A1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38D6C-2CC0-6446-8AAC-798A952F1F07}" type="datetimeFigureOut">
              <a:rPr lang="es-CO" smtClean="0"/>
              <a:t>8/08/2022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F6CAA9-690E-D2BF-353D-2148A65B15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435D20-C10C-9FCE-69E5-D78B9F344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1DE64-F04A-044D-A023-739A8FD63DD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925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1695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67076B-B104-0211-CC8A-69CE5D7B2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263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rgbClr val="00434C"/>
                </a:solidFill>
              </a:rPr>
              <a:t>Resultados esperados</a:t>
            </a:r>
            <a:endParaRPr lang="es-CO" sz="3600" b="1" dirty="0">
              <a:solidFill>
                <a:srgbClr val="00434C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A5F9CC-21DF-E865-7D64-CC61078451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8" y="2094271"/>
            <a:ext cx="11665974" cy="33331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dirty="0">
                <a:solidFill>
                  <a:srgbClr val="00434C"/>
                </a:solidFill>
              </a:rPr>
              <a:t>Ideas y soluciones para fomentar la educación sostenible desde acciones estratégicas en las IES, más allá de cuantificar el número de asignaturas que son directa o indirectamente relacionadas con temas de sostenibilidad. </a:t>
            </a:r>
          </a:p>
          <a:p>
            <a:pPr marL="0" indent="0" algn="just">
              <a:buNone/>
            </a:pPr>
            <a:r>
              <a:rPr lang="es-ES" sz="2400" dirty="0">
                <a:solidFill>
                  <a:srgbClr val="00434C"/>
                </a:solidFill>
              </a:rPr>
              <a:t>Respuesta a preguntas cómo:</a:t>
            </a:r>
          </a:p>
          <a:p>
            <a:pPr algn="just"/>
            <a:r>
              <a:rPr lang="es-ES" sz="2400" dirty="0">
                <a:solidFill>
                  <a:srgbClr val="00434C"/>
                </a:solidFill>
              </a:rPr>
              <a:t>¿Cómo disminuir la brecha entre los aspirantes a la educación superior y las expectativas reales de las Universidades?</a:t>
            </a:r>
          </a:p>
          <a:p>
            <a:pPr algn="just"/>
            <a:r>
              <a:rPr lang="es-ES" sz="2400" dirty="0">
                <a:solidFill>
                  <a:srgbClr val="00434C"/>
                </a:solidFill>
              </a:rPr>
              <a:t>¿Cómo aceleramos la transformación desde la educación y la investigación para los retos que enfrenta la educación superior?</a:t>
            </a:r>
          </a:p>
          <a:p>
            <a:pPr algn="just"/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452264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F3000-907E-548C-B24C-D5EB42B50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8077" y="132265"/>
            <a:ext cx="3014522" cy="1325563"/>
          </a:xfrm>
        </p:spPr>
        <p:txBody>
          <a:bodyPr>
            <a:normAutofit/>
          </a:bodyPr>
          <a:lstStyle/>
          <a:p>
            <a:pPr algn="ctr"/>
            <a:r>
              <a:rPr lang="es-ES" sz="5400" b="1" dirty="0">
                <a:solidFill>
                  <a:srgbClr val="00434C"/>
                </a:solidFill>
              </a:rPr>
              <a:t>Reto</a:t>
            </a:r>
            <a:endParaRPr lang="es-CO" b="1" dirty="0">
              <a:solidFill>
                <a:srgbClr val="00434C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285172-F5FA-7F1F-966C-BA63248DA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2315" y="1622720"/>
            <a:ext cx="7501078" cy="407354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es-CO" sz="2400" dirty="0">
                <a:solidFill>
                  <a:srgbClr val="00434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¿Cómo reformar los currículos de los programas de las Instituciones de educación Superior - IES, para visibilizar las competencias en educación para el desarrollo sostenible, armonizadas con las competencias fundamentales (ciudadanía, interculturalidad y comunicación) y con las estrategias didácticas y evaluativas?</a:t>
            </a:r>
            <a:endParaRPr lang="es-CO" sz="2400" dirty="0">
              <a:solidFill>
                <a:srgbClr val="00434C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E5D52D8-E8CF-0CE3-BC9A-0A544F8D628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4760" y="2187342"/>
            <a:ext cx="2483315" cy="248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66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024F9E-59DB-FF86-D4AE-57D05F8F87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6600" b="1" dirty="0">
                <a:solidFill>
                  <a:srgbClr val="00434C"/>
                </a:solidFill>
              </a:rPr>
              <a:t>Educación e investigación</a:t>
            </a:r>
            <a:endParaRPr lang="es-CO" sz="6600" b="1" dirty="0">
              <a:solidFill>
                <a:srgbClr val="0043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258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8F3000-907E-548C-B24C-D5EB42B50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8077" y="132265"/>
            <a:ext cx="3014522" cy="1325563"/>
          </a:xfrm>
        </p:spPr>
        <p:txBody>
          <a:bodyPr>
            <a:normAutofit/>
          </a:bodyPr>
          <a:lstStyle/>
          <a:p>
            <a:pPr algn="ctr"/>
            <a:r>
              <a:rPr lang="es-ES" sz="5400" b="1" dirty="0">
                <a:solidFill>
                  <a:srgbClr val="00434C"/>
                </a:solidFill>
              </a:rPr>
              <a:t>Reto</a:t>
            </a:r>
            <a:endParaRPr lang="es-CO" b="1" dirty="0">
              <a:solidFill>
                <a:srgbClr val="00434C"/>
              </a:solidFill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285172-F5FA-7F1F-966C-BA63248DA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2315" y="1622720"/>
            <a:ext cx="7501078" cy="407354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es-CO" sz="2400" dirty="0">
                <a:solidFill>
                  <a:srgbClr val="00434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¿Cómo reformar los currículos de los programas de las Instituciones de educación Superior - IES, para visibilizar las competencias en educación para el desarrollo sostenible, armonizadas con las competencias fundamentales (ciudadanía, interculturalidad y comunicación) y con las estrategias didácticas y evaluativas?</a:t>
            </a:r>
            <a:endParaRPr lang="es-CO" sz="2400" dirty="0">
              <a:solidFill>
                <a:srgbClr val="00434C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E5D52D8-E8CF-0CE3-BC9A-0A544F8D628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4760" y="2187342"/>
            <a:ext cx="2483315" cy="248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981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20CBB931-1E50-A7B5-9203-E5D4637DDB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748" y="2331829"/>
            <a:ext cx="2390071" cy="2390071"/>
          </a:xfr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9E29702-5582-1BBF-2767-501DDCD092F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11290" y="2331829"/>
            <a:ext cx="2390071" cy="239007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3EB7AA0-5D3A-6CDF-7F97-67E30EE848A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5920" y="2331829"/>
            <a:ext cx="2390071" cy="2390071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09A2342B-EF1E-2331-92D2-9C916736F8F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66689" y="2331829"/>
            <a:ext cx="2390071" cy="239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31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1">
            <a:extLst>
              <a:ext uri="{FF2B5EF4-FFF2-40B4-BE49-F238E27FC236}">
                <a16:creationId xmlns:a16="http://schemas.microsoft.com/office/drawing/2014/main" id="{4D6E809B-98E2-5FBD-4FD0-0AF25D88D3B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155146" cy="5761217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7586C778-ADA5-4E12-D987-413715DAAAF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44452" y="-18738"/>
            <a:ext cx="6487670" cy="5761217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124C2CFF-8891-31E3-9F3E-EB1FBA5569BE}"/>
              </a:ext>
            </a:extLst>
          </p:cNvPr>
          <p:cNvSpPr/>
          <p:nvPr/>
        </p:nvSpPr>
        <p:spPr>
          <a:xfrm>
            <a:off x="13271" y="-18738"/>
            <a:ext cx="12192001" cy="5779955"/>
          </a:xfrm>
          <a:prstGeom prst="rect">
            <a:avLst/>
          </a:prstGeom>
          <a:solidFill>
            <a:srgbClr val="000014">
              <a:alpha val="47843"/>
            </a:srgbClr>
          </a:solidFill>
          <a:ln>
            <a:solidFill>
              <a:srgbClr val="2F528F">
                <a:alpha val="3411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20725BA0-88EB-1B60-390B-A5AADE614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6076" y="851050"/>
            <a:ext cx="4924661" cy="670491"/>
          </a:xfrm>
        </p:spPr>
        <p:txBody>
          <a:bodyPr>
            <a:normAutofit/>
          </a:bodyPr>
          <a:lstStyle/>
          <a:p>
            <a:pPr algn="ctr"/>
            <a:r>
              <a:rPr lang="es-CO" sz="3600" b="1" dirty="0">
                <a:solidFill>
                  <a:schemeClr val="bg1"/>
                </a:solidFill>
              </a:rPr>
              <a:t>Antecedentes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41D79B7C-BCCC-D8BC-6CF5-082FBF52E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163" y="1866155"/>
            <a:ext cx="10717966" cy="35681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dirty="0">
                <a:solidFill>
                  <a:schemeClr val="bg1"/>
                </a:solidFill>
              </a:rPr>
              <a:t>“La sostenibilidad se ha convertido en eje central y estratégico en las universidades, aportando valor compartido a la sociedad en pro de tener un mejor bienestar. La sostenibilidad en general y en sus tres dimensiones -social, ambiental y económica- debería ser la clave que define la estrategia de las universidades” </a:t>
            </a:r>
          </a:p>
          <a:p>
            <a:pPr marL="0" indent="0" algn="just">
              <a:buNone/>
            </a:pPr>
            <a:endParaRPr lang="es-ES" sz="2400" i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ES" sz="2400" i="1" dirty="0">
                <a:solidFill>
                  <a:schemeClr val="bg1"/>
                </a:solidFill>
              </a:rPr>
              <a:t>(Sureda, J., Sánchez, F., Benayas, J. Sostenibilidad de las universidades y objetivos de desarrollo sostenible de Naciones Unidas. El blog de </a:t>
            </a:r>
            <a:r>
              <a:rPr lang="es-ES" sz="2400" i="1" dirty="0" err="1">
                <a:solidFill>
                  <a:schemeClr val="bg1"/>
                </a:solidFill>
              </a:rPr>
              <a:t>Studia</a:t>
            </a:r>
            <a:r>
              <a:rPr lang="es-ES" sz="2400" i="1" dirty="0">
                <a:solidFill>
                  <a:schemeClr val="bg1"/>
                </a:solidFill>
              </a:rPr>
              <a:t> XXI» Universidad. 2017.).</a:t>
            </a:r>
            <a:endParaRPr lang="es-CO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97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9165FC46-F92D-5889-D7FF-77D000D2287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" y="2334302"/>
            <a:ext cx="2474630" cy="3457731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A6CDC52-33F8-5405-1188-E9FA3A2BC65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50110" y="2630774"/>
            <a:ext cx="4741889" cy="316125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75E618B9-B06A-6A49-0BDF-81ABB94258B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4212235" cy="2808157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F1664D88-36B5-C0AD-25A1-F149F7846F1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929601" y="1282635"/>
            <a:ext cx="5803142" cy="3237874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3F74981B-2036-9AE8-E661-9CAE8F83818B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3176" y="2618698"/>
            <a:ext cx="2389058" cy="318541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3167B6C3-E5A9-9F30-E10F-596B31328A92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50113" y="-22978"/>
            <a:ext cx="4741890" cy="2666016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124C2CFF-8891-31E3-9F3E-EB1FBA5569BE}"/>
              </a:ext>
            </a:extLst>
          </p:cNvPr>
          <p:cNvSpPr/>
          <p:nvPr/>
        </p:nvSpPr>
        <p:spPr>
          <a:xfrm>
            <a:off x="4988" y="11592"/>
            <a:ext cx="12192001" cy="5779955"/>
          </a:xfrm>
          <a:prstGeom prst="rect">
            <a:avLst/>
          </a:prstGeom>
          <a:solidFill>
            <a:srgbClr val="000014">
              <a:alpha val="47843"/>
            </a:srgbClr>
          </a:solidFill>
          <a:ln>
            <a:solidFill>
              <a:srgbClr val="2F528F">
                <a:alpha val="3411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632966B5-8921-435E-FEDA-D6ED2C3CF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3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chemeClr val="bg1"/>
                </a:solidFill>
              </a:rPr>
              <a:t>Educación para el Desarrollo Sostenible (EDS)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346B8F52-9B8B-F6D1-7B8F-ECBEA250F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131" y="2127579"/>
            <a:ext cx="10515600" cy="348431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s-ES" dirty="0">
                <a:solidFill>
                  <a:schemeClr val="bg1"/>
                </a:solidFill>
              </a:rPr>
              <a:t>“Proporciona los conocimientos, las competencias, las actitudes y los valores necesarios para tomar decisiones fundamentadas y llevar a cabo acciones responsables en favor de la integridad del medio ambiente, la viabilidad de la economía y una sociedad justa… Refuerza las dimensiones cognitivas, sociales, emocionales y comportamentales del aprendizaje. Holística y transformadora, la EDS abarca el contenido y los resultados del aprendizaje, la pedagogía y el entorno del aprendizaje”.</a:t>
            </a:r>
          </a:p>
          <a:p>
            <a:pPr marL="0" indent="0" algn="ctr">
              <a:buNone/>
            </a:pPr>
            <a:endParaRPr lang="es-ES" sz="24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s-ES" sz="2400" i="1" dirty="0">
                <a:solidFill>
                  <a:schemeClr val="bg1"/>
                </a:solidFill>
              </a:rPr>
              <a:t>UNESCO</a:t>
            </a:r>
            <a:endParaRPr lang="es-CO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102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2F1E83-EEF7-6DF8-2E3E-789B2D19F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4828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rgbClr val="00434C"/>
                </a:solidFill>
              </a:rPr>
              <a:t>G8 - sostenibilidad</a:t>
            </a:r>
            <a:endParaRPr lang="es-CO" sz="3600" b="1" dirty="0">
              <a:solidFill>
                <a:srgbClr val="00434C"/>
              </a:solidFill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FE4E9F6-D856-D830-0427-84DA0A5A7F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417357"/>
              </p:ext>
            </p:extLst>
          </p:nvPr>
        </p:nvGraphicFramePr>
        <p:xfrm>
          <a:off x="838200" y="140853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0838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ECF11-977B-2B0C-8AC2-7CECA82ED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580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>
                <a:solidFill>
                  <a:srgbClr val="00434C"/>
                </a:solidFill>
              </a:rPr>
              <a:t>Descripción del problema</a:t>
            </a:r>
            <a:endParaRPr lang="es-CO" sz="4000" b="1" dirty="0">
              <a:solidFill>
                <a:srgbClr val="00434C"/>
              </a:solidFill>
            </a:endParaRP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D09DD22-CBD6-A8C3-145C-5D8BC56347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371819"/>
              </p:ext>
            </p:extLst>
          </p:nvPr>
        </p:nvGraphicFramePr>
        <p:xfrm>
          <a:off x="52140" y="1748589"/>
          <a:ext cx="12011524" cy="4428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6492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743ACF-778A-87A4-D016-EBAADF4CF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56" y="1782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" sz="3600" b="1" dirty="0">
                <a:solidFill>
                  <a:srgbClr val="00434C"/>
                </a:solidFill>
              </a:rPr>
              <a:t>Reflexiones</a:t>
            </a:r>
            <a:endParaRPr lang="es-CO" sz="3600" b="1" dirty="0">
              <a:solidFill>
                <a:srgbClr val="00434C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DE4A18-CE32-20AB-2746-8586C2CFB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547" y="1381586"/>
            <a:ext cx="11726779" cy="88807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2400" dirty="0">
                <a:solidFill>
                  <a:srgbClr val="00434C"/>
                </a:solidFill>
              </a:rPr>
              <a:t>¿Cómo potenciamos la educación y la investigación como vehículo para el cierre de brechas para la agenda 2030?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D3E5C994-10C6-9182-8430-F2111DA153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7365518"/>
              </p:ext>
            </p:extLst>
          </p:nvPr>
        </p:nvGraphicFramePr>
        <p:xfrm>
          <a:off x="232610" y="1849689"/>
          <a:ext cx="11678652" cy="3274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15F0AFB0-0006-8706-3115-40FD48C408A5}"/>
              </a:ext>
            </a:extLst>
          </p:cNvPr>
          <p:cNvSpPr txBox="1">
            <a:spLocks/>
          </p:cNvSpPr>
          <p:nvPr/>
        </p:nvSpPr>
        <p:spPr>
          <a:xfrm>
            <a:off x="184483" y="4999649"/>
            <a:ext cx="11726779" cy="888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2400" dirty="0">
                <a:solidFill>
                  <a:srgbClr val="00434C"/>
                </a:solidFill>
              </a:rPr>
              <a:t>Qué me motiva para llevar la sostenibilidad a mi quehacer docente, investigador, administrativo y estudiante.</a:t>
            </a:r>
          </a:p>
        </p:txBody>
      </p:sp>
    </p:spTree>
    <p:extLst>
      <p:ext uri="{BB962C8B-B14F-4D97-AF65-F5344CB8AC3E}">
        <p14:creationId xmlns:p14="http://schemas.microsoft.com/office/powerpoint/2010/main" val="27626571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4014</TotalTime>
  <Words>741</Words>
  <Application>Microsoft Office PowerPoint</Application>
  <PresentationFormat>Panorámica</PresentationFormat>
  <Paragraphs>43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Educación e investigación</vt:lpstr>
      <vt:lpstr>Reto</vt:lpstr>
      <vt:lpstr>Presentación de PowerPoint</vt:lpstr>
      <vt:lpstr>Antecedentes</vt:lpstr>
      <vt:lpstr>Educación para el Desarrollo Sostenible (EDS)</vt:lpstr>
      <vt:lpstr>G8 - sostenibilidad</vt:lpstr>
      <vt:lpstr>Descripción del problema</vt:lpstr>
      <vt:lpstr>Reflexiones</vt:lpstr>
      <vt:lpstr>Resultados esperados</vt:lpstr>
      <vt:lpstr>Reto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Rios</dc:creator>
  <cp:lastModifiedBy>Tatiana Molina Velasquez</cp:lastModifiedBy>
  <cp:revision>9</cp:revision>
  <dcterms:created xsi:type="dcterms:W3CDTF">2022-07-06T13:47:41Z</dcterms:created>
  <dcterms:modified xsi:type="dcterms:W3CDTF">2022-08-08T23:42:14Z</dcterms:modified>
</cp:coreProperties>
</file>