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4"/>
    <a:srgbClr val="00B821"/>
    <a:srgbClr val="026937"/>
    <a:srgbClr val="43B63F"/>
    <a:srgbClr val="8DC63F"/>
    <a:srgbClr val="005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CE72-8045-4C56-B77F-73E17B7DDDCB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80" b="4088"/>
          <a:stretch/>
        </p:blipFill>
        <p:spPr>
          <a:xfrm>
            <a:off x="-28695" y="-1"/>
            <a:ext cx="12192000" cy="2994871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4FB2239-79C4-4242-94AC-E5CFA35EF966}"/>
              </a:ext>
            </a:extLst>
          </p:cNvPr>
          <p:cNvSpPr txBox="1">
            <a:spLocks/>
          </p:cNvSpPr>
          <p:nvPr/>
        </p:nvSpPr>
        <p:spPr>
          <a:xfrm>
            <a:off x="1885946" y="360791"/>
            <a:ext cx="6801520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Defensa</a:t>
            </a:r>
            <a:b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de Tesis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A48D6D0-A8D2-454A-93BF-B95B73CE3430}"/>
              </a:ext>
            </a:extLst>
          </p:cNvPr>
          <p:cNvCxnSpPr>
            <a:cxnSpLocks/>
          </p:cNvCxnSpPr>
          <p:nvPr/>
        </p:nvCxnSpPr>
        <p:spPr>
          <a:xfrm>
            <a:off x="3816991" y="925882"/>
            <a:ext cx="263492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276" y="566706"/>
            <a:ext cx="2578948" cy="1056272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B830AA34-7758-4A1E-84FE-B30697670F5B}"/>
              </a:ext>
            </a:extLst>
          </p:cNvPr>
          <p:cNvSpPr txBox="1">
            <a:spLocks/>
          </p:cNvSpPr>
          <p:nvPr/>
        </p:nvSpPr>
        <p:spPr>
          <a:xfrm>
            <a:off x="795378" y="3552209"/>
            <a:ext cx="10320728" cy="19599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Nombre estudiante – énfasis</a:t>
            </a:r>
          </a:p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Director –Codirector</a:t>
            </a:r>
          </a:p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Comité asesor </a:t>
            </a:r>
          </a:p>
          <a:p>
            <a:pPr marL="0" indent="0" algn="just">
              <a:buNone/>
            </a:pPr>
            <a:r>
              <a:rPr lang="es-ES_tradnl" sz="18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Grupo de investigación 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CA5B6BDD-C4AF-4309-80D0-9248F3E94CAE}"/>
              </a:ext>
            </a:extLst>
          </p:cNvPr>
          <p:cNvSpPr txBox="1">
            <a:spLocks/>
          </p:cNvSpPr>
          <p:nvPr/>
        </p:nvSpPr>
        <p:spPr>
          <a:xfrm>
            <a:off x="605755" y="2165651"/>
            <a:ext cx="10320728" cy="19599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_tradnl" sz="1800" b="1" i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Nombre del trabajo </a:t>
            </a:r>
            <a:endParaRPr lang="es-ES" sz="1800" b="1" i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6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20" t="6239" r="4172" b="83545"/>
          <a:stretch/>
        </p:blipFill>
        <p:spPr>
          <a:xfrm>
            <a:off x="-218114" y="0"/>
            <a:ext cx="12410114" cy="731068"/>
          </a:xfrm>
          <a:prstGeom prst="rect">
            <a:avLst/>
          </a:prstGeom>
        </p:spPr>
      </p:pic>
      <p:sp>
        <p:nvSpPr>
          <p:cNvPr id="64" name="Subtítulo 2">
            <a:extLst>
              <a:ext uri="{FF2B5EF4-FFF2-40B4-BE49-F238E27FC236}">
                <a16:creationId xmlns:a16="http://schemas.microsoft.com/office/drawing/2014/main" id="{C64FD622-49BC-40A4-9A6C-5A8DD151B95B}"/>
              </a:ext>
            </a:extLst>
          </p:cNvPr>
          <p:cNvSpPr txBox="1">
            <a:spLocks/>
          </p:cNvSpPr>
          <p:nvPr/>
        </p:nvSpPr>
        <p:spPr>
          <a:xfrm>
            <a:off x="614860" y="1112244"/>
            <a:ext cx="10320728" cy="29527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Texto  e imágenes 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6" name="Título 1">
            <a:extLst>
              <a:ext uri="{FF2B5EF4-FFF2-40B4-BE49-F238E27FC236}">
                <a16:creationId xmlns:a16="http://schemas.microsoft.com/office/drawing/2014/main" id="{0B4378A5-6443-4479-A013-4920D3E0C62F}"/>
              </a:ext>
            </a:extLst>
          </p:cNvPr>
          <p:cNvSpPr txBox="1">
            <a:spLocks/>
          </p:cNvSpPr>
          <p:nvPr/>
        </p:nvSpPr>
        <p:spPr>
          <a:xfrm>
            <a:off x="900418" y="0"/>
            <a:ext cx="5628508" cy="85025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Título de la diapositiva</a:t>
            </a:r>
            <a:endParaRPr lang="es-CO" sz="3200" b="1" dirty="0">
              <a:solidFill>
                <a:schemeClr val="bg1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645" y="16796"/>
            <a:ext cx="1743937" cy="714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F08E344-3A2E-4C87-8293-19E0A14D8B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56" b="-1"/>
          <a:stretch/>
        </p:blipFill>
        <p:spPr>
          <a:xfrm>
            <a:off x="0" y="6044968"/>
            <a:ext cx="12192000" cy="110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801922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C7E04203-5F8B-4CC7-AB3F-F342E0B25499}"/>
              </a:ext>
            </a:extLst>
          </p:cNvPr>
          <p:cNvSpPr txBox="1">
            <a:spLocks/>
          </p:cNvSpPr>
          <p:nvPr/>
        </p:nvSpPr>
        <p:spPr>
          <a:xfrm>
            <a:off x="4411033" y="634200"/>
            <a:ext cx="6801520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GRACIAS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24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27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Roboto Slab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Comunicaciones Biomédicas</cp:lastModifiedBy>
  <cp:revision>11</cp:revision>
  <dcterms:created xsi:type="dcterms:W3CDTF">2023-02-16T19:11:01Z</dcterms:created>
  <dcterms:modified xsi:type="dcterms:W3CDTF">2023-03-30T20:50:40Z</dcterms:modified>
</cp:coreProperties>
</file>