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4"/>
    <a:srgbClr val="00B821"/>
    <a:srgbClr val="026937"/>
    <a:srgbClr val="43B63F"/>
    <a:srgbClr val="8DC63F"/>
    <a:srgbClr val="005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4088"/>
          <a:stretch/>
        </p:blipFill>
        <p:spPr>
          <a:xfrm>
            <a:off x="-28695" y="-1"/>
            <a:ext cx="12192000" cy="2994871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795378" y="383209"/>
            <a:ext cx="6801520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Sustentación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Trabajo de Investigación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3816991" y="925882"/>
            <a:ext cx="263492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276" y="566706"/>
            <a:ext cx="2578948" cy="10562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B830AA34-7758-4A1E-84FE-B30697670F5B}"/>
              </a:ext>
            </a:extLst>
          </p:cNvPr>
          <p:cNvSpPr txBox="1">
            <a:spLocks/>
          </p:cNvSpPr>
          <p:nvPr/>
        </p:nvSpPr>
        <p:spPr>
          <a:xfrm>
            <a:off x="795378" y="3552209"/>
            <a:ext cx="10320728" cy="19599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Nombre estudiante – énfasis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Director –Codirector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Comité asesor 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Grupo de investigación 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CA5B6BDD-C4AF-4309-80D0-9248F3E94CAE}"/>
              </a:ext>
            </a:extLst>
          </p:cNvPr>
          <p:cNvSpPr txBox="1">
            <a:spLocks/>
          </p:cNvSpPr>
          <p:nvPr/>
        </p:nvSpPr>
        <p:spPr>
          <a:xfrm>
            <a:off x="605755" y="2165651"/>
            <a:ext cx="10320728" cy="19599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1800" b="1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Nombre del trabajo </a:t>
            </a:r>
            <a:endParaRPr lang="es-ES" sz="1800" b="1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0" t="6239" r="4172" b="83545"/>
          <a:stretch/>
        </p:blipFill>
        <p:spPr>
          <a:xfrm>
            <a:off x="-218114" y="0"/>
            <a:ext cx="12410114" cy="731068"/>
          </a:xfrm>
          <a:prstGeom prst="rect">
            <a:avLst/>
          </a:prstGeom>
        </p:spPr>
      </p:pic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614860" y="1112244"/>
            <a:ext cx="10320728" cy="2952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 e imágenes 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900418" y="0"/>
            <a:ext cx="5628508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chemeClr val="bg1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645" y="16796"/>
            <a:ext cx="1743937" cy="714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F08E344-3A2E-4C87-8293-19E0A14D8B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56" b="-1"/>
          <a:stretch/>
        </p:blipFill>
        <p:spPr>
          <a:xfrm>
            <a:off x="0" y="6044968"/>
            <a:ext cx="12192000" cy="110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801922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C7E04203-5F8B-4CC7-AB3F-F342E0B25499}"/>
              </a:ext>
            </a:extLst>
          </p:cNvPr>
          <p:cNvSpPr txBox="1">
            <a:spLocks/>
          </p:cNvSpPr>
          <p:nvPr/>
        </p:nvSpPr>
        <p:spPr>
          <a:xfrm>
            <a:off x="4411033" y="634200"/>
            <a:ext cx="6801520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GRACIAS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28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Comunicaciones Biomédicas</cp:lastModifiedBy>
  <cp:revision>10</cp:revision>
  <dcterms:created xsi:type="dcterms:W3CDTF">2023-02-16T19:11:01Z</dcterms:created>
  <dcterms:modified xsi:type="dcterms:W3CDTF">2023-03-30T20:47:45Z</dcterms:modified>
</cp:coreProperties>
</file>