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010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183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48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03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946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32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514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920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870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998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692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7314-48F2-4C8B-BA4B-2C5C1690C797}" type="datetimeFigureOut">
              <a:rPr lang="es-CO" smtClean="0"/>
              <a:t>29/05/2020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3F1AE-B482-4FCE-AC51-26A3F1FB67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082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640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Gil Patiño</dc:creator>
  <cp:lastModifiedBy>Christian Gil Patiño</cp:lastModifiedBy>
  <cp:revision>1</cp:revision>
  <dcterms:created xsi:type="dcterms:W3CDTF">2020-05-29T15:25:16Z</dcterms:created>
  <dcterms:modified xsi:type="dcterms:W3CDTF">2020-05-29T15:26:00Z</dcterms:modified>
</cp:coreProperties>
</file>