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4" d="100"/>
          <a:sy n="74" d="100"/>
        </p:scale>
        <p:origin x="78" y="8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7314-48F2-4C8B-BA4B-2C5C1690C797}" type="datetimeFigureOut">
              <a:rPr lang="es-CO" smtClean="0"/>
              <a:t>29/05/2020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3F1AE-B482-4FCE-AC51-26A3F1FB67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30102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7314-48F2-4C8B-BA4B-2C5C1690C797}" type="datetimeFigureOut">
              <a:rPr lang="es-CO" smtClean="0"/>
              <a:t>29/05/2020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3F1AE-B482-4FCE-AC51-26A3F1FB67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1834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7314-48F2-4C8B-BA4B-2C5C1690C797}" type="datetimeFigureOut">
              <a:rPr lang="es-CO" smtClean="0"/>
              <a:t>29/05/2020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3F1AE-B482-4FCE-AC51-26A3F1FB67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24486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7314-48F2-4C8B-BA4B-2C5C1690C797}" type="datetimeFigureOut">
              <a:rPr lang="es-CO" smtClean="0"/>
              <a:t>29/05/2020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3F1AE-B482-4FCE-AC51-26A3F1FB67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403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7314-48F2-4C8B-BA4B-2C5C1690C797}" type="datetimeFigureOut">
              <a:rPr lang="es-CO" smtClean="0"/>
              <a:t>29/05/2020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3F1AE-B482-4FCE-AC51-26A3F1FB67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79464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7314-48F2-4C8B-BA4B-2C5C1690C797}" type="datetimeFigureOut">
              <a:rPr lang="es-CO" smtClean="0"/>
              <a:t>29/05/2020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3F1AE-B482-4FCE-AC51-26A3F1FB67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49326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7314-48F2-4C8B-BA4B-2C5C1690C797}" type="datetimeFigureOut">
              <a:rPr lang="es-CO" smtClean="0"/>
              <a:t>29/05/2020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3F1AE-B482-4FCE-AC51-26A3F1FB67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5140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7314-48F2-4C8B-BA4B-2C5C1690C797}" type="datetimeFigureOut">
              <a:rPr lang="es-CO" smtClean="0"/>
              <a:t>29/05/2020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3F1AE-B482-4FCE-AC51-26A3F1FB67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99202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7314-48F2-4C8B-BA4B-2C5C1690C797}" type="datetimeFigureOut">
              <a:rPr lang="es-CO" smtClean="0"/>
              <a:t>29/05/2020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3F1AE-B482-4FCE-AC51-26A3F1FB67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28707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7314-48F2-4C8B-BA4B-2C5C1690C797}" type="datetimeFigureOut">
              <a:rPr lang="es-CO" smtClean="0"/>
              <a:t>29/05/2020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3F1AE-B482-4FCE-AC51-26A3F1FB67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39984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07314-48F2-4C8B-BA4B-2C5C1690C797}" type="datetimeFigureOut">
              <a:rPr lang="es-CO" smtClean="0"/>
              <a:t>29/05/2020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3F1AE-B482-4FCE-AC51-26A3F1FB67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86920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07314-48F2-4C8B-BA4B-2C5C1690C797}" type="datetimeFigureOut">
              <a:rPr lang="es-CO" smtClean="0"/>
              <a:t>29/05/2020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3F1AE-B482-4FCE-AC51-26A3F1FB671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90824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36403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Christian Gil Patiño</dc:creator>
  <cp:lastModifiedBy>Christian Gil Patiño</cp:lastModifiedBy>
  <cp:revision>1</cp:revision>
  <dcterms:created xsi:type="dcterms:W3CDTF">2020-05-29T15:25:16Z</dcterms:created>
  <dcterms:modified xsi:type="dcterms:W3CDTF">2020-05-29T15:26:00Z</dcterms:modified>
</cp:coreProperties>
</file>