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B2"/>
    <a:srgbClr val="00B49A"/>
    <a:srgbClr val="5B2987"/>
    <a:srgbClr val="006F67"/>
    <a:srgbClr val="008F72"/>
    <a:srgbClr val="02B2AA"/>
    <a:srgbClr val="007774"/>
    <a:srgbClr val="00B821"/>
    <a:srgbClr val="026937"/>
    <a:srgbClr val="43B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139322" y="2682241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2718636" y="3148965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31" y="2804351"/>
            <a:ext cx="3697356" cy="15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977775" y="2312390"/>
            <a:ext cx="10398217" cy="295274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800" dirty="0" smtClean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1142162" y="490675"/>
            <a:ext cx="5628508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rgbClr val="7030A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8" name="Imagen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306" y="58347"/>
            <a:ext cx="3710512" cy="1161390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51" y="246826"/>
            <a:ext cx="2643932" cy="12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1736813" y="4617786"/>
            <a:ext cx="10713234" cy="1544767"/>
            <a:chOff x="2253647" y="4723803"/>
            <a:chExt cx="10713234" cy="1544767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35" t="1145" r="87178" b="53558"/>
            <a:stretch/>
          </p:blipFill>
          <p:spPr>
            <a:xfrm>
              <a:off x="2253647" y="4723804"/>
              <a:ext cx="661831" cy="524058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591" r="66048" b="51267"/>
            <a:stretch/>
          </p:blipFill>
          <p:spPr>
            <a:xfrm>
              <a:off x="5297555" y="4737056"/>
              <a:ext cx="463827" cy="563813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43" t="-1" r="14695" b="50121"/>
            <a:stretch/>
          </p:blipFill>
          <p:spPr>
            <a:xfrm>
              <a:off x="8050696" y="4723803"/>
              <a:ext cx="463826" cy="577066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80" t="47588" r="25126" b="-7151"/>
            <a:stretch/>
          </p:blipFill>
          <p:spPr>
            <a:xfrm>
              <a:off x="3095809" y="5579457"/>
              <a:ext cx="450574" cy="689113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40BE2825-F1F1-1B4D-9B04-D6A3F096C5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218" t="64142" r="59845"/>
            <a:stretch/>
          </p:blipFill>
          <p:spPr>
            <a:xfrm>
              <a:off x="7072577" y="5793828"/>
              <a:ext cx="333286" cy="260372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7328951" y="5710103"/>
              <a:ext cx="4452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/>
                  </a:solidFill>
                </a:rPr>
                <a:t>http://ccbb.udea.edu.co</a:t>
              </a:r>
              <a:endParaRPr lang="es-CO" dirty="0">
                <a:solidFill>
                  <a:schemeClr val="bg1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8514522" y="4857966"/>
              <a:ext cx="4452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/>
                  </a:solidFill>
                </a:rPr>
                <a:t>@</a:t>
              </a:r>
              <a:r>
                <a:rPr lang="es-CO" dirty="0" err="1" smtClean="0">
                  <a:solidFill>
                    <a:schemeClr val="bg1"/>
                  </a:solidFill>
                </a:rPr>
                <a:t>biomedicasudea</a:t>
              </a:r>
              <a:endParaRPr lang="es-CO" dirty="0">
                <a:solidFill>
                  <a:schemeClr val="bg1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823456" y="4841625"/>
              <a:ext cx="4452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err="1" smtClean="0">
                  <a:solidFill>
                    <a:schemeClr val="bg1"/>
                  </a:solidFill>
                </a:rPr>
                <a:t>ccbbiomedicasudea</a:t>
              </a:r>
              <a:endParaRPr lang="es-CO" dirty="0">
                <a:solidFill>
                  <a:schemeClr val="bg1"/>
                </a:solidFill>
              </a:endParaRP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5841452" y="4834296"/>
              <a:ext cx="4452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err="1" smtClean="0">
                  <a:solidFill>
                    <a:schemeClr val="bg1"/>
                  </a:solidFill>
                </a:rPr>
                <a:t>ccbbiomedicasudea</a:t>
              </a:r>
              <a:endParaRPr lang="es-CO" dirty="0">
                <a:solidFill>
                  <a:schemeClr val="bg1"/>
                </a:solidFill>
              </a:endParaRP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3439867" y="5669868"/>
              <a:ext cx="44523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>
                  <a:solidFill>
                    <a:schemeClr val="bg1"/>
                  </a:solidFill>
                </a:rPr>
                <a:t>@</a:t>
              </a:r>
              <a:r>
                <a:rPr lang="es-CO" dirty="0" err="1">
                  <a:solidFill>
                    <a:schemeClr val="bg1"/>
                  </a:solidFill>
                </a:rPr>
                <a:t>corporacioncienciasbasicasbiom</a:t>
              </a:r>
              <a:endParaRPr lang="es-CO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Imagen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322" y="2671829"/>
            <a:ext cx="3697356" cy="15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119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Paula Andrea Sepúlveda Sánchez</cp:lastModifiedBy>
  <cp:revision>8</cp:revision>
  <dcterms:created xsi:type="dcterms:W3CDTF">2023-02-16T19:11:01Z</dcterms:created>
  <dcterms:modified xsi:type="dcterms:W3CDTF">2023-03-21T14:34:07Z</dcterms:modified>
</cp:coreProperties>
</file>